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86" r:id="rId3"/>
  </p:sldMasterIdLst>
  <p:notesMasterIdLst>
    <p:notesMasterId r:id="rId16"/>
  </p:notesMasterIdLst>
  <p:sldIdLst>
    <p:sldId id="256" r:id="rId4"/>
    <p:sldId id="298" r:id="rId5"/>
    <p:sldId id="295" r:id="rId6"/>
    <p:sldId id="284" r:id="rId7"/>
    <p:sldId id="285" r:id="rId8"/>
    <p:sldId id="296" r:id="rId9"/>
    <p:sldId id="294" r:id="rId10"/>
    <p:sldId id="297" r:id="rId11"/>
    <p:sldId id="289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DEEB"/>
    <a:srgbClr val="EB54E9"/>
    <a:srgbClr val="FFFAC2"/>
    <a:srgbClr val="D34CD6"/>
    <a:srgbClr val="FCDFDC"/>
    <a:srgbClr val="FFFBCD"/>
    <a:srgbClr val="FFF789"/>
    <a:srgbClr val="E07235"/>
    <a:srgbClr val="D8F3FC"/>
    <a:srgbClr val="EF5F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015" autoAdjust="0"/>
    <p:restoredTop sz="94249" autoAdjust="0"/>
  </p:normalViewPr>
  <p:slideViewPr>
    <p:cSldViewPr snapToGrid="0" showGuides="1">
      <p:cViewPr>
        <p:scale>
          <a:sx n="50" d="100"/>
          <a:sy n="50" d="100"/>
        </p:scale>
        <p:origin x="-37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2606-D960-4956-BF3B-A71345D7B18D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555B8-A8A2-4A41-995B-856431815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21B2AA4F-B828-4D7C-AFD3-893933DAFCB4}" type="slidenum">
              <a:rPr lang="en-US" kern="1200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>
                <a:buClrTx/>
                <a:buFontTx/>
                <a:buNone/>
                <a:defRPr/>
              </a:pPr>
              <a:t>6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ClrTx/>
              <a:buFontTx/>
              <a:buNone/>
              <a:defRPr/>
            </a:pPr>
            <a:fld id="{21B2AA4F-B828-4D7C-AFD3-893933DAFCB4}" type="slidenum">
              <a:rPr lang="en-US" kern="1200" smtClean="0">
                <a:solidFill>
                  <a:prstClr val="black"/>
                </a:solidFill>
                <a:latin typeface="Calibri" panose="020F0502020204030204"/>
                <a:ea typeface="+mn-ea"/>
              </a:rPr>
              <a:pPr>
                <a:buClrTx/>
                <a:buFontTx/>
                <a:buNone/>
                <a:defRPr/>
              </a:pPr>
              <a:t>8</a:t>
            </a:fld>
            <a:endParaRPr lang="en-US" kern="120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81"/>
            <a:ext cx="47520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3" y="1647226"/>
            <a:ext cx="44848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3"/>
            <a:ext cx="4514832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305" indent="0" algn="ctr">
              <a:buNone/>
              <a:defRPr sz="1700"/>
            </a:lvl2pPr>
            <a:lvl3pPr marL="816610" indent="0" algn="ctr">
              <a:buNone/>
              <a:defRPr sz="1600"/>
            </a:lvl3pPr>
            <a:lvl4pPr marL="1224915" indent="0" algn="ctr">
              <a:buNone/>
              <a:defRPr sz="1400"/>
            </a:lvl4pPr>
            <a:lvl5pPr marL="1632585" indent="0" algn="ctr">
              <a:buNone/>
              <a:defRPr sz="1400"/>
            </a:lvl5pPr>
            <a:lvl6pPr marL="2040890" indent="0" algn="ctr">
              <a:buNone/>
              <a:defRPr sz="1400"/>
            </a:lvl6pPr>
            <a:lvl7pPr marL="2449195" indent="0" algn="ctr">
              <a:buNone/>
              <a:defRPr sz="1400"/>
            </a:lvl7pPr>
            <a:lvl8pPr marL="2857500" indent="0" algn="ctr">
              <a:buNone/>
              <a:defRPr sz="1400"/>
            </a:lvl8pPr>
            <a:lvl9pPr marL="3265805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16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305" indent="0">
              <a:buNone/>
              <a:defRPr sz="1700" b="1"/>
            </a:lvl2pPr>
            <a:lvl3pPr marL="816610" indent="0">
              <a:buNone/>
              <a:defRPr sz="1600" b="1"/>
            </a:lvl3pPr>
            <a:lvl4pPr marL="1224915" indent="0">
              <a:buNone/>
              <a:defRPr sz="1400" b="1"/>
            </a:lvl4pPr>
            <a:lvl5pPr marL="1632585" indent="0">
              <a:buNone/>
              <a:defRPr sz="1400" b="1"/>
            </a:lvl5pPr>
            <a:lvl6pPr marL="2040890" indent="0">
              <a:buNone/>
              <a:defRPr sz="1400" b="1"/>
            </a:lvl6pPr>
            <a:lvl7pPr marL="2449195" indent="0">
              <a:buNone/>
              <a:defRPr sz="1400" b="1"/>
            </a:lvl7pPr>
            <a:lvl8pPr marL="2857500" indent="0">
              <a:buNone/>
              <a:defRPr sz="1400" b="1"/>
            </a:lvl8pPr>
            <a:lvl9pPr marL="32658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305" indent="0">
              <a:buNone/>
              <a:defRPr sz="1700" b="1"/>
            </a:lvl2pPr>
            <a:lvl3pPr marL="816610" indent="0">
              <a:buNone/>
              <a:defRPr sz="1600" b="1"/>
            </a:lvl3pPr>
            <a:lvl4pPr marL="1224915" indent="0">
              <a:buNone/>
              <a:defRPr sz="1400" b="1"/>
            </a:lvl4pPr>
            <a:lvl5pPr marL="1632585" indent="0">
              <a:buNone/>
              <a:defRPr sz="1400" b="1"/>
            </a:lvl5pPr>
            <a:lvl6pPr marL="2040890" indent="0">
              <a:buNone/>
              <a:defRPr sz="1400" b="1"/>
            </a:lvl6pPr>
            <a:lvl7pPr marL="2449195" indent="0">
              <a:buNone/>
              <a:defRPr sz="1400" b="1"/>
            </a:lvl7pPr>
            <a:lvl8pPr marL="2857500" indent="0">
              <a:buNone/>
              <a:defRPr sz="1400" b="1"/>
            </a:lvl8pPr>
            <a:lvl9pPr marL="32658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305" indent="0">
              <a:buNone/>
              <a:defRPr sz="1300"/>
            </a:lvl2pPr>
            <a:lvl3pPr marL="816610" indent="0">
              <a:buNone/>
              <a:defRPr sz="1100"/>
            </a:lvl3pPr>
            <a:lvl4pPr marL="1224915" indent="0">
              <a:buNone/>
              <a:defRPr sz="1000"/>
            </a:lvl4pPr>
            <a:lvl5pPr marL="1632585" indent="0">
              <a:buNone/>
              <a:defRPr sz="1000"/>
            </a:lvl5pPr>
            <a:lvl6pPr marL="2040890" indent="0">
              <a:buNone/>
              <a:defRPr sz="1000"/>
            </a:lvl6pPr>
            <a:lvl7pPr marL="2449195" indent="0">
              <a:buNone/>
              <a:defRPr sz="1000"/>
            </a:lvl7pPr>
            <a:lvl8pPr marL="2857500" indent="0">
              <a:buNone/>
              <a:defRPr sz="1000"/>
            </a:lvl8pPr>
            <a:lvl9pPr marL="32658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305" indent="0">
              <a:buNone/>
              <a:defRPr sz="2500"/>
            </a:lvl2pPr>
            <a:lvl3pPr marL="816610" indent="0">
              <a:buNone/>
              <a:defRPr sz="2100"/>
            </a:lvl3pPr>
            <a:lvl4pPr marL="1224915" indent="0">
              <a:buNone/>
              <a:defRPr sz="1700"/>
            </a:lvl4pPr>
            <a:lvl5pPr marL="1632585" indent="0">
              <a:buNone/>
              <a:defRPr sz="1700"/>
            </a:lvl5pPr>
            <a:lvl6pPr marL="2040890" indent="0">
              <a:buNone/>
              <a:defRPr sz="1700"/>
            </a:lvl6pPr>
            <a:lvl7pPr marL="2449195" indent="0">
              <a:buNone/>
              <a:defRPr sz="1700"/>
            </a:lvl7pPr>
            <a:lvl8pPr marL="2857500" indent="0">
              <a:buNone/>
              <a:defRPr sz="1700"/>
            </a:lvl8pPr>
            <a:lvl9pPr marL="3265805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305" indent="0">
              <a:buNone/>
              <a:defRPr sz="1300"/>
            </a:lvl2pPr>
            <a:lvl3pPr marL="816610" indent="0">
              <a:buNone/>
              <a:defRPr sz="1100"/>
            </a:lvl3pPr>
            <a:lvl4pPr marL="1224915" indent="0">
              <a:buNone/>
              <a:defRPr sz="1000"/>
            </a:lvl4pPr>
            <a:lvl5pPr marL="1632585" indent="0">
              <a:buNone/>
              <a:defRPr sz="1000"/>
            </a:lvl5pPr>
            <a:lvl6pPr marL="2040890" indent="0">
              <a:buNone/>
              <a:defRPr sz="1000"/>
            </a:lvl6pPr>
            <a:lvl7pPr marL="2449195" indent="0">
              <a:buNone/>
              <a:defRPr sz="1000"/>
            </a:lvl7pPr>
            <a:lvl8pPr marL="2857500" indent="0">
              <a:buNone/>
              <a:defRPr sz="1000"/>
            </a:lvl8pPr>
            <a:lvl9pPr marL="32658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8305" indent="0" algn="ctr">
              <a:buNone/>
              <a:defRPr sz="1700"/>
            </a:lvl2pPr>
            <a:lvl3pPr marL="816610" indent="0" algn="ctr">
              <a:buNone/>
              <a:defRPr sz="1600"/>
            </a:lvl3pPr>
            <a:lvl4pPr marL="1224915" indent="0" algn="ctr">
              <a:buNone/>
              <a:defRPr sz="1400"/>
            </a:lvl4pPr>
            <a:lvl5pPr marL="1632585" indent="0" algn="ctr">
              <a:buNone/>
              <a:defRPr sz="1400"/>
            </a:lvl5pPr>
            <a:lvl6pPr marL="2040890" indent="0" algn="ctr">
              <a:buNone/>
              <a:defRPr sz="1400"/>
            </a:lvl6pPr>
            <a:lvl7pPr marL="2449195" indent="0" algn="ctr">
              <a:buNone/>
              <a:defRPr sz="1400"/>
            </a:lvl7pPr>
            <a:lvl8pPr marL="2857500" indent="0" algn="ctr">
              <a:buNone/>
              <a:defRPr sz="1400"/>
            </a:lvl8pPr>
            <a:lvl9pPr marL="3265805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83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166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24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08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49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575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65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81"/>
            <a:ext cx="4752084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305" indent="0">
              <a:buNone/>
              <a:defRPr sz="1700" b="1"/>
            </a:lvl2pPr>
            <a:lvl3pPr marL="816610" indent="0">
              <a:buNone/>
              <a:defRPr sz="1600" b="1"/>
            </a:lvl3pPr>
            <a:lvl4pPr marL="1224915" indent="0">
              <a:buNone/>
              <a:defRPr sz="1400" b="1"/>
            </a:lvl4pPr>
            <a:lvl5pPr marL="1632585" indent="0">
              <a:buNone/>
              <a:defRPr sz="1400" b="1"/>
            </a:lvl5pPr>
            <a:lvl6pPr marL="2040890" indent="0">
              <a:buNone/>
              <a:defRPr sz="1400" b="1"/>
            </a:lvl6pPr>
            <a:lvl7pPr marL="2449195" indent="0">
              <a:buNone/>
              <a:defRPr sz="1400" b="1"/>
            </a:lvl7pPr>
            <a:lvl8pPr marL="2857500" indent="0">
              <a:buNone/>
              <a:defRPr sz="1400" b="1"/>
            </a:lvl8pPr>
            <a:lvl9pPr marL="32658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305" indent="0">
              <a:buNone/>
              <a:defRPr sz="1700" b="1"/>
            </a:lvl2pPr>
            <a:lvl3pPr marL="816610" indent="0">
              <a:buNone/>
              <a:defRPr sz="1600" b="1"/>
            </a:lvl3pPr>
            <a:lvl4pPr marL="1224915" indent="0">
              <a:buNone/>
              <a:defRPr sz="1400" b="1"/>
            </a:lvl4pPr>
            <a:lvl5pPr marL="1632585" indent="0">
              <a:buNone/>
              <a:defRPr sz="1400" b="1"/>
            </a:lvl5pPr>
            <a:lvl6pPr marL="2040890" indent="0">
              <a:buNone/>
              <a:defRPr sz="1400" b="1"/>
            </a:lvl6pPr>
            <a:lvl7pPr marL="2449195" indent="0">
              <a:buNone/>
              <a:defRPr sz="1400" b="1"/>
            </a:lvl7pPr>
            <a:lvl8pPr marL="2857500" indent="0">
              <a:buNone/>
              <a:defRPr sz="1400" b="1"/>
            </a:lvl8pPr>
            <a:lvl9pPr marL="3265805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305" indent="0">
              <a:buNone/>
              <a:defRPr sz="1300"/>
            </a:lvl2pPr>
            <a:lvl3pPr marL="816610" indent="0">
              <a:buNone/>
              <a:defRPr sz="1100"/>
            </a:lvl3pPr>
            <a:lvl4pPr marL="1224915" indent="0">
              <a:buNone/>
              <a:defRPr sz="1000"/>
            </a:lvl4pPr>
            <a:lvl5pPr marL="1632585" indent="0">
              <a:buNone/>
              <a:defRPr sz="1000"/>
            </a:lvl5pPr>
            <a:lvl6pPr marL="2040890" indent="0">
              <a:buNone/>
              <a:defRPr sz="1000"/>
            </a:lvl6pPr>
            <a:lvl7pPr marL="2449195" indent="0">
              <a:buNone/>
              <a:defRPr sz="1000"/>
            </a:lvl7pPr>
            <a:lvl8pPr marL="2857500" indent="0">
              <a:buNone/>
              <a:defRPr sz="1000"/>
            </a:lvl8pPr>
            <a:lvl9pPr marL="32658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 anchor="t"/>
          <a:lstStyle>
            <a:lvl1pPr marL="0" indent="0">
              <a:buNone/>
              <a:defRPr sz="2900"/>
            </a:lvl1pPr>
            <a:lvl2pPr marL="408305" indent="0">
              <a:buNone/>
              <a:defRPr sz="2500"/>
            </a:lvl2pPr>
            <a:lvl3pPr marL="816610" indent="0">
              <a:buNone/>
              <a:defRPr sz="2100"/>
            </a:lvl3pPr>
            <a:lvl4pPr marL="1224915" indent="0">
              <a:buNone/>
              <a:defRPr sz="1700"/>
            </a:lvl4pPr>
            <a:lvl5pPr marL="1632585" indent="0">
              <a:buNone/>
              <a:defRPr sz="1700"/>
            </a:lvl5pPr>
            <a:lvl6pPr marL="2040890" indent="0">
              <a:buNone/>
              <a:defRPr sz="1700"/>
            </a:lvl6pPr>
            <a:lvl7pPr marL="2449195" indent="0">
              <a:buNone/>
              <a:defRPr sz="1700"/>
            </a:lvl7pPr>
            <a:lvl8pPr marL="2857500" indent="0">
              <a:buNone/>
              <a:defRPr sz="1700"/>
            </a:lvl8pPr>
            <a:lvl9pPr marL="3265805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2"/>
            <a:ext cx="3932236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8305" indent="0">
              <a:buNone/>
              <a:defRPr sz="1300"/>
            </a:lvl2pPr>
            <a:lvl3pPr marL="816610" indent="0">
              <a:buNone/>
              <a:defRPr sz="1100"/>
            </a:lvl3pPr>
            <a:lvl4pPr marL="1224915" indent="0">
              <a:buNone/>
              <a:defRPr sz="1000"/>
            </a:lvl4pPr>
            <a:lvl5pPr marL="1632585" indent="0">
              <a:buNone/>
              <a:defRPr sz="1000"/>
            </a:lvl5pPr>
            <a:lvl6pPr marL="2040890" indent="0">
              <a:buNone/>
              <a:defRPr sz="1000"/>
            </a:lvl6pPr>
            <a:lvl7pPr marL="2449195" indent="0">
              <a:buNone/>
              <a:defRPr sz="1000"/>
            </a:lvl7pPr>
            <a:lvl8pPr marL="2857500" indent="0">
              <a:buNone/>
              <a:defRPr sz="1000"/>
            </a:lvl8pPr>
            <a:lvl9pPr marL="32658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16610">
              <a:buClrTx/>
              <a:defRPr/>
            </a:pPr>
            <a:fld id="{DA7268BB-C1B0-4A07-841E-B140DAEE97C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5/29/2025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1661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16610">
              <a:buClrTx/>
              <a:defRPr/>
            </a:pPr>
            <a:fld id="{9EDB716F-5A96-4A9A-BE33-5D9C969214D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81661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2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3" y="1491607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8" y="4047630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6" y="360829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1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90" y="3588080"/>
            <a:ext cx="2599445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1" y="1572170"/>
            <a:ext cx="3725449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8" y="3622313"/>
            <a:ext cx="1309691" cy="2486167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1" y="1522375"/>
            <a:ext cx="4518030" cy="5355314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3" y="219520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5" y="882177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3" y="906827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5" y="9894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2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3" y="16033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3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1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2" y="272381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7" y="27891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30" y="333769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20" y="34449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6" y="34030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9" y="40588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5" y="40169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7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8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6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7" y="517933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7" y="5203980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3" y="52446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5" y="521509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6" y="579320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6" y="5817859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6" y="59004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2" y="58585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6" y="582897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4" y="1090110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50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8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7" y="1581351"/>
            <a:ext cx="444276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8" y="5038642"/>
            <a:ext cx="291374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2"/>
            <a:ext cx="166676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2" y="3888530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5" y="5541497"/>
            <a:ext cx="166676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1" y="1503379"/>
            <a:ext cx="4728208" cy="36009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1" rIns="91440" bIns="457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30" y="6492876"/>
            <a:ext cx="1612942" cy="215446"/>
          </a:xfrm>
          <a:prstGeom prst="rect">
            <a:avLst/>
          </a:prstGeom>
        </p:spPr>
        <p:txBody>
          <a:bodyPr wrap="none" lIns="91440" tIns="45721" rIns="91440" bIns="4572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8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610"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816610"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61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610"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81661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81661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35" indent="-203835" algn="l" defTabSz="816610" rtl="0" eaLnBrk="1" latinLnBrk="0" hangingPunct="1">
        <a:lnSpc>
          <a:spcPct val="90000"/>
        </a:lnSpc>
        <a:spcBef>
          <a:spcPts val="8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14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05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36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66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1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9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80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365128"/>
            <a:ext cx="10515600" cy="1325563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9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610">
              <a:buFont typeface="Arial" panose="020B0604020202020204"/>
              <a:buNone/>
              <a:defRPr/>
            </a:pPr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816610">
                <a:buFont typeface="Arial" panose="020B0604020202020204"/>
                <a:buNone/>
                <a:defRPr/>
              </a:pPr>
              <a:t>5/29/2025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610">
              <a:buFont typeface="Arial" panose="020B0604020202020204"/>
              <a:buNone/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610">
              <a:buFont typeface="Arial" panose="020B0604020202020204"/>
              <a:buNone/>
              <a:defRPr/>
            </a:pPr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/>
                <a:sym typeface="Arial" panose="020B0604020202020204"/>
              </a:rPr>
              <a:pPr defTabSz="816610">
                <a:buFont typeface="Arial" panose="020B0604020202020204"/>
                <a:buNone/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1661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35" indent="-203835" algn="l" defTabSz="816610" rtl="0" eaLnBrk="1" latinLnBrk="0" hangingPunct="1">
        <a:lnSpc>
          <a:spcPct val="90000"/>
        </a:lnSpc>
        <a:spcBef>
          <a:spcPts val="8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14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4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05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36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66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5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40" indent="-203835" algn="l" defTabSz="816610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1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9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805" algn="l" defTabSz="8166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image4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image51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microsoft.com/office/2007/relationships/hdphoto" Target="../media/image49.wdp"/><Relationship Id="rId5" Type="http://schemas.openxmlformats.org/officeDocument/2006/relationships/image" Target="../media/image36.png"/><Relationship Id="rId10" Type="http://schemas.microsoft.com/office/2007/relationships/hdphoto" Target="../media/image53.wdp"/><Relationship Id="rId4" Type="http://schemas.microsoft.com/office/2007/relationships/hdphoto" Target="../media/image47.wdp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microsoft.com/office/2007/relationships/hdphoto" Target="../media/image5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image2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image1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microsoft.com/office/2007/relationships/hdphoto" Target="../media/image15.wdp"/><Relationship Id="rId21" Type="http://schemas.openxmlformats.org/officeDocument/2006/relationships/image" Target="../media/image1.png"/><Relationship Id="rId7" Type="http://schemas.microsoft.com/office/2007/relationships/hdphoto" Target="../media/image19.wdp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2.png"/><Relationship Id="rId16" Type="http://schemas.openxmlformats.org/officeDocument/2006/relationships/image" Target="../media/image21.png"/><Relationship Id="rId20" Type="http://schemas.openxmlformats.org/officeDocument/2006/relationships/image" Target="../media/image24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microsoft.com/office/2007/relationships/hdphoto" Target="../media/image23.wdp"/><Relationship Id="rId24" Type="http://schemas.microsoft.com/office/2007/relationships/hdphoto" Target="../media/image34.wdp"/><Relationship Id="rId5" Type="http://schemas.microsoft.com/office/2007/relationships/hdphoto" Target="../media/image17.wdp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microsoft.com/office/2007/relationships/hdphoto" Target="../media/image31.wdp"/><Relationship Id="rId4" Type="http://schemas.openxmlformats.org/officeDocument/2006/relationships/image" Target="../media/image13.png"/><Relationship Id="rId9" Type="http://schemas.microsoft.com/office/2007/relationships/hdphoto" Target="../media/image21.wdp"/><Relationship Id="rId14" Type="http://schemas.openxmlformats.org/officeDocument/2006/relationships/image" Target="../media/image19.png"/><Relationship Id="rId22" Type="http://schemas.microsoft.com/office/2007/relationships/hdphoto" Target="../media/image2.wdp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image4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43151" y="2519412"/>
            <a:ext cx="7467600" cy="9772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91440" tIns="45721" rIns="91440" bIns="4572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40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1"/>
          </a:xfrm>
          <a:prstGeom prst="rect">
            <a:avLst/>
          </a:prstGeom>
        </p:spPr>
      </p:pic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875678" y="119230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13003" y="1192305"/>
            <a:ext cx="2573198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1515" y="3301448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1820" y="3105835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8846" y="3091419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36155" y="3777014"/>
            <a:ext cx="713657" cy="661722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6539" y="4423345"/>
            <a:ext cx="697628" cy="1231108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700" b="1" dirty="0">
                <a:solidFill>
                  <a:srgbClr val="FF0000"/>
                </a:solidFill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1144590" y="1630141"/>
            <a:ext cx="43423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4588" y="3521345"/>
            <a:ext cx="4075111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2" y="1144428"/>
            <a:ext cx="2326923" cy="1847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7"/>
            <a:ext cx="2284871" cy="219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7" y="1241267"/>
            <a:ext cx="2092059" cy="1679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8" y="1155301"/>
            <a:ext cx="2172681" cy="177696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941463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/>
          <p:cNvSpPr/>
          <p:nvPr/>
        </p:nvSpPr>
        <p:spPr>
          <a:xfrm>
            <a:off x="4738336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6535209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/>
          <p:cNvSpPr/>
          <p:nvPr/>
        </p:nvSpPr>
        <p:spPr>
          <a:xfrm>
            <a:off x="8332082" y="2796393"/>
            <a:ext cx="932324" cy="6602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9579" y="3521345"/>
            <a:ext cx="4197330" cy="83099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5" y="205632"/>
            <a:ext cx="5684788" cy="3749541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939248" y="1490008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376571" y="1490008"/>
            <a:ext cx="4461735" cy="1938992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6938" y="3989942"/>
            <a:ext cx="1551369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2900" i="1" dirty="0"/>
              <a:t>Bài giải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05249" y="4513161"/>
            <a:ext cx="9634203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29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TextBox 39"/>
              <p:cNvSpPr txBox="1"/>
              <p:nvPr/>
            </p:nvSpPr>
            <p:spPr>
              <a:xfrm>
                <a:off x="2647285" y="5071151"/>
                <a:ext cx="5065484" cy="538611"/>
              </a:xfrm>
              <a:prstGeom prst="rect">
                <a:avLst/>
              </a:prstGeom>
              <a:noFill/>
            </p:spPr>
            <p:txBody>
              <a:bodyPr wrap="square" lIns="91440" tIns="45721" rIns="91440" bIns="45721" rtlCol="0">
                <a:spAutoFit/>
              </a:bodyPr>
              <a:lstStyle/>
              <a:p>
                <a:pPr algn="ctr"/>
                <a:r>
                  <a:rPr lang="vi-VN" sz="29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900" dirty="0">
                    <a:solidFill>
                      <a:srgbClr val="FF0000"/>
                    </a:solidFill>
                  </a:rPr>
                  <a:t> 5 = 25 (ống hút)</a:t>
                </a:r>
                <a:endParaRPr lang="vi-VN" sz="29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5" y="5071151"/>
                <a:ext cx="5065484" cy="538611"/>
              </a:xfrm>
              <a:prstGeom prst="rect">
                <a:avLst/>
              </a:prstGeom>
              <a:blipFill rotWithShape="1">
                <a:blip r:embed="rId5"/>
                <a:stretch>
                  <a:fillRect l="-12" t="-8" r="1" b="3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781445" y="5594371"/>
            <a:ext cx="4779461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r"/>
            <a:r>
              <a:rPr lang="vi-VN" sz="29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0890" y="1829435"/>
            <a:ext cx="5914390" cy="363601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lIns="91440" tIns="45721" rIns="91440" bIns="45721" rtlCol="0">
            <a:spAutoFit/>
          </a:bodyPr>
          <a:lstStyle/>
          <a:p>
            <a:pPr algn="ctr">
              <a:lnSpc>
                <a:spcPct val="120000"/>
              </a:lnSpc>
            </a:pPr>
            <a:endParaRPr lang="en-US" sz="48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chemeClr val="tx1">
                  <a:alpha val="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7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>
              <a:lnSpc>
                <a:spcPct val="120000"/>
              </a:lnSpc>
            </a:pPr>
            <a:endParaRPr lang="en-US" sz="7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84713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1984713" y="2425703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1984713" y="3896371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3" y="3798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20418" y="1379151"/>
            <a:ext cx="51488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a)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TextBox 59"/>
              <p:cNvSpPr txBox="1"/>
              <p:nvPr/>
            </p:nvSpPr>
            <p:spPr>
              <a:xfrm>
                <a:off x="2753541" y="1759101"/>
                <a:ext cx="2372765" cy="461667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  <a:endParaRPr lang="vi-VN" sz="2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1"/>
                <a:ext cx="2372765" cy="461667"/>
              </a:xfrm>
              <a:prstGeom prst="rect">
                <a:avLst/>
              </a:prstGeom>
              <a:blipFill rotWithShape="1">
                <a:blip r:embed="rId4"/>
                <a:stretch>
                  <a:fillRect l="-8" t="-33" r="25" b="3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2673008" y="3331778"/>
                <a:ext cx="2509020" cy="461667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/>
                </a:r>
                <a:r>
                  <a:rPr lang="vi-VN" sz="1400" dirty="0"/>
                  <a:t/>
                </a:r>
                <a:r>
                  <a:rPr lang="vi-VN" sz="2400" dirty="0"/>
                  <a:t> 2    =   10</a:t>
                </a:r>
                <a:endParaRPr lang="vi-VN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8" y="3331778"/>
                <a:ext cx="2509020" cy="461667"/>
              </a:xfrm>
              <a:prstGeom prst="rect">
                <a:avLst/>
              </a:prstGeom>
              <a:blipFill rotWithShape="1">
                <a:blip r:embed="rId5"/>
                <a:stretch>
                  <a:fillRect l="-12" t="-123" r="17" b="12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659192" y="2971169"/>
            <a:ext cx="2504212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/>
              <p:nvPr/>
            </p:nvSpPr>
            <p:spPr>
              <a:xfrm>
                <a:off x="3679051" y="4788770"/>
                <a:ext cx="2509020" cy="461667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/>
                </a:r>
                <a:r>
                  <a:rPr lang="vi-VN" sz="1400" dirty="0"/>
                  <a:t/>
                </a:r>
                <a:r>
                  <a:rPr lang="vi-VN" sz="2400" dirty="0"/>
                  <a:t> 3    =   15</a:t>
                </a:r>
                <a:endParaRPr lang="vi-VN" sz="24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70"/>
                <a:ext cx="2509020" cy="461667"/>
              </a:xfrm>
              <a:prstGeom prst="rect">
                <a:avLst/>
              </a:prstGeom>
              <a:blipFill rotWithShape="1">
                <a:blip r:embed="rId6"/>
                <a:stretch>
                  <a:fillRect l="-20" t="-51" r="25" b="5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659192" y="4434008"/>
            <a:ext cx="3534942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21814" y="5217241"/>
            <a:ext cx="177484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Nhận xét: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9159" y="1259834"/>
            <a:ext cx="504889" cy="504889"/>
            <a:chOff x="2669158" y="1259833"/>
            <a:chExt cx="504889" cy="504889"/>
          </a:xfrm>
        </p:grpSpPr>
        <p:grpSp>
          <p:nvGrpSpPr>
            <p:cNvPr id="39" name="Group 38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669159" y="2478604"/>
            <a:ext cx="504889" cy="504889"/>
            <a:chOff x="2669158" y="1259833"/>
            <a:chExt cx="504889" cy="504889"/>
          </a:xfrm>
        </p:grpSpPr>
        <p:grpSp>
          <p:nvGrpSpPr>
            <p:cNvPr id="79" name="Group 78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593451" y="2471649"/>
            <a:ext cx="504889" cy="504889"/>
            <a:chOff x="2669158" y="1259833"/>
            <a:chExt cx="504889" cy="504889"/>
          </a:xfrm>
        </p:grpSpPr>
        <p:grpSp>
          <p:nvGrpSpPr>
            <p:cNvPr id="87" name="Group 86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616969" y="3965494"/>
            <a:ext cx="504889" cy="504889"/>
            <a:chOff x="2669158" y="1259833"/>
            <a:chExt cx="504889" cy="504889"/>
          </a:xfrm>
        </p:grpSpPr>
        <p:grpSp>
          <p:nvGrpSpPr>
            <p:cNvPr id="95" name="Group 94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597077" y="3960112"/>
            <a:ext cx="504889" cy="504889"/>
            <a:chOff x="2669158" y="1259833"/>
            <a:chExt cx="504889" cy="504889"/>
          </a:xfrm>
        </p:grpSpPr>
        <p:grpSp>
          <p:nvGrpSpPr>
            <p:cNvPr id="103" name="Group 102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595356" y="3960113"/>
            <a:ext cx="504889" cy="504889"/>
            <a:chOff x="2669158" y="1259833"/>
            <a:chExt cx="504889" cy="504889"/>
          </a:xfrm>
        </p:grpSpPr>
        <p:grpSp>
          <p:nvGrpSpPr>
            <p:cNvPr id="111" name="Group 110"/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/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/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49097" y="3733706"/>
            <a:ext cx="4286251" cy="2105025"/>
            <a:chOff x="3952875" y="2376487"/>
            <a:chExt cx="4286250" cy="2105025"/>
          </a:xfrm>
        </p:grpSpPr>
        <p:grpSp>
          <p:nvGrpSpPr>
            <p:cNvPr id="20" name="Group 19"/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/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4218484" y="2652527"/>
              <a:ext cx="227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/>
          <p:cNvSpPr/>
          <p:nvPr/>
        </p:nvSpPr>
        <p:spPr>
          <a:xfrm>
            <a:off x="2700581" y="5320932"/>
            <a:ext cx="7008908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/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/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TextBox 73"/>
              <p:cNvSpPr txBox="1"/>
              <p:nvPr/>
            </p:nvSpPr>
            <p:spPr>
              <a:xfrm>
                <a:off x="2765428" y="5296507"/>
                <a:ext cx="7346883" cy="1061831"/>
              </a:xfrm>
              <a:prstGeom prst="rect">
                <a:avLst/>
              </a:prstGeom>
              <a:noFill/>
            </p:spPr>
            <p:txBody>
              <a:bodyPr wrap="none" lIns="91440" tIns="45721" rIns="91440" bIns="45721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1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3 = 15.</a:t>
                </a:r>
                <a:endParaRPr lang="vi-VN" sz="2100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1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100" dirty="0">
                    <a:solidFill>
                      <a:srgbClr val="C00000"/>
                    </a:solidFill>
                  </a:rPr>
                  <a:t> 3.</a:t>
                </a:r>
                <a:endParaRPr lang="vi-VN" sz="21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8" y="5296507"/>
                <a:ext cx="7346883" cy="1061831"/>
              </a:xfrm>
              <a:prstGeom prst="rect">
                <a:avLst/>
              </a:prstGeom>
              <a:blipFill rotWithShape="1">
                <a:blip r:embed="rId9"/>
                <a:stretch>
                  <a:fillRect t="-57" r="8" b="8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528134" y="2277255"/>
            <a:ext cx="4400549" cy="1704975"/>
            <a:chOff x="6513304" y="2443994"/>
            <a:chExt cx="4400550" cy="1704975"/>
          </a:xfrm>
        </p:grpSpPr>
        <p:grpSp>
          <p:nvGrpSpPr>
            <p:cNvPr id="16" name="Group 15"/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/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 animBg="1"/>
      <p:bldP spid="63" grpId="0" animBg="1"/>
      <p:bldP spid="64" grpId="0"/>
      <p:bldP spid="67" grpId="0" animBg="1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3" y="3798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708340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6811166" y="-1743603"/>
              <a:ext cx="2951124" cy="99224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6811166" y="-1743603"/>
              <a:ext cx="2951124" cy="992240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/>
          <p:cNvSpPr/>
          <p:nvPr/>
        </p:nvSpPr>
        <p:spPr>
          <a:xfrm>
            <a:off x="9237740" y="2490758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/>
          <p:cNvSpPr/>
          <p:nvPr/>
        </p:nvSpPr>
        <p:spPr>
          <a:xfrm>
            <a:off x="9237740" y="3076518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/>
          <p:cNvSpPr/>
          <p:nvPr/>
        </p:nvSpPr>
        <p:spPr>
          <a:xfrm>
            <a:off x="9237740" y="3618570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/>
          <p:cNvSpPr/>
          <p:nvPr/>
        </p:nvSpPr>
        <p:spPr>
          <a:xfrm>
            <a:off x="9237740" y="4197082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/>
          <p:cNvSpPr/>
          <p:nvPr/>
        </p:nvSpPr>
        <p:spPr>
          <a:xfrm>
            <a:off x="9237740" y="4753542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/>
          <p:cNvSpPr/>
          <p:nvPr/>
        </p:nvSpPr>
        <p:spPr>
          <a:xfrm>
            <a:off x="9237740" y="5310002"/>
            <a:ext cx="409298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vi-VN" sz="37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67998" y="1707541"/>
            <a:ext cx="5159374" cy="4280056"/>
            <a:chOff x="561975" y="1873675"/>
            <a:chExt cx="5159375" cy="4280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52652" y="807474"/>
            <a:ext cx="409298" cy="5497007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3810915" y="3217599"/>
            <a:ext cx="1335622" cy="415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100" dirty="0"/>
              <a:t>Nhận xét: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10917" y="3724068"/>
            <a:ext cx="3048478" cy="274495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1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90952" y="820150"/>
            <a:ext cx="480354" cy="54970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9119922" y="820150"/>
            <a:ext cx="642368" cy="5497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857251"/>
            <a:ext cx="1219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3275" y="2256155"/>
            <a:ext cx="5505450" cy="2019300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r>
              <a:rPr lang="en-US" altLang="vi-VN" sz="60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</a:t>
            </a:r>
            <a:r>
              <a:rPr lang="en-US" altLang="vi-VN" sz="4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vi-VN" sz="4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vi-VN" sz="4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3" y="3922103"/>
            <a:ext cx="1371600" cy="11715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3" y="3816248"/>
            <a:ext cx="1857374" cy="202882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9"/>
            <a:ext cx="2238375" cy="19526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60" y="3481854"/>
            <a:ext cx="2581275" cy="2324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7"/>
            <a:ext cx="2609851" cy="22002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7" y="3312979"/>
            <a:ext cx="1791248" cy="146343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7" y="4861798"/>
            <a:ext cx="1557099" cy="15258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5" y="3304504"/>
            <a:ext cx="1440023" cy="1479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9" cy="14985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4" cy="14634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2" y="3391157"/>
            <a:ext cx="1521975" cy="15258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60" y="3422918"/>
            <a:ext cx="2590800" cy="234315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51899" y="1534154"/>
            <a:ext cx="437323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569705" y="1554116"/>
            <a:ext cx="1116312" cy="461666"/>
            <a:chOff x="1870518" y="1440653"/>
            <a:chExt cx="1116312" cy="451510"/>
          </a:xfrm>
        </p:grpSpPr>
        <p:grpSp>
          <p:nvGrpSpPr>
            <p:cNvPr id="4" name="Group 3"/>
            <p:cNvGrpSpPr/>
            <p:nvPr/>
          </p:nvGrpSpPr>
          <p:grpSpPr>
            <a:xfrm>
              <a:off x="1870518" y="1440654"/>
              <a:ext cx="758382" cy="451509"/>
              <a:chOff x="1870518" y="1440654"/>
              <a:chExt cx="758382" cy="451509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969023" y="1440654"/>
                <a:ext cx="561372" cy="45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630642" y="1440653"/>
              <a:ext cx="356188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8" name="Table 17"/>
              <p:cNvGraphicFramePr>
                <a:graphicFrameLocks noGrp="1"/>
              </p:cNvGraphicFramePr>
              <p:nvPr/>
            </p:nvGraphicFramePr>
            <p:xfrm>
              <a:off x="3277012" y="618898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9"/>
                    <a:gridCol w="975186"/>
                    <a:gridCol w="986151"/>
                    <a:gridCol w="1045922"/>
                    <a:gridCol w="1075803"/>
                    <a:gridCol w="1075803"/>
                    <a:gridCol w="1075803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17"/>
              <p:cNvGraphicFramePr>
                <a:graphicFrameLocks noGrp="1"/>
              </p:cNvGraphicFramePr>
              <p:nvPr/>
            </p:nvGraphicFramePr>
            <p:xfrm>
              <a:off x="3277012" y="618898"/>
              <a:ext cx="7936277" cy="183079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9"/>
                    <a:gridCol w="975186"/>
                    <a:gridCol w="986151"/>
                    <a:gridCol w="1045922"/>
                    <a:gridCol w="1075803"/>
                    <a:gridCol w="1075803"/>
                    <a:gridCol w="1075803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/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1" y="36013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38850" y="1845582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91582" y="1840602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50665" y="1835621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22448" y="1830640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1531" y="1830640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7" y="3296747"/>
            <a:ext cx="2828924" cy="261937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20942" y="257897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8266" y="2578977"/>
            <a:ext cx="3932487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1" y="2895126"/>
            <a:ext cx="1364260" cy="1157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9" y="3996479"/>
            <a:ext cx="1435479" cy="1219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2" y="5014781"/>
            <a:ext cx="1714736" cy="1219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3"/>
            <a:ext cx="1489372" cy="12052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7" y="3960602"/>
            <a:ext cx="1680443" cy="14452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10"/>
            <a:ext cx="1420782" cy="119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974"/>
          <a:stretch>
            <a:fillRect/>
          </a:stretch>
        </p:blipFill>
        <p:spPr>
          <a:xfrm>
            <a:off x="0" y="857251"/>
            <a:ext cx="12192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2247900"/>
            <a:ext cx="4800600" cy="1809750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/>
          </a:bodyPr>
          <a:lstStyle/>
          <a:p>
            <a:r>
              <a:rPr lang="en-US" alt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TẬP</a:t>
            </a:r>
            <a:br>
              <a:rPr lang="en-US" alt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1"/>
            <a:ext cx="7811474" cy="2448951"/>
          </a:xfrm>
          <a:prstGeom prst="rect">
            <a:avLst/>
          </a:prstGeom>
        </p:spPr>
      </p:pic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1" y="328812"/>
            <a:ext cx="2237785" cy="863493"/>
          </a:xfrm>
          <a:prstGeom prst="rect">
            <a:avLst/>
          </a:prstGeom>
          <a:noFill/>
        </p:spPr>
      </p:pic>
      <p:sp>
        <p:nvSpPr>
          <p:cNvPr id="37" name="Oval 36"/>
          <p:cNvSpPr/>
          <p:nvPr/>
        </p:nvSpPr>
        <p:spPr>
          <a:xfrm>
            <a:off x="2967936" y="564166"/>
            <a:ext cx="437323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3585742" y="584128"/>
            <a:ext cx="1116312" cy="461666"/>
            <a:chOff x="1870518" y="1440653"/>
            <a:chExt cx="1116312" cy="451510"/>
          </a:xfrm>
        </p:grpSpPr>
        <p:grpSp>
          <p:nvGrpSpPr>
            <p:cNvPr id="39" name="Group 38"/>
            <p:cNvGrpSpPr/>
            <p:nvPr/>
          </p:nvGrpSpPr>
          <p:grpSpPr>
            <a:xfrm>
              <a:off x="1870518" y="1440654"/>
              <a:ext cx="758382" cy="451509"/>
              <a:chOff x="1870518" y="1440654"/>
              <a:chExt cx="758382" cy="451509"/>
            </a:xfrm>
          </p:grpSpPr>
          <p:sp>
            <p:nvSpPr>
              <p:cNvPr id="41" name="Rectangle: Rounded Corners 40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69023" y="1440654"/>
                <a:ext cx="561372" cy="451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630642" y="1440653"/>
              <a:ext cx="356188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48146" y="1335609"/>
            <a:ext cx="51488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a)</a:t>
            </a:r>
          </a:p>
        </p:txBody>
      </p:sp>
      <p:graphicFrame>
        <p:nvGraphicFramePr>
          <p:cNvPr id="44" name="Table 17"/>
          <p:cNvGraphicFramePr>
            <a:graphicFrameLocks noGrp="1"/>
          </p:cNvGraphicFramePr>
          <p:nvPr/>
        </p:nvGraphicFramePr>
        <p:xfrm>
          <a:off x="1827939" y="1391662"/>
          <a:ext cx="9015994" cy="2524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4"/>
                <a:gridCol w="871568"/>
                <a:gridCol w="881369"/>
                <a:gridCol w="934788"/>
                <a:gridCol w="961493"/>
                <a:gridCol w="961493"/>
                <a:gridCol w="961493"/>
                <a:gridCol w="961493"/>
                <a:gridCol w="961493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344124" y="327497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84779" y="327497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34282" y="327497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20751" y="333212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48146" y="3432711"/>
            <a:ext cx="514885" cy="538611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vi-VN" sz="2900" dirty="0"/>
              <a:t>b)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643780" y="4305885"/>
            <a:ext cx="734324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71513" y="5317745"/>
            <a:ext cx="410727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63524" y="4300986"/>
            <a:ext cx="734324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8158480" y="3261360"/>
            <a:ext cx="676275" cy="56832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no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56910" y="327497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11751" y="3274975"/>
            <a:ext cx="748821" cy="584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bldLvl="0" animBg="1"/>
      <p:bldP spid="46" grpId="0" bldLvl="0" animBg="1"/>
      <p:bldP spid="47" grpId="0" bldLvl="0" animBg="1"/>
      <p:bldP spid="48" grpId="0" bldLvl="0" animBg="1"/>
      <p:bldP spid="49" grpId="0"/>
      <p:bldP spid="50" grpId="0" animBg="1"/>
      <p:bldP spid="51" grpId="0" animBg="1"/>
      <p:bldP spid="52" grpId="0" animBg="1"/>
      <p:bldP spid="22" grpId="0" bldLvl="0" animBg="1"/>
      <p:bldP spid="23" grpId="0" bldLvl="0" animBg="1"/>
      <p:bldP spid="2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319</Words>
  <Application>WPS Presentation</Application>
  <PresentationFormat>Custom</PresentationFormat>
  <Paragraphs>121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HOẠT ĐỘNG </vt:lpstr>
      <vt:lpstr>Slide 7</vt:lpstr>
      <vt:lpstr>LUYỆN TẬP 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OSC</cp:lastModifiedBy>
  <cp:revision>175</cp:revision>
  <dcterms:created xsi:type="dcterms:W3CDTF">2021-06-02T01:34:00Z</dcterms:created>
  <dcterms:modified xsi:type="dcterms:W3CDTF">2025-05-29T04:15:32Z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2A8F4FBDA705404499C2D623AE556262_12</vt:lpwstr>
  </property>
  <property fmtid="{D5CDD505-2E9C-101B-9397-08002B2CF9AE}" pid="3" name="KSOProductBuildVer">
    <vt:lpwstr>2057-12.2.0.20348</vt:lpwstr>
  </property>
</Properties>
</file>