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8" r:id="rId2"/>
    <p:sldId id="327" r:id="rId3"/>
    <p:sldId id="324" r:id="rId4"/>
    <p:sldId id="325" r:id="rId5"/>
    <p:sldId id="332" r:id="rId6"/>
    <p:sldId id="334" r:id="rId7"/>
    <p:sldId id="335" r:id="rId8"/>
    <p:sldId id="326" r:id="rId9"/>
    <p:sldId id="336" r:id="rId10"/>
    <p:sldId id="341" r:id="rId11"/>
    <p:sldId id="329" r:id="rId12"/>
    <p:sldId id="339" r:id="rId13"/>
    <p:sldId id="330" r:id="rId14"/>
    <p:sldId id="340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13" y="2888680"/>
            <a:ext cx="5678556" cy="9313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 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,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nghỉ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5682"/>
            <a:ext cx="4525516" cy="23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6" y="1293045"/>
            <a:ext cx="4557566" cy="1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8545"/>
            <a:ext cx="3396943" cy="6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7172"/>
            <a:ext cx="7641894" cy="5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272029"/>
            <a:ext cx="6946406" cy="45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7" y="-28016"/>
            <a:ext cx="6636166" cy="11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395"/>
            <a:ext cx="9144000" cy="278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0822"/>
            <a:ext cx="5257800" cy="8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3279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303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1" y="1315720"/>
            <a:ext cx="6834790" cy="79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05" y="2078322"/>
            <a:ext cx="2462190" cy="30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12" y="2230120"/>
            <a:ext cx="1936188" cy="296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8077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Xoay các khớp cổ tay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2006"/>
            <a:ext cx="7543799" cy="38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1875"/>
            <a:ext cx="639445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86858"/>
            <a:ext cx="4985489" cy="82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2"/>
            <a:ext cx="25908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61962"/>
            <a:ext cx="20304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762000"/>
            <a:ext cx="1809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1562"/>
            <a:ext cx="180975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90525"/>
            <a:ext cx="1663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01674"/>
            <a:ext cx="1689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33462"/>
            <a:ext cx="17367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2" y="2249487"/>
            <a:ext cx="1908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6024"/>
            <a:ext cx="43211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825"/>
            <a:ext cx="3106738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171825"/>
            <a:ext cx="6018212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1798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9824"/>
            <a:ext cx="1809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1149"/>
            <a:ext cx="504825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85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4" y="850900"/>
            <a:ext cx="2098676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2550"/>
            <a:ext cx="59277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Ảnh động đẹp (15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56" y="937986"/>
            <a:ext cx="98179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15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5" y="821221"/>
            <a:ext cx="98179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9150"/>
            <a:ext cx="43211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1"/>
            <a:ext cx="3962400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962150"/>
            <a:ext cx="5095874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74637"/>
            <a:ext cx="280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" y="530224"/>
            <a:ext cx="2258219" cy="8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02431"/>
            <a:ext cx="2908300" cy="8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" y="1428750"/>
            <a:ext cx="2190750" cy="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2" y="1276352"/>
            <a:ext cx="2663825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403476"/>
            <a:ext cx="16398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7" y="2751931"/>
            <a:ext cx="36385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0" y="2972593"/>
            <a:ext cx="1858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3296443"/>
            <a:ext cx="31273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5" y="3695700"/>
            <a:ext cx="2746375" cy="12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0950"/>
            <a:ext cx="278606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303998" cy="6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" y="718983"/>
            <a:ext cx="6500885" cy="6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720"/>
            <a:ext cx="4419601" cy="243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7181"/>
            <a:ext cx="4724400" cy="17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1381</TotalTime>
  <Words>43</Words>
  <Application>Microsoft Office PowerPoint</Application>
  <PresentationFormat>On-screen Show (16:9)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Utm aw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195</cp:revision>
  <dcterms:created xsi:type="dcterms:W3CDTF">2020-08-19T08:40:40Z</dcterms:created>
  <dcterms:modified xsi:type="dcterms:W3CDTF">2025-05-29T03:12:19Z</dcterms:modified>
</cp:coreProperties>
</file>