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Override17.xml" ContentType="application/vnd.openxmlformats-officedocument.themeOverr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7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42" r:id="rId16"/>
    <p:sldId id="538" r:id="rId17"/>
    <p:sldId id="539" r:id="rId18"/>
    <p:sldId id="540" r:id="rId19"/>
    <p:sldId id="544" r:id="rId20"/>
    <p:sldId id="336" r:id="rId21"/>
    <p:sldId id="332" r:id="rId22"/>
    <p:sldId id="546" r:id="rId23"/>
    <p:sldId id="312" r:id="rId24"/>
    <p:sldId id="547" r:id="rId25"/>
    <p:sldId id="333" r:id="rId26"/>
    <p:sldId id="549" r:id="rId27"/>
    <p:sldId id="334" r:id="rId28"/>
    <p:sldId id="552" r:id="rId29"/>
    <p:sldId id="276" r:id="rId30"/>
    <p:sldId id="551" r:id="rId31"/>
    <p:sldId id="550" r:id="rId32"/>
    <p:sldId id="553" r:id="rId33"/>
    <p:sldId id="555" r:id="rId34"/>
    <p:sldId id="562" r:id="rId35"/>
    <p:sldId id="565" r:id="rId36"/>
    <p:sldId id="559" r:id="rId37"/>
    <p:sldId id="563" r:id="rId38"/>
    <p:sldId id="284" r:id="rId39"/>
    <p:sldId id="556" r:id="rId40"/>
    <p:sldId id="567" r:id="rId41"/>
    <p:sldId id="299" r:id="rId42"/>
    <p:sldId id="300" r:id="rId43"/>
    <p:sldId id="301" r:id="rId44"/>
    <p:sldId id="566" r:id="rId45"/>
    <p:sldId id="557" r:id="rId46"/>
    <p:sldId id="568" r:id="rId47"/>
    <p:sldId id="569" r:id="rId48"/>
    <p:sldId id="561" r:id="rId49"/>
    <p:sldId id="570" r:id="rId50"/>
    <p:sldId id="558" r:id="rId51"/>
    <p:sldId id="571" r:id="rId52"/>
    <p:sldId id="572" r:id="rId53"/>
    <p:sldId id="554" r:id="rId54"/>
    <p:sldId id="584" r:id="rId55"/>
    <p:sldId id="266" r:id="rId5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3619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xmlns="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xmlns="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xmlns="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52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972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166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379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xmlns="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xmlns="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xmlns="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xmlns="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microsoft.com/office/2007/relationships/media" Target="../media/media1.mp3"/><Relationship Id="rId17" Type="http://schemas.microsoft.com/office/2007/relationships/media" Target="../media/media4.mp3"/><Relationship Id="rId2" Type="http://schemas.openxmlformats.org/officeDocument/2006/relationships/video" Target="NULL" TargetMode="External"/><Relationship Id="rId16" Type="http://schemas.microsoft.com/office/2007/relationships/media" Target="../media/media3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microsoft.com/office/2007/relationships/media" Target="../media/media2.mp3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media" Target="../media/media1.mp3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media" Target="../media/media3.mp3"/><Relationship Id="rId2" Type="http://schemas.openxmlformats.org/officeDocument/2006/relationships/video" Target="NULL" TargetMode="External"/><Relationship Id="rId16" Type="http://schemas.openxmlformats.org/officeDocument/2006/relationships/image" Target="../media/image13.gif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5" Type="http://schemas.microsoft.com/office/2007/relationships/media" Target="../media/media2.mp3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wmf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microsoft.com/office/2007/relationships/media" Target="../media/media1.mp3"/><Relationship Id="rId2" Type="http://schemas.openxmlformats.org/officeDocument/2006/relationships/video" Target="NULL" TargetMode="External"/><Relationship Id="rId16" Type="http://schemas.microsoft.com/office/2007/relationships/media" Target="../media/media3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microsoft.com/office/2007/relationships/media" Target="../media/media1.mp3"/><Relationship Id="rId17" Type="http://schemas.openxmlformats.org/officeDocument/2006/relationships/image" Target="../media/image18.png"/><Relationship Id="rId2" Type="http://schemas.openxmlformats.org/officeDocument/2006/relationships/video" Target="NULL" TargetMode="External"/><Relationship Id="rId16" Type="http://schemas.microsoft.com/office/2007/relationships/media" Target="../media/media3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microsoft.com/office/2007/relationships/media" Target="../media/media1.mp3"/><Relationship Id="rId2" Type="http://schemas.openxmlformats.org/officeDocument/2006/relationships/video" Target="NULL" TargetMode="External"/><Relationship Id="rId16" Type="http://schemas.microsoft.com/office/2007/relationships/media" Target="../media/media3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media" Target="../media/media1.mp3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media" Target="../media/media3.mp3"/><Relationship Id="rId2" Type="http://schemas.openxmlformats.org/officeDocument/2006/relationships/video" Target="NULL" TargetMode="External"/><Relationship Id="rId16" Type="http://schemas.openxmlformats.org/officeDocument/2006/relationships/image" Target="../media/image13.gif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5" Type="http://schemas.microsoft.com/office/2007/relationships/media" Target="../media/media2.mp3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xmlns="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xmlns="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xmlns="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xmlns="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xmlns="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xmlns="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141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err="1" smtClean="0">
                <a:latin typeface="Arial-SGK-TV" charset="0"/>
                <a:cs typeface="Arial-SGK-TV" charset="0"/>
              </a:rPr>
              <a:t>tư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16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11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>
                <a:latin typeface="Arial-SGK-TV" charset="0"/>
                <a:cs typeface="Arial-SGK-TV" charset="0"/>
              </a:rPr>
              <a:t> </a:t>
            </a:r>
            <a:r>
              <a:rPr lang="en-US" altLang="en-US" sz="2800" smtClean="0">
                <a:latin typeface="Arial-SGK-TV" charset="0"/>
                <a:cs typeface="Arial-SGK-TV" charset="0"/>
              </a:rPr>
              <a:t>2025</a:t>
            </a:r>
            <a:endParaRPr lang="en-US" altLang="en-US" sz="2800" dirty="0">
              <a:latin typeface="Arial-SGK-TV" charset="0"/>
              <a:cs typeface="Arial-SGK-TV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1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xmlns="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xmlns="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7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xmlns="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9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xmlns="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5350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49755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xmlns="" val="18024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443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110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F85A8B-CCFB-47C9-9301-72B01388FA3C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2CDC2B-32F2-4192-9CCA-959DAF7BACDA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B8E5144-5DC9-4703-8CFD-39214B8AAFF4}"/>
              </a:ext>
            </a:extLst>
          </p:cNvPr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134B249-2074-4480-BD2C-FFBDF7FE48E5}"/>
              </a:ext>
            </a:extLst>
          </p:cNvPr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17BAA7E-C2A1-46CD-89DC-EB5E5492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BDFEF4B-CAD1-4AF6-A945-CA8B7441A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FC11BC1-49D5-4842-A689-3417D658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64B02C-787C-49F7-A579-4E8C09E3EA77}"/>
              </a:ext>
            </a:extLst>
          </p:cNvPr>
          <p:cNvSpPr txBox="1"/>
          <p:nvPr/>
        </p:nvSpPr>
        <p:spPr>
          <a:xfrm>
            <a:off x="522515" y="767278"/>
            <a:ext cx="11234056" cy="374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Cả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Chúng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E4F51A-3F48-4CBB-A875-FFBBDE2F2429}"/>
              </a:ext>
            </a:extLst>
          </p:cNvPr>
          <p:cNvSpPr txBox="1"/>
          <p:nvPr/>
        </p:nvSpPr>
        <p:spPr>
          <a:xfrm>
            <a:off x="3512457" y="767278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413ED2D-946E-4108-B486-4187FCB9C308}"/>
              </a:ext>
            </a:extLst>
          </p:cNvPr>
          <p:cNvSpPr txBox="1"/>
          <p:nvPr/>
        </p:nvSpPr>
        <p:spPr>
          <a:xfrm>
            <a:off x="1016000" y="1923003"/>
            <a:ext cx="101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2E127DA-32D3-4734-8D40-D6A71531FE95}"/>
              </a:ext>
            </a:extLst>
          </p:cNvPr>
          <p:cNvSpPr txBox="1"/>
          <p:nvPr/>
        </p:nvSpPr>
        <p:spPr>
          <a:xfrm>
            <a:off x="4615543" y="253536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ACC7AEB-CFD9-496E-9629-B045045584E8}"/>
              </a:ext>
            </a:extLst>
          </p:cNvPr>
          <p:cNvSpPr txBox="1"/>
          <p:nvPr/>
        </p:nvSpPr>
        <p:spPr>
          <a:xfrm>
            <a:off x="1422400" y="3151298"/>
            <a:ext cx="132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355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xmlns="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651AE6-18E7-4711-BA2A-4982A55F432D}"/>
              </a:ext>
            </a:extLst>
          </p:cNvPr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05E092-979E-4C9C-B03F-01379EBB0856}"/>
              </a:ext>
            </a:extLst>
          </p:cNvPr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8E98AC-8415-4909-8B5D-2AF7F8403A89}"/>
              </a:ext>
            </a:extLst>
          </p:cNvPr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5530BF8-42ED-47F0-8850-E060D49DECB7}"/>
              </a:ext>
            </a:extLst>
          </p:cNvPr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8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>
                  <p14:trim st="440" end="156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xmlns="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813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3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68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xmlns="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64DA85EE-DC2B-4C18-9636-271D59DA2A62}"/>
              </a:ext>
            </a:extLst>
          </p:cNvPr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xmlns="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xmlns="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xmlns="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xmlns="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xmlns="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xmlns="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xmlns="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xmlns="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xmlns="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xmlns="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xmlns="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xmlns="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xmlns="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5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>
                  <p14:trim st="440" end="1567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xmlns="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xmlns="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xmlns="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xmlns="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>
                  <p14:trim st="440" end="156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>
                  <p14:trim st="440" end="156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xmlns="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>
                  <p14:trim st="440" end="156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3">
                  <p14:trim st="440" end="15675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2705</Words>
  <Application>Microsoft Office PowerPoint</Application>
  <PresentationFormat>Custom</PresentationFormat>
  <Paragraphs>255</Paragraphs>
  <Slides>53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1_Office Theme</vt:lpstr>
      <vt:lpstr>1_Office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3. Theo em, vì sao Nhím nâu nhận lời kết bạn cùng Nhím trắng?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3. Chọn a hoặc b</vt:lpstr>
      <vt:lpstr>Slide 37</vt:lpstr>
      <vt:lpstr>Slide 38</vt:lpstr>
      <vt:lpstr>Thế nào là từ ngữ chỉ hoạt động?</vt:lpstr>
      <vt:lpstr>chia sẻ </vt:lpstr>
      <vt:lpstr>Quan sát tranh và nêu nội dung tranh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OSC</cp:lastModifiedBy>
  <cp:revision>118</cp:revision>
  <dcterms:created xsi:type="dcterms:W3CDTF">2020-11-18T09:33:34Z</dcterms:created>
  <dcterms:modified xsi:type="dcterms:W3CDTF">2025-05-29T02:45:23Z</dcterms:modified>
</cp:coreProperties>
</file>