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007577421" r:id="rId2"/>
    <p:sldId id="295" r:id="rId3"/>
    <p:sldId id="2007577445" r:id="rId4"/>
    <p:sldId id="2007577444" r:id="rId5"/>
    <p:sldId id="296" r:id="rId6"/>
    <p:sldId id="2007577425" r:id="rId7"/>
    <p:sldId id="2007577434" r:id="rId8"/>
    <p:sldId id="2007577435" r:id="rId9"/>
    <p:sldId id="2007577436" r:id="rId10"/>
    <p:sldId id="2007577437" r:id="rId11"/>
    <p:sldId id="269" r:id="rId12"/>
    <p:sldId id="2007577438" r:id="rId13"/>
    <p:sldId id="2007577440" r:id="rId14"/>
    <p:sldId id="2007577439" r:id="rId15"/>
    <p:sldId id="2007577441" r:id="rId16"/>
    <p:sldId id="2007577442" r:id="rId17"/>
    <p:sldId id="2007577443" r:id="rId18"/>
    <p:sldId id="20075773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253B42"/>
    <a:srgbClr val="AAB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3302" autoAdjust="0"/>
  </p:normalViewPr>
  <p:slideViewPr>
    <p:cSldViewPr snapToGrid="0">
      <p:cViewPr varScale="1">
        <p:scale>
          <a:sx n="60" d="100"/>
          <a:sy n="60" d="100"/>
        </p:scale>
        <p:origin x="11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E86EA-7B95-46DE-A199-B5BD96139CD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42B5A-7BB8-455F-A088-74041EFFD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79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Ở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Lang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Âu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.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vương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Nam.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n</a:t>
            </a:r>
            <a:r>
              <a:rPr lang="vi-VN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hà nước đầu tiên có nền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kinh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tế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-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chính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tệ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hùng mạnh ở Đông Nam Á trong 6 thế kỷ đầu Công nguyên.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Thế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nhưnh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do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biến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cố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mà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nhà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nước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này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đã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bị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suy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vong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và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biến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mất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1CF00-FBDD-4082-8DD3-E8ED035355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48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Ở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tiết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học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hôm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nay,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cô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và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các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con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sẽ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cùng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nhau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đi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tìm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hiểu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về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sự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hình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thành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phát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triển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và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suy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vong</a:t>
            </a:r>
            <a:r>
              <a:rPr lang="en-US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42B5A-7BB8-455F-A088-74041EFFD6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96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2D5DF-316C-46F5-AE0D-9BB1DE7ADA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81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5B13F-DEB1-4410-A619-434B3A970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12BC68-E3F1-411E-A620-09C1CD0BF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2D206-15BB-4937-91AC-7C5603A8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E5B4A-BE91-48C5-B624-160E825C8D3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D6662-A277-4D08-B465-737110008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C6EF2-0C3D-43C0-85D9-D93A2C72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799F-4BEC-4801-BE17-1C9C6C6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09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F6B0C-A064-4DF8-9938-7F549959C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CEA0DB-EAFE-4D13-B256-A5425380A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9AC-B566-4FE3-A0B7-150F35F96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E5B4A-BE91-48C5-B624-160E825C8D3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3396-07AE-448A-B2CB-8E9FF24A3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A4B45-F46E-4A27-9925-F397BC6E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799F-4BEC-4801-BE17-1C9C6C6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8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1B974A-2355-4321-BF38-AD9AA5257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7F5CD-97FE-4C96-99AB-CD6C66DDB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D42E1-BCB5-45E8-9ED0-1B9F5A08C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E5B4A-BE91-48C5-B624-160E825C8D3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3BB3D-9FBD-40D9-8B39-C71FFE3B5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B3471-22B5-416B-813E-475220849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799F-4BEC-4801-BE17-1C9C6C6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6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49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4" name="Google Shape;304;p25"/>
          <p:cNvSpPr/>
          <p:nvPr/>
        </p:nvSpPr>
        <p:spPr>
          <a:xfrm>
            <a:off x="443194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9441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74FF4-4E20-452E-8E1C-D87707FB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CE3B6-9FBC-4B64-A070-3A98BAE03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6FB8D-6660-4E4E-B060-1DF27637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E5B4A-BE91-48C5-B624-160E825C8D3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DDCDC-4FA8-4A66-B076-33573836B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BAA4C-D25A-4F4C-880A-E0BE27A40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799F-4BEC-4801-BE17-1C9C6C6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2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28F4-0AFC-455C-9D3C-FDDEF3C62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93154-E577-4D5E-A709-7138A6E00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9A69A-B73A-47CE-9D79-188774A80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E5B4A-BE91-48C5-B624-160E825C8D3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17F2F-7AD5-4902-BE43-115B9080D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DAE32-831E-48E6-B8F6-57EC6025B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799F-4BEC-4801-BE17-1C9C6C6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55A06-9F0F-420F-9118-3CA7ED910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E0224-B569-4BC0-9AC2-8A59840717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DA876-0703-4721-84E4-03550B719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86757C-F1C3-4962-8B9B-33B441E51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E5B4A-BE91-48C5-B624-160E825C8D3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664958-2F0C-4AB6-9B88-CD46308BE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00D1AD-B42C-44EE-A6DC-48BB9B34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799F-4BEC-4801-BE17-1C9C6C6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07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95633-61AD-41C7-BCD6-5435F98A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0A0BF-881D-459A-8182-6A7FA6756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F367E6-1B52-4594-B66D-08CECF9F2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25AD1D-A94D-46E1-AA0A-CD756E596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E21831-F033-4A9E-944F-6DED956092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798FC6-5981-4784-8EDA-A6C355247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E5B4A-BE91-48C5-B624-160E825C8D3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FCF80E-5CC3-413A-ABB0-9CD2B5381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37D9C0-11B9-4194-BEAF-65A7AF5D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799F-4BEC-4801-BE17-1C9C6C6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50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9BCEE-ACAA-47D2-A178-6D563D84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E3F4A-13AF-4F96-B055-B15075B60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E5B4A-BE91-48C5-B624-160E825C8D3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390FF-55B6-4085-84B6-7EFF3663D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9C811-328C-4483-81D0-0ABD8A6B8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799F-4BEC-4801-BE17-1C9C6C6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41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0E6BF6-DD1A-46D9-B586-D81B4CAA4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E5B4A-BE91-48C5-B624-160E825C8D3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9C216-EC4E-4B21-BEA6-02954A1EB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A0343-B886-49A0-B901-AF01080A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799F-4BEC-4801-BE17-1C9C6C6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5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850AE-340E-4BB9-8A03-9A18E4353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103DF-B5BE-4F84-8974-666F4046C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9F2C5-82DF-4B8D-AEDE-0CA763CF7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92305-1F65-45DD-81BE-AC8E0E65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E5B4A-BE91-48C5-B624-160E825C8D3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0D46E-4437-4EF0-9667-3B8AC1480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7548D-2D14-4973-B262-BB244DF8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799F-4BEC-4801-BE17-1C9C6C6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38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49F9-33A8-49EB-B7D4-E92C68025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AD3828-A6F3-4954-81B8-DCA7414681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C4CB4A-6304-499D-9D46-35F9FBF26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162C9-68A7-4ADA-A2EF-04834018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E5B4A-BE91-48C5-B624-160E825C8D3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6E9D4-A944-434E-892F-DF78C96BD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8B8F1-6C45-49D9-8692-9AAE3376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799F-4BEC-4801-BE17-1C9C6C6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67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69BF92-1EC0-4BE2-839A-D9032CE18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6D90-6EE3-4563-810B-7B4AB2518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76D55-34AB-457A-BE53-7A635E86A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E5B4A-BE91-48C5-B624-160E825C8D3D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64522-208E-4FC0-B81A-F6A02F1F8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77868-F1D6-4C68-956A-8B3CEC3E35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8799F-4BEC-4801-BE17-1C9C6C606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8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9.svg"/><Relationship Id="rId19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9.svg"/><Relationship Id="rId19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9.svg"/><Relationship Id="rId19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4.pn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slide" Target="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5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A0AB5F-BC0C-96CA-6317-852D4D9BE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443" y="1634696"/>
            <a:ext cx="9339114" cy="297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399148-14C2-422D-8159-61036CF03A54}"/>
              </a:ext>
            </a:extLst>
          </p:cNvPr>
          <p:cNvSpPr/>
          <p:nvPr/>
        </p:nvSpPr>
        <p:spPr>
          <a:xfrm>
            <a:off x="647112" y="1016390"/>
            <a:ext cx="4346917" cy="2039816"/>
          </a:xfrm>
          <a:prstGeom prst="roundRect">
            <a:avLst/>
          </a:prstGeom>
          <a:noFill/>
          <a:ln w="57150">
            <a:solidFill>
              <a:schemeClr val="accent4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6600" b="1" dirty="0" err="1">
                <a:solidFill>
                  <a:schemeClr val="accent4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Hoàn</a:t>
            </a:r>
            <a:r>
              <a:rPr lang="en-US" sz="6600" b="1" dirty="0">
                <a:solidFill>
                  <a:schemeClr val="accent4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4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cảnh</a:t>
            </a:r>
            <a:endParaRPr lang="en-US" sz="6600" b="1" dirty="0">
              <a:solidFill>
                <a:schemeClr val="accent4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DB4A132-6C20-4A35-8A2A-9E0AEB0C9BD8}"/>
              </a:ext>
            </a:extLst>
          </p:cNvPr>
          <p:cNvSpPr/>
          <p:nvPr/>
        </p:nvSpPr>
        <p:spPr>
          <a:xfrm>
            <a:off x="1659984" y="200465"/>
            <a:ext cx="2321170" cy="168812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endParaRPr lang="en-US" sz="4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F04B940-4E87-4AC1-B89E-A785C44F47CC}"/>
              </a:ext>
            </a:extLst>
          </p:cNvPr>
          <p:cNvSpPr/>
          <p:nvPr/>
        </p:nvSpPr>
        <p:spPr>
          <a:xfrm>
            <a:off x="7120598" y="1005839"/>
            <a:ext cx="4346917" cy="203981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sz="6600" b="1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66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KT - XH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EAED63D-E11D-4285-B511-491BF3F68568}"/>
              </a:ext>
            </a:extLst>
          </p:cNvPr>
          <p:cNvSpPr/>
          <p:nvPr/>
        </p:nvSpPr>
        <p:spPr>
          <a:xfrm>
            <a:off x="647112" y="4477043"/>
            <a:ext cx="4346917" cy="2039816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6600" b="1" dirty="0" err="1">
                <a:solidFill>
                  <a:schemeClr val="accent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Vật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chất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4AF66C-EDEF-443C-912D-6E27BEE9FCDE}"/>
              </a:ext>
            </a:extLst>
          </p:cNvPr>
          <p:cNvSpPr/>
          <p:nvPr/>
        </p:nvSpPr>
        <p:spPr>
          <a:xfrm>
            <a:off x="7120599" y="4480560"/>
            <a:ext cx="4346917" cy="2039816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sz="6600" b="1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Tinh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thần</a:t>
            </a:r>
            <a:endParaRPr lang="en-US" sz="6600" b="1" dirty="0">
              <a:solidFill>
                <a:schemeClr val="accent1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EAB4A1-624B-4EA1-8B44-1770BB62EA99}"/>
              </a:ext>
            </a:extLst>
          </p:cNvPr>
          <p:cNvSpPr/>
          <p:nvPr/>
        </p:nvSpPr>
        <p:spPr>
          <a:xfrm>
            <a:off x="8133472" y="225084"/>
            <a:ext cx="2321170" cy="168812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endParaRPr lang="en-US" sz="4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C1D1ECA-755A-4C56-BA35-7DF084D693D3}"/>
              </a:ext>
            </a:extLst>
          </p:cNvPr>
          <p:cNvSpPr/>
          <p:nvPr/>
        </p:nvSpPr>
        <p:spPr>
          <a:xfrm>
            <a:off x="1659984" y="3632981"/>
            <a:ext cx="2321170" cy="168812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endParaRPr lang="en-US" sz="4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B4A51E-B488-495B-9405-20468AAF822F}"/>
              </a:ext>
            </a:extLst>
          </p:cNvPr>
          <p:cNvSpPr/>
          <p:nvPr/>
        </p:nvSpPr>
        <p:spPr>
          <a:xfrm>
            <a:off x="8133472" y="3650566"/>
            <a:ext cx="2321170" cy="16881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endParaRPr lang="en-US" sz="4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547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Đồng hồ đếm ngược 5 Phút 30 giây tập NLG - Nhạc Hợp nhất yêu thương">
            <a:hlinkClick r:id="" action="ppaction://media"/>
            <a:extLst>
              <a:ext uri="{FF2B5EF4-FFF2-40B4-BE49-F238E27FC236}">
                <a16:creationId xmlns:a16="http://schemas.microsoft.com/office/drawing/2014/main" id="{9559D40D-E753-43E7-9FF7-EA01F2C21D4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914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1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946CA6-EB78-4B32-9F12-37363C75522F}"/>
              </a:ext>
            </a:extLst>
          </p:cNvPr>
          <p:cNvSpPr/>
          <p:nvPr/>
        </p:nvSpPr>
        <p:spPr>
          <a:xfrm>
            <a:off x="112539" y="379827"/>
            <a:ext cx="4346917" cy="1980028"/>
          </a:xfrm>
          <a:prstGeom prst="roundRect">
            <a:avLst/>
          </a:prstGeom>
          <a:noFill/>
          <a:ln w="57150">
            <a:solidFill>
              <a:schemeClr val="accent4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6600" b="1" dirty="0" err="1">
                <a:solidFill>
                  <a:schemeClr val="accent4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Hoàn</a:t>
            </a:r>
            <a:r>
              <a:rPr lang="en-US" sz="6600" b="1" dirty="0">
                <a:solidFill>
                  <a:schemeClr val="accent4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4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cảnh</a:t>
            </a:r>
            <a:endParaRPr lang="en-US" sz="6600" b="1" dirty="0">
              <a:solidFill>
                <a:schemeClr val="accent4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96F85A4-E861-41E9-A5B4-72AC9AB765DF}"/>
              </a:ext>
            </a:extLst>
          </p:cNvPr>
          <p:cNvSpPr/>
          <p:nvPr/>
        </p:nvSpPr>
        <p:spPr>
          <a:xfrm>
            <a:off x="1125411" y="0"/>
            <a:ext cx="2321170" cy="168812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endParaRPr lang="en-US" sz="4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DFE2E6-F8C6-44B6-8652-17100B0CB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1" t="4625" r="6656" b="7600"/>
          <a:stretch/>
        </p:blipFill>
        <p:spPr>
          <a:xfrm>
            <a:off x="6895521" y="0"/>
            <a:ext cx="5296480" cy="760116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F1B792C-28A0-47C8-AB12-338D8A075BC3}"/>
              </a:ext>
            </a:extLst>
          </p:cNvPr>
          <p:cNvCxnSpPr/>
          <p:nvPr/>
        </p:nvCxnSpPr>
        <p:spPr>
          <a:xfrm>
            <a:off x="703385" y="4121834"/>
            <a:ext cx="1050856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BC59A0-7C35-4A97-A435-38FDBD653F2E}"/>
              </a:ext>
            </a:extLst>
          </p:cNvPr>
          <p:cNvCxnSpPr/>
          <p:nvPr/>
        </p:nvCxnSpPr>
        <p:spPr>
          <a:xfrm>
            <a:off x="1125411" y="3910818"/>
            <a:ext cx="0" cy="42203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4440F0-FBA8-410E-8DAC-5FC3B3B78A1B}"/>
              </a:ext>
            </a:extLst>
          </p:cNvPr>
          <p:cNvCxnSpPr/>
          <p:nvPr/>
        </p:nvCxnSpPr>
        <p:spPr>
          <a:xfrm>
            <a:off x="2501700" y="3910818"/>
            <a:ext cx="0" cy="42203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DF93813-79E4-4097-AF38-A56957DB7A69}"/>
              </a:ext>
            </a:extLst>
          </p:cNvPr>
          <p:cNvSpPr txBox="1"/>
          <p:nvPr/>
        </p:nvSpPr>
        <p:spPr>
          <a:xfrm>
            <a:off x="2285996" y="4332849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9EFF31-0403-40B1-A79C-3E19331A1BA7}"/>
              </a:ext>
            </a:extLst>
          </p:cNvPr>
          <p:cNvSpPr txBox="1"/>
          <p:nvPr/>
        </p:nvSpPr>
        <p:spPr>
          <a:xfrm>
            <a:off x="1463040" y="5103674"/>
            <a:ext cx="2476630" cy="166199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Times" panose="02020603050405020304" pitchFamily="18" charset="0"/>
                <a:cs typeface="Times" panose="02020603050405020304" pitchFamily="18" charset="0"/>
              </a:rPr>
              <a:t>Địa</a:t>
            </a:r>
            <a:r>
              <a:rPr lang="en-US" sz="3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400" dirty="0" err="1">
                <a:latin typeface="Times" panose="02020603050405020304" pitchFamily="18" charset="0"/>
                <a:cs typeface="Times" panose="02020603050405020304" pitchFamily="18" charset="0"/>
              </a:rPr>
              <a:t>bàn</a:t>
            </a:r>
            <a:r>
              <a:rPr lang="en-US" sz="3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400" dirty="0" err="1">
                <a:latin typeface="Times" panose="02020603050405020304" pitchFamily="18" charset="0"/>
                <a:cs typeface="Times" panose="02020603050405020304" pitchFamily="18" charset="0"/>
              </a:rPr>
              <a:t>thuộc</a:t>
            </a:r>
            <a:r>
              <a:rPr lang="en-US" sz="3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400" b="1" dirty="0">
                <a:latin typeface="Times" panose="02020603050405020304" pitchFamily="18" charset="0"/>
                <a:cs typeface="Times" panose="02020603050405020304" pitchFamily="18" charset="0"/>
              </a:rPr>
              <a:t>Nam </a:t>
            </a:r>
            <a:r>
              <a:rPr lang="en-US" sz="3400" b="1" dirty="0" err="1">
                <a:latin typeface="Times" panose="02020603050405020304" pitchFamily="18" charset="0"/>
                <a:cs typeface="Times" panose="02020603050405020304" pitchFamily="18" charset="0"/>
              </a:rPr>
              <a:t>Bộ</a:t>
            </a:r>
            <a:r>
              <a:rPr lang="en-US" sz="3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400" dirty="0" err="1"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3400" dirty="0">
                <a:latin typeface="Times" panose="02020603050405020304" pitchFamily="18" charset="0"/>
                <a:cs typeface="Times" panose="02020603050405020304" pitchFamily="18" charset="0"/>
              </a:rPr>
              <a:t> nay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B6B045-E60C-4020-BBF1-96631A73C2DA}"/>
              </a:ext>
            </a:extLst>
          </p:cNvPr>
          <p:cNvCxnSpPr/>
          <p:nvPr/>
        </p:nvCxnSpPr>
        <p:spPr>
          <a:xfrm>
            <a:off x="3892057" y="3910818"/>
            <a:ext cx="0" cy="42203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71F4A89-F41F-4286-8E72-3D19365BD799}"/>
              </a:ext>
            </a:extLst>
          </p:cNvPr>
          <p:cNvSpPr txBox="1"/>
          <p:nvPr/>
        </p:nvSpPr>
        <p:spPr>
          <a:xfrm>
            <a:off x="3675816" y="4332849"/>
            <a:ext cx="5277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" panose="02020603050405020304" pitchFamily="18" charset="0"/>
                <a:cs typeface="Times" panose="02020603050405020304" pitchFamily="18" charset="0"/>
              </a:rPr>
              <a:t>II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F414D1-E49A-4C9E-B7D7-8051B1FF7098}"/>
              </a:ext>
            </a:extLst>
          </p:cNvPr>
          <p:cNvCxnSpPr/>
          <p:nvPr/>
        </p:nvCxnSpPr>
        <p:spPr>
          <a:xfrm>
            <a:off x="5296481" y="3910818"/>
            <a:ext cx="0" cy="422031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DBF100-E6DB-450D-AB90-6EAC360FB6B4}"/>
              </a:ext>
            </a:extLst>
          </p:cNvPr>
          <p:cNvCxnSpPr/>
          <p:nvPr/>
        </p:nvCxnSpPr>
        <p:spPr>
          <a:xfrm>
            <a:off x="6646981" y="3910817"/>
            <a:ext cx="0" cy="422031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6D658E-ACC4-4C95-9771-98AD6DB9170F}"/>
              </a:ext>
            </a:extLst>
          </p:cNvPr>
          <p:cNvCxnSpPr/>
          <p:nvPr/>
        </p:nvCxnSpPr>
        <p:spPr>
          <a:xfrm>
            <a:off x="7924796" y="3910816"/>
            <a:ext cx="0" cy="422031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CFBB52-9715-4E44-9958-CE5A18621D92}"/>
              </a:ext>
            </a:extLst>
          </p:cNvPr>
          <p:cNvCxnSpPr/>
          <p:nvPr/>
        </p:nvCxnSpPr>
        <p:spPr>
          <a:xfrm>
            <a:off x="9204956" y="3910815"/>
            <a:ext cx="0" cy="4220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89F3A75-BA74-44BB-8098-EB059934FF0D}"/>
              </a:ext>
            </a:extLst>
          </p:cNvPr>
          <p:cNvSpPr txBox="1"/>
          <p:nvPr/>
        </p:nvSpPr>
        <p:spPr>
          <a:xfrm>
            <a:off x="5065636" y="4332846"/>
            <a:ext cx="699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92D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III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449205-DB73-4018-BDB2-78933B5FBA23}"/>
              </a:ext>
            </a:extLst>
          </p:cNvPr>
          <p:cNvSpPr txBox="1"/>
          <p:nvPr/>
        </p:nvSpPr>
        <p:spPr>
          <a:xfrm>
            <a:off x="6426593" y="4332846"/>
            <a:ext cx="726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92D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D397A7-F902-4F00-8AE2-73DE1B2E1E75}"/>
              </a:ext>
            </a:extLst>
          </p:cNvPr>
          <p:cNvSpPr txBox="1"/>
          <p:nvPr/>
        </p:nvSpPr>
        <p:spPr>
          <a:xfrm>
            <a:off x="7706752" y="4332846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92D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D633D2-6686-4588-B725-7F15AFA3FC24}"/>
              </a:ext>
            </a:extLst>
          </p:cNvPr>
          <p:cNvSpPr txBox="1"/>
          <p:nvPr/>
        </p:nvSpPr>
        <p:spPr>
          <a:xfrm>
            <a:off x="9000616" y="4332846"/>
            <a:ext cx="726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3E0A5E-B5E9-4EC0-A11A-AB5D7C67F79F}"/>
              </a:ext>
            </a:extLst>
          </p:cNvPr>
          <p:cNvSpPr txBox="1"/>
          <p:nvPr/>
        </p:nvSpPr>
        <p:spPr>
          <a:xfrm>
            <a:off x="10179052" y="4332846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66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VII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F7C40D9-AA6E-47B9-A963-1E09952EC6C8}"/>
              </a:ext>
            </a:extLst>
          </p:cNvPr>
          <p:cNvCxnSpPr/>
          <p:nvPr/>
        </p:nvCxnSpPr>
        <p:spPr>
          <a:xfrm>
            <a:off x="10399625" y="3910814"/>
            <a:ext cx="0" cy="422031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308D633E-FF4F-4326-91E8-B7AF79D17EBD}"/>
              </a:ext>
            </a:extLst>
          </p:cNvPr>
          <p:cNvSpPr/>
          <p:nvPr/>
        </p:nvSpPr>
        <p:spPr>
          <a:xfrm rot="5400000">
            <a:off x="6399617" y="2310751"/>
            <a:ext cx="422030" cy="2628303"/>
          </a:xfrm>
          <a:prstGeom prst="leftBrace">
            <a:avLst>
              <a:gd name="adj1" fmla="val 8333"/>
              <a:gd name="adj2" fmla="val 49999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84D64D-4F8B-4CDC-A5DB-228FD5488517}"/>
              </a:ext>
            </a:extLst>
          </p:cNvPr>
          <p:cNvSpPr txBox="1"/>
          <p:nvPr/>
        </p:nvSpPr>
        <p:spPr>
          <a:xfrm>
            <a:off x="5516834" y="1465978"/>
            <a:ext cx="2407950" cy="166199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latin typeface="Times" panose="02020603050405020304" pitchFamily="18" charset="0"/>
                <a:cs typeface="Times" panose="02020603050405020304" pitchFamily="18" charset="0"/>
              </a:rPr>
              <a:t>Huy</a:t>
            </a:r>
            <a:r>
              <a:rPr lang="en-US" sz="3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400" b="1" dirty="0" err="1">
                <a:latin typeface="Times" panose="02020603050405020304" pitchFamily="18" charset="0"/>
                <a:cs typeface="Times" panose="02020603050405020304" pitchFamily="18" charset="0"/>
              </a:rPr>
              <a:t>hoàng</a:t>
            </a:r>
            <a:r>
              <a:rPr lang="en-US" sz="3400" dirty="0"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sz="3400" dirty="0" err="1">
                <a:latin typeface="Times" panose="02020603050405020304" pitchFamily="18" charset="0"/>
                <a:cs typeface="Times" panose="02020603050405020304" pitchFamily="18" charset="0"/>
              </a:rPr>
              <a:t>mở</a:t>
            </a:r>
            <a:r>
              <a:rPr lang="en-US" sz="3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400" dirty="0" err="1">
                <a:latin typeface="Times" panose="02020603050405020304" pitchFamily="18" charset="0"/>
                <a:cs typeface="Times" panose="02020603050405020304" pitchFamily="18" charset="0"/>
              </a:rPr>
              <a:t>rộng</a:t>
            </a:r>
            <a:r>
              <a:rPr lang="en-US" sz="3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400" dirty="0" err="1">
                <a:latin typeface="Times" panose="02020603050405020304" pitchFamily="18" charset="0"/>
                <a:cs typeface="Times" panose="02020603050405020304" pitchFamily="18" charset="0"/>
              </a:rPr>
              <a:t>lãnh</a:t>
            </a:r>
            <a:r>
              <a:rPr lang="en-US" sz="3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400" dirty="0" err="1">
                <a:latin typeface="Times" panose="02020603050405020304" pitchFamily="18" charset="0"/>
                <a:cs typeface="Times" panose="02020603050405020304" pitchFamily="18" charset="0"/>
              </a:rPr>
              <a:t>thổ</a:t>
            </a:r>
            <a:endParaRPr lang="en-US" sz="3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661F94-824F-4881-80B5-4CF6712B0AA5}"/>
              </a:ext>
            </a:extLst>
          </p:cNvPr>
          <p:cNvSpPr txBox="1"/>
          <p:nvPr/>
        </p:nvSpPr>
        <p:spPr>
          <a:xfrm>
            <a:off x="9009995" y="5040732"/>
            <a:ext cx="1050472" cy="16619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Times" panose="02020603050405020304" pitchFamily="18" charset="0"/>
                <a:cs typeface="Times" panose="02020603050405020304" pitchFamily="18" charset="0"/>
              </a:rPr>
              <a:t>bị</a:t>
            </a:r>
            <a:r>
              <a:rPr lang="en-US" sz="3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400" dirty="0" err="1">
                <a:latin typeface="Times" panose="02020603050405020304" pitchFamily="18" charset="0"/>
                <a:cs typeface="Times" panose="02020603050405020304" pitchFamily="18" charset="0"/>
              </a:rPr>
              <a:t>thôn</a:t>
            </a:r>
            <a:r>
              <a:rPr lang="en-US" sz="3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400" dirty="0" err="1">
                <a:latin typeface="Times" panose="02020603050405020304" pitchFamily="18" charset="0"/>
                <a:cs typeface="Times" panose="02020603050405020304" pitchFamily="18" charset="0"/>
              </a:rPr>
              <a:t>tính</a:t>
            </a:r>
            <a:endParaRPr lang="en-US" sz="3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80F1BC-75C9-4D95-9798-6073BBCC5DBA}"/>
              </a:ext>
            </a:extLst>
          </p:cNvPr>
          <p:cNvSpPr txBox="1"/>
          <p:nvPr/>
        </p:nvSpPr>
        <p:spPr>
          <a:xfrm>
            <a:off x="10283514" y="5058335"/>
            <a:ext cx="1050472" cy="1138773"/>
          </a:xfrm>
          <a:prstGeom prst="rect">
            <a:avLst/>
          </a:prstGeom>
          <a:noFill/>
          <a:ln>
            <a:solidFill>
              <a:srgbClr val="FF66CC"/>
            </a:solidFill>
          </a:ln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Times" panose="02020603050405020304" pitchFamily="18" charset="0"/>
                <a:cs typeface="Times" panose="02020603050405020304" pitchFamily="18" charset="0"/>
              </a:rPr>
              <a:t>sụp</a:t>
            </a:r>
            <a:r>
              <a:rPr lang="en-US" sz="3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400" dirty="0" err="1">
                <a:latin typeface="Times" panose="02020603050405020304" pitchFamily="18" charset="0"/>
                <a:cs typeface="Times" panose="02020603050405020304" pitchFamily="18" charset="0"/>
              </a:rPr>
              <a:t>đổ</a:t>
            </a:r>
            <a:endParaRPr lang="en-US" sz="3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565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90CCD9-9AE4-4E90-A2AE-BF3F48DEC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886"/>
            <a:ext cx="12059147" cy="58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97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AC4E0A-40AA-4E51-B5FC-D8361D6E983A}"/>
              </a:ext>
            </a:extLst>
          </p:cNvPr>
          <p:cNvSpPr/>
          <p:nvPr/>
        </p:nvSpPr>
        <p:spPr>
          <a:xfrm>
            <a:off x="157090" y="527537"/>
            <a:ext cx="4346917" cy="203981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sz="6600" b="1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66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KT - XH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F426B87-5062-4116-A469-3E085DC2A002}"/>
              </a:ext>
            </a:extLst>
          </p:cNvPr>
          <p:cNvSpPr/>
          <p:nvPr/>
        </p:nvSpPr>
        <p:spPr>
          <a:xfrm>
            <a:off x="1169964" y="0"/>
            <a:ext cx="2321170" cy="168812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endParaRPr lang="en-US" sz="4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D2A81-D3BE-4BD1-8B78-F54753328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31" t="28708" r="44269" b="39277"/>
          <a:stretch/>
        </p:blipFill>
        <p:spPr>
          <a:xfrm>
            <a:off x="5219115" y="172330"/>
            <a:ext cx="4937760" cy="2194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9BBD20-0D1E-4844-9F71-321AF4107815}"/>
              </a:ext>
            </a:extLst>
          </p:cNvPr>
          <p:cNvSpPr txBox="1"/>
          <p:nvPr/>
        </p:nvSpPr>
        <p:spPr>
          <a:xfrm>
            <a:off x="4881489" y="2354310"/>
            <a:ext cx="6098344" cy="612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E70CDD-85F0-4C5B-A53D-10D81D2FF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5" t="24603" r="66077" b="39277"/>
          <a:stretch/>
        </p:blipFill>
        <p:spPr>
          <a:xfrm>
            <a:off x="0" y="2766743"/>
            <a:ext cx="2321170" cy="24759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A5ACAA-CE99-4944-8EC8-4FE80855B2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69" t="27477" r="43000" b="45639"/>
          <a:stretch/>
        </p:blipFill>
        <p:spPr>
          <a:xfrm>
            <a:off x="3165231" y="3869690"/>
            <a:ext cx="2771335" cy="18428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3FD9FB-1E27-40C4-A765-D06A9FC744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47" t="23541" r="44037" b="26860"/>
          <a:stretch/>
        </p:blipFill>
        <p:spPr>
          <a:xfrm>
            <a:off x="7057292" y="3458209"/>
            <a:ext cx="5134708" cy="33997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4392D4-9584-4E67-B3D6-23DF08124DD0}"/>
              </a:ext>
            </a:extLst>
          </p:cNvPr>
          <p:cNvSpPr txBox="1"/>
          <p:nvPr/>
        </p:nvSpPr>
        <p:spPr>
          <a:xfrm>
            <a:off x="157092" y="5257381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2176AB-F059-4395-B425-5B42521CD08B}"/>
              </a:ext>
            </a:extLst>
          </p:cNvPr>
          <p:cNvSpPr txBox="1"/>
          <p:nvPr/>
        </p:nvSpPr>
        <p:spPr>
          <a:xfrm>
            <a:off x="2604867" y="5727281"/>
            <a:ext cx="38920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B5A432-ABC4-4ABC-A643-636976A1702D}"/>
              </a:ext>
            </a:extLst>
          </p:cNvPr>
          <p:cNvCxnSpPr/>
          <p:nvPr/>
        </p:nvCxnSpPr>
        <p:spPr>
          <a:xfrm>
            <a:off x="9186203" y="4464464"/>
            <a:ext cx="6330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998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050504-4C8C-4814-A8C0-B81556C73920}"/>
              </a:ext>
            </a:extLst>
          </p:cNvPr>
          <p:cNvSpPr/>
          <p:nvPr/>
        </p:nvSpPr>
        <p:spPr>
          <a:xfrm>
            <a:off x="126608" y="974188"/>
            <a:ext cx="4346917" cy="2039816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6600" b="1" dirty="0" err="1">
                <a:solidFill>
                  <a:schemeClr val="accent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Vật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2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chất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DD6D118-6AB4-4B69-89B7-11A3183E9B1E}"/>
              </a:ext>
            </a:extLst>
          </p:cNvPr>
          <p:cNvSpPr/>
          <p:nvPr/>
        </p:nvSpPr>
        <p:spPr>
          <a:xfrm>
            <a:off x="1139480" y="130126"/>
            <a:ext cx="2321170" cy="168812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endParaRPr lang="en-US" sz="4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8BCB7D-1360-4953-B53E-F8DED927A7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39" t="26502" r="44846" b="42560"/>
          <a:stretch/>
        </p:blipFill>
        <p:spPr>
          <a:xfrm>
            <a:off x="126608" y="4420772"/>
            <a:ext cx="5134708" cy="2120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B40A75-88C4-483B-A23A-1B6DEA06A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5" t="24808" r="44617" b="35531"/>
          <a:stretch/>
        </p:blipFill>
        <p:spPr>
          <a:xfrm>
            <a:off x="6790008" y="0"/>
            <a:ext cx="5275384" cy="27185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4B99402-7413-4D43-A3A1-113D8D16E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3" r="25248" b="11795"/>
          <a:stretch/>
        </p:blipFill>
        <p:spPr bwMode="auto">
          <a:xfrm>
            <a:off x="10691446" y="3128298"/>
            <a:ext cx="1500554" cy="3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uyền hoặc Phù Nam-Vương quốc cổ của Việt Nam - Báo Công an Nhân dân điện tử">
            <a:extLst>
              <a:ext uri="{FF2B5EF4-FFF2-40B4-BE49-F238E27FC236}">
                <a16:creationId xmlns:a16="http://schemas.microsoft.com/office/drawing/2014/main" id="{0B86B20E-EAC4-462E-BA41-4872A3586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6" r="28736"/>
          <a:stretch/>
        </p:blipFill>
        <p:spPr bwMode="auto">
          <a:xfrm>
            <a:off x="8603505" y="3429000"/>
            <a:ext cx="2087941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481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96ECCA-972A-4294-8D8B-15FB157FC7F9}"/>
              </a:ext>
            </a:extLst>
          </p:cNvPr>
          <p:cNvSpPr/>
          <p:nvPr/>
        </p:nvSpPr>
        <p:spPr>
          <a:xfrm>
            <a:off x="128956" y="977705"/>
            <a:ext cx="4346917" cy="2039816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sz="6600" b="1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Tinh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thần</a:t>
            </a:r>
            <a:endParaRPr lang="en-US" sz="6600" b="1" dirty="0">
              <a:solidFill>
                <a:schemeClr val="accent1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F072C4-0179-4ECD-A0F3-F16CE5D549BF}"/>
              </a:ext>
            </a:extLst>
          </p:cNvPr>
          <p:cNvSpPr/>
          <p:nvPr/>
        </p:nvSpPr>
        <p:spPr>
          <a:xfrm>
            <a:off x="1141829" y="147711"/>
            <a:ext cx="2321170" cy="16881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endParaRPr lang="en-US" sz="4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D1AB7-EF4F-4589-9346-30ACC8DC7D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5" t="24603" r="44961" b="38789"/>
          <a:stretch/>
        </p:blipFill>
        <p:spPr>
          <a:xfrm>
            <a:off x="16414" y="3884135"/>
            <a:ext cx="5751340" cy="2826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F058FF-7BD4-42FD-BBAD-B724C2B06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62" t="23166" r="43923" b="40098"/>
          <a:stretch/>
        </p:blipFill>
        <p:spPr>
          <a:xfrm>
            <a:off x="6512269" y="0"/>
            <a:ext cx="5679731" cy="2785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18ABB2-3836-4556-A905-8F409FD9AF98}"/>
              </a:ext>
            </a:extLst>
          </p:cNvPr>
          <p:cNvSpPr txBox="1"/>
          <p:nvPr/>
        </p:nvSpPr>
        <p:spPr>
          <a:xfrm>
            <a:off x="6283010" y="2844225"/>
            <a:ext cx="5908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Tượng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thần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khắc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bằng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đá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gỗ</a:t>
            </a:r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B4AA1C-AB96-403D-863E-53D02147DA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23" t="24193" r="45077" b="32504"/>
          <a:stretch/>
        </p:blipFill>
        <p:spPr>
          <a:xfrm>
            <a:off x="6935372" y="3698032"/>
            <a:ext cx="5256628" cy="31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05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6462D9D5-6983-44C1-A5A5-8003978A3F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0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4E10D2-122B-4DA0-BEAD-D21D19BFB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479" y="1412740"/>
            <a:ext cx="4743083" cy="348365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E1609A8-D042-43DA-B6B6-B06E53F1DB27}"/>
              </a:ext>
            </a:extLst>
          </p:cNvPr>
          <p:cNvSpPr/>
          <p:nvPr/>
        </p:nvSpPr>
        <p:spPr>
          <a:xfrm>
            <a:off x="683756" y="474043"/>
            <a:ext cx="10387517" cy="7844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Lang,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113AE9-7609-4596-8F73-3FC79A2A1987}"/>
              </a:ext>
            </a:extLst>
          </p:cNvPr>
          <p:cNvSpPr/>
          <p:nvPr/>
        </p:nvSpPr>
        <p:spPr>
          <a:xfrm>
            <a:off x="1532174" y="5636131"/>
            <a:ext cx="9837592" cy="11874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B</a:t>
            </a:r>
            <a:r>
              <a:rPr lang="vi-VN" sz="4000" b="0" i="0" dirty="0">
                <a:solidFill>
                  <a:schemeClr val="bg1"/>
                </a:solidFill>
                <a:effectLst/>
                <a:latin typeface="+mj-lt"/>
              </a:rPr>
              <a:t>ộ máy nhà nước Văn Lang - Âu Lạc là tương đối giống nhau.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16C900-4D50-4DF1-BCB0-D034814B76AB}"/>
              </a:ext>
            </a:extLst>
          </p:cNvPr>
          <p:cNvSpPr/>
          <p:nvPr/>
        </p:nvSpPr>
        <p:spPr>
          <a:xfrm>
            <a:off x="2386934" y="1683728"/>
            <a:ext cx="2161359" cy="6858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A57FD1-311C-45EC-BC69-017C61FD24F8}"/>
              </a:ext>
            </a:extLst>
          </p:cNvPr>
          <p:cNvSpPr/>
          <p:nvPr/>
        </p:nvSpPr>
        <p:spPr>
          <a:xfrm>
            <a:off x="1253065" y="2686597"/>
            <a:ext cx="1996918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F0F19E-0100-4047-86DC-ECAC488941C3}"/>
              </a:ext>
            </a:extLst>
          </p:cNvPr>
          <p:cNvSpPr/>
          <p:nvPr/>
        </p:nvSpPr>
        <p:spPr>
          <a:xfrm>
            <a:off x="4238580" y="2686597"/>
            <a:ext cx="1945615" cy="6813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2B94AC-0363-448A-B94F-E9F86DB75A76}"/>
              </a:ext>
            </a:extLst>
          </p:cNvPr>
          <p:cNvSpPr/>
          <p:nvPr/>
        </p:nvSpPr>
        <p:spPr>
          <a:xfrm>
            <a:off x="406443" y="4070613"/>
            <a:ext cx="1948953" cy="8257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F6B475-643D-46AE-8469-86DF971AE8F4}"/>
              </a:ext>
            </a:extLst>
          </p:cNvPr>
          <p:cNvSpPr/>
          <p:nvPr/>
        </p:nvSpPr>
        <p:spPr>
          <a:xfrm>
            <a:off x="2692443" y="4097507"/>
            <a:ext cx="1830628" cy="79889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120A1C-E22A-4CB7-B78D-9EE8233A32BD}"/>
              </a:ext>
            </a:extLst>
          </p:cNvPr>
          <p:cNvSpPr/>
          <p:nvPr/>
        </p:nvSpPr>
        <p:spPr>
          <a:xfrm>
            <a:off x="4812596" y="4140527"/>
            <a:ext cx="1819561" cy="7558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6B0EFA-1231-48E6-85B6-D492833773E6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2066736" y="2369529"/>
            <a:ext cx="1400878" cy="3106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2E00880-44A8-43F9-B013-62D32267EE41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3467614" y="2369529"/>
            <a:ext cx="1743774" cy="317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0DB3248-FBCE-4384-96C4-67D1A36610E9}"/>
              </a:ext>
            </a:extLst>
          </p:cNvPr>
          <p:cNvCxnSpPr>
            <a:stCxn id="7" idx="2"/>
            <a:endCxn id="10" idx="0"/>
          </p:cNvCxnSpPr>
          <p:nvPr/>
        </p:nvCxnSpPr>
        <p:spPr>
          <a:xfrm>
            <a:off x="2251525" y="3372398"/>
            <a:ext cx="1356233" cy="725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99BC86-6962-4DC9-9B06-BE9944270426}"/>
              </a:ext>
            </a:extLst>
          </p:cNvPr>
          <p:cNvCxnSpPr>
            <a:stCxn id="7" idx="2"/>
            <a:endCxn id="9" idx="0"/>
          </p:cNvCxnSpPr>
          <p:nvPr/>
        </p:nvCxnSpPr>
        <p:spPr>
          <a:xfrm flipH="1">
            <a:off x="1380920" y="3372398"/>
            <a:ext cx="870605" cy="698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D411E0-0BDA-4D38-AC8A-6271FA414CD9}"/>
              </a:ext>
            </a:extLst>
          </p:cNvPr>
          <p:cNvCxnSpPr>
            <a:endCxn id="10" idx="0"/>
          </p:cNvCxnSpPr>
          <p:nvPr/>
        </p:nvCxnSpPr>
        <p:spPr>
          <a:xfrm flipH="1">
            <a:off x="3607758" y="3367916"/>
            <a:ext cx="1433439" cy="7295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2C8E41-3A7A-48E4-9029-E88793691C09}"/>
              </a:ext>
            </a:extLst>
          </p:cNvPr>
          <p:cNvCxnSpPr>
            <a:endCxn id="11" idx="0"/>
          </p:cNvCxnSpPr>
          <p:nvPr/>
        </p:nvCxnSpPr>
        <p:spPr>
          <a:xfrm>
            <a:off x="5041196" y="3372397"/>
            <a:ext cx="681180" cy="768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41997F5-D421-46C8-B1DB-E5EFD8A3C776}"/>
              </a:ext>
            </a:extLst>
          </p:cNvPr>
          <p:cNvSpPr txBox="1"/>
          <p:nvPr/>
        </p:nvSpPr>
        <p:spPr>
          <a:xfrm>
            <a:off x="1816222" y="5015471"/>
            <a:ext cx="423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Bộ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máy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nhà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nước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Văn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Lang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BABD1C-5203-41C9-8305-810AC3BBA48A}"/>
              </a:ext>
            </a:extLst>
          </p:cNvPr>
          <p:cNvSpPr txBox="1"/>
          <p:nvPr/>
        </p:nvSpPr>
        <p:spPr>
          <a:xfrm>
            <a:off x="7391251" y="5015471"/>
            <a:ext cx="3884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Bộ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máy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nhà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nước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Âu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Lạc</a:t>
            </a:r>
            <a:endParaRPr lang="en-US" sz="2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0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6F855AE-B4C5-4831-AC29-DBEB393906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35495" y="980872"/>
            <a:ext cx="1111881" cy="101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5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543615" y="470450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087482" y="4884199"/>
            <a:ext cx="656884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5A585FD-EAEE-06DF-F72F-A1FC779D7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5655691-DF53-75E7-2EA5-AF1334459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36424" y="-652272"/>
            <a:ext cx="10674550" cy="2169405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5C3FD2D8-79D5-9144-E1E2-5467187C2F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536256" y="-652272"/>
            <a:ext cx="5416449" cy="81809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7593D0-A56A-1375-09C2-8BF6E5852589}"/>
              </a:ext>
            </a:extLst>
          </p:cNvPr>
          <p:cNvSpPr/>
          <p:nvPr/>
        </p:nvSpPr>
        <p:spPr>
          <a:xfrm>
            <a:off x="3150498" y="917031"/>
            <a:ext cx="5551709" cy="1141971"/>
          </a:xfrm>
          <a:custGeom>
            <a:avLst/>
            <a:gdLst>
              <a:gd name="connsiteX0" fmla="*/ 0 w 5551709"/>
              <a:gd name="connsiteY0" fmla="*/ 190332 h 1141971"/>
              <a:gd name="connsiteX1" fmla="*/ 190332 w 5551709"/>
              <a:gd name="connsiteY1" fmla="*/ 0 h 1141971"/>
              <a:gd name="connsiteX2" fmla="*/ 5361377 w 5551709"/>
              <a:gd name="connsiteY2" fmla="*/ 0 h 1141971"/>
              <a:gd name="connsiteX3" fmla="*/ 5551709 w 5551709"/>
              <a:gd name="connsiteY3" fmla="*/ 190332 h 1141971"/>
              <a:gd name="connsiteX4" fmla="*/ 5551709 w 5551709"/>
              <a:gd name="connsiteY4" fmla="*/ 951639 h 1141971"/>
              <a:gd name="connsiteX5" fmla="*/ 5361377 w 5551709"/>
              <a:gd name="connsiteY5" fmla="*/ 1141971 h 1141971"/>
              <a:gd name="connsiteX6" fmla="*/ 190332 w 5551709"/>
              <a:gd name="connsiteY6" fmla="*/ 1141971 h 1141971"/>
              <a:gd name="connsiteX7" fmla="*/ 0 w 5551709"/>
              <a:gd name="connsiteY7" fmla="*/ 951639 h 1141971"/>
              <a:gd name="connsiteX8" fmla="*/ 0 w 5551709"/>
              <a:gd name="connsiteY8" fmla="*/ 190332 h 114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1709" h="1141971" fill="none" extrusionOk="0">
                <a:moveTo>
                  <a:pt x="0" y="190332"/>
                </a:moveTo>
                <a:cubicBezTo>
                  <a:pt x="-13120" y="96008"/>
                  <a:pt x="83932" y="3156"/>
                  <a:pt x="190332" y="0"/>
                </a:cubicBezTo>
                <a:cubicBezTo>
                  <a:pt x="2606385" y="-64922"/>
                  <a:pt x="4362658" y="-39197"/>
                  <a:pt x="5361377" y="0"/>
                </a:cubicBezTo>
                <a:cubicBezTo>
                  <a:pt x="5474883" y="-10937"/>
                  <a:pt x="5557522" y="76796"/>
                  <a:pt x="5551709" y="190332"/>
                </a:cubicBezTo>
                <a:cubicBezTo>
                  <a:pt x="5483591" y="552987"/>
                  <a:pt x="5544753" y="714288"/>
                  <a:pt x="5551709" y="951639"/>
                </a:cubicBezTo>
                <a:cubicBezTo>
                  <a:pt x="5555104" y="1071514"/>
                  <a:pt x="5465113" y="1144932"/>
                  <a:pt x="5361377" y="1141971"/>
                </a:cubicBezTo>
                <a:cubicBezTo>
                  <a:pt x="2934838" y="1305765"/>
                  <a:pt x="1062954" y="1139055"/>
                  <a:pt x="190332" y="1141971"/>
                </a:cubicBezTo>
                <a:cubicBezTo>
                  <a:pt x="78609" y="1132044"/>
                  <a:pt x="-1287" y="1057520"/>
                  <a:pt x="0" y="951639"/>
                </a:cubicBezTo>
                <a:cubicBezTo>
                  <a:pt x="-41621" y="835878"/>
                  <a:pt x="-27671" y="328590"/>
                  <a:pt x="0" y="190332"/>
                </a:cubicBezTo>
                <a:close/>
              </a:path>
              <a:path w="5551709" h="1141971" stroke="0" extrusionOk="0">
                <a:moveTo>
                  <a:pt x="0" y="190332"/>
                </a:moveTo>
                <a:cubicBezTo>
                  <a:pt x="7352" y="85330"/>
                  <a:pt x="69039" y="-12070"/>
                  <a:pt x="190332" y="0"/>
                </a:cubicBezTo>
                <a:cubicBezTo>
                  <a:pt x="894823" y="86904"/>
                  <a:pt x="3406621" y="-32184"/>
                  <a:pt x="5361377" y="0"/>
                </a:cubicBezTo>
                <a:cubicBezTo>
                  <a:pt x="5469803" y="-6219"/>
                  <a:pt x="5556334" y="79073"/>
                  <a:pt x="5551709" y="190332"/>
                </a:cubicBezTo>
                <a:cubicBezTo>
                  <a:pt x="5583506" y="470683"/>
                  <a:pt x="5614119" y="763095"/>
                  <a:pt x="5551709" y="951639"/>
                </a:cubicBezTo>
                <a:cubicBezTo>
                  <a:pt x="5544844" y="1053873"/>
                  <a:pt x="5459008" y="1160986"/>
                  <a:pt x="5361377" y="1141971"/>
                </a:cubicBezTo>
                <a:cubicBezTo>
                  <a:pt x="2807322" y="1164157"/>
                  <a:pt x="717979" y="1046545"/>
                  <a:pt x="190332" y="1141971"/>
                </a:cubicBezTo>
                <a:cubicBezTo>
                  <a:pt x="85543" y="1146787"/>
                  <a:pt x="10652" y="1067515"/>
                  <a:pt x="0" y="951639"/>
                </a:cubicBezTo>
                <a:cubicBezTo>
                  <a:pt x="55624" y="724747"/>
                  <a:pt x="6957" y="271489"/>
                  <a:pt x="0" y="190332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443308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1E9855D2-9D4A-C2AF-3109-9BAD261976B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314328" y="1700001"/>
            <a:ext cx="1111881" cy="1017371"/>
          </a:xfrm>
          <a:prstGeom prst="rect">
            <a:avLst/>
          </a:prstGeom>
        </p:spPr>
      </p:pic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D6FF759-1EC3-C076-C266-304C12CD853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7" b="97698" l="3862" r="50957">
                        <a14:foregroundMark x1="4545" y1="27423" x2="22556" y2="33118"/>
                        <a14:foregroundMark x1="3930" y1="23829" x2="14457" y2="24879"/>
                        <a14:foregroundMark x1="32843" y1="23829" x2="33356" y2="26656"/>
                        <a14:foregroundMark x1="31203" y1="4927" x2="35748" y2="15711"/>
                        <a14:foregroundMark x1="43985" y1="18861" x2="50957" y2="25929"/>
                        <a14:foregroundMark x1="43506" y1="91519" x2="39405" y2="74798"/>
                        <a14:foregroundMark x1="39405" y1="74798" x2="39064" y2="74596"/>
                        <a14:foregroundMark x1="35133" y1="78635" x2="40704" y2="90347"/>
                        <a14:foregroundMark x1="38551" y1="97698" x2="41217" y2="93174"/>
                        <a14:foregroundMark x1="21668" y1="95436" x2="26077" y2="87237"/>
                        <a14:foregroundMark x1="26077" y1="87237" x2="26111" y2="76939"/>
                        <a14:foregroundMark x1="26111" y1="76939" x2="26008" y2="76535"/>
                        <a14:foregroundMark x1="28776" y1="84491" x2="28537" y2="78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92"/>
          <a:stretch/>
        </p:blipFill>
        <p:spPr>
          <a:xfrm>
            <a:off x="4102066" y="2208687"/>
            <a:ext cx="2758588" cy="4480851"/>
          </a:xfrm>
          <a:prstGeom prst="rect">
            <a:avLst/>
          </a:prstGeom>
        </p:spPr>
      </p:pic>
      <p:pic>
        <p:nvPicPr>
          <p:cNvPr id="18" name="Picture 23">
            <a:extLst>
              <a:ext uri="{FF2B5EF4-FFF2-40B4-BE49-F238E27FC236}">
                <a16:creationId xmlns:a16="http://schemas.microsoft.com/office/drawing/2014/main" id="{82FB1A3C-B35B-4006-B482-DAC0080895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601953" y="-633369"/>
            <a:ext cx="5416449" cy="8180917"/>
          </a:xfrm>
          <a:prstGeom prst="rect">
            <a:avLst/>
          </a:prstGeom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83EA34A8-EB26-498D-B57A-46C090696BD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409516" y="2478652"/>
            <a:ext cx="921504" cy="843176"/>
          </a:xfrm>
          <a:prstGeom prst="rect">
            <a:avLst/>
          </a:prstGeom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AFB2BECD-5931-469F-A216-533ED8A3389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493316" y="3119293"/>
            <a:ext cx="753904" cy="689822"/>
          </a:xfrm>
          <a:prstGeom prst="rect">
            <a:avLst/>
          </a:prstGeom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C38F82AA-8D5F-47CD-8DBE-17E47F78E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592298" y="3657944"/>
            <a:ext cx="555940" cy="50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1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543615" y="470450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087482" y="4884199"/>
            <a:ext cx="656884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5A585FD-EAEE-06DF-F72F-A1FC779D7D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5655691-DF53-75E7-2EA5-AF1334459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36424" y="-652272"/>
            <a:ext cx="10674550" cy="2169405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5C3FD2D8-79D5-9144-E1E2-5467187C2F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36256" y="-652272"/>
            <a:ext cx="5416449" cy="81809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7593D0-A56A-1375-09C2-8BF6E5852589}"/>
              </a:ext>
            </a:extLst>
          </p:cNvPr>
          <p:cNvSpPr/>
          <p:nvPr/>
        </p:nvSpPr>
        <p:spPr>
          <a:xfrm>
            <a:off x="922833" y="626607"/>
            <a:ext cx="10564188" cy="1141971"/>
          </a:xfrm>
          <a:custGeom>
            <a:avLst/>
            <a:gdLst>
              <a:gd name="connsiteX0" fmla="*/ 0 w 10564188"/>
              <a:gd name="connsiteY0" fmla="*/ 190332 h 1141971"/>
              <a:gd name="connsiteX1" fmla="*/ 190332 w 10564188"/>
              <a:gd name="connsiteY1" fmla="*/ 0 h 1141971"/>
              <a:gd name="connsiteX2" fmla="*/ 10373856 w 10564188"/>
              <a:gd name="connsiteY2" fmla="*/ 0 h 1141971"/>
              <a:gd name="connsiteX3" fmla="*/ 10564188 w 10564188"/>
              <a:gd name="connsiteY3" fmla="*/ 190332 h 1141971"/>
              <a:gd name="connsiteX4" fmla="*/ 10564188 w 10564188"/>
              <a:gd name="connsiteY4" fmla="*/ 951639 h 1141971"/>
              <a:gd name="connsiteX5" fmla="*/ 10373856 w 10564188"/>
              <a:gd name="connsiteY5" fmla="*/ 1141971 h 1141971"/>
              <a:gd name="connsiteX6" fmla="*/ 190332 w 10564188"/>
              <a:gd name="connsiteY6" fmla="*/ 1141971 h 1141971"/>
              <a:gd name="connsiteX7" fmla="*/ 0 w 10564188"/>
              <a:gd name="connsiteY7" fmla="*/ 951639 h 1141971"/>
              <a:gd name="connsiteX8" fmla="*/ 0 w 10564188"/>
              <a:gd name="connsiteY8" fmla="*/ 190332 h 114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4188" h="1141971" fill="none" extrusionOk="0">
                <a:moveTo>
                  <a:pt x="0" y="190332"/>
                </a:moveTo>
                <a:cubicBezTo>
                  <a:pt x="-13120" y="96008"/>
                  <a:pt x="83932" y="3156"/>
                  <a:pt x="190332" y="0"/>
                </a:cubicBezTo>
                <a:cubicBezTo>
                  <a:pt x="2685239" y="-64922"/>
                  <a:pt x="6407761" y="-39197"/>
                  <a:pt x="10373856" y="0"/>
                </a:cubicBezTo>
                <a:cubicBezTo>
                  <a:pt x="10487362" y="-10937"/>
                  <a:pt x="10570001" y="76796"/>
                  <a:pt x="10564188" y="190332"/>
                </a:cubicBezTo>
                <a:cubicBezTo>
                  <a:pt x="10496070" y="552987"/>
                  <a:pt x="10557232" y="714288"/>
                  <a:pt x="10564188" y="951639"/>
                </a:cubicBezTo>
                <a:cubicBezTo>
                  <a:pt x="10567583" y="1071514"/>
                  <a:pt x="10477592" y="1144932"/>
                  <a:pt x="10373856" y="1141971"/>
                </a:cubicBezTo>
                <a:cubicBezTo>
                  <a:pt x="6000954" y="1305765"/>
                  <a:pt x="4819572" y="1139055"/>
                  <a:pt x="190332" y="1141971"/>
                </a:cubicBezTo>
                <a:cubicBezTo>
                  <a:pt x="78609" y="1132044"/>
                  <a:pt x="-1287" y="1057520"/>
                  <a:pt x="0" y="951639"/>
                </a:cubicBezTo>
                <a:cubicBezTo>
                  <a:pt x="-41621" y="835878"/>
                  <a:pt x="-27671" y="328590"/>
                  <a:pt x="0" y="190332"/>
                </a:cubicBezTo>
                <a:close/>
              </a:path>
              <a:path w="10564188" h="1141971" stroke="0" extrusionOk="0">
                <a:moveTo>
                  <a:pt x="0" y="190332"/>
                </a:moveTo>
                <a:cubicBezTo>
                  <a:pt x="7352" y="85330"/>
                  <a:pt x="69039" y="-12070"/>
                  <a:pt x="190332" y="0"/>
                </a:cubicBezTo>
                <a:cubicBezTo>
                  <a:pt x="4067562" y="86904"/>
                  <a:pt x="5634807" y="-32184"/>
                  <a:pt x="10373856" y="0"/>
                </a:cubicBezTo>
                <a:cubicBezTo>
                  <a:pt x="10482282" y="-6219"/>
                  <a:pt x="10568813" y="79073"/>
                  <a:pt x="10564188" y="190332"/>
                </a:cubicBezTo>
                <a:cubicBezTo>
                  <a:pt x="10595985" y="470683"/>
                  <a:pt x="10626598" y="763095"/>
                  <a:pt x="10564188" y="951639"/>
                </a:cubicBezTo>
                <a:cubicBezTo>
                  <a:pt x="10557323" y="1053873"/>
                  <a:pt x="10471487" y="1160986"/>
                  <a:pt x="10373856" y="1141971"/>
                </a:cubicBezTo>
                <a:cubicBezTo>
                  <a:pt x="5404761" y="1164157"/>
                  <a:pt x="1553849" y="1046545"/>
                  <a:pt x="190332" y="1141971"/>
                </a:cubicBezTo>
                <a:cubicBezTo>
                  <a:pt x="85543" y="1146787"/>
                  <a:pt x="10652" y="1067515"/>
                  <a:pt x="0" y="951639"/>
                </a:cubicBezTo>
                <a:cubicBezTo>
                  <a:pt x="55624" y="724747"/>
                  <a:pt x="6957" y="271489"/>
                  <a:pt x="0" y="190332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443308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 đầu Văn Lang là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4">
            <a:extLst>
              <a:ext uri="{FF2B5EF4-FFF2-40B4-BE49-F238E27FC236}">
                <a16:creationId xmlns:a16="http://schemas.microsoft.com/office/drawing/2014/main" id="{AE63F81E-4DEE-C068-69AF-3C79338B25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8212" y="2396594"/>
            <a:ext cx="1148409" cy="1144233"/>
          </a:xfrm>
          <a:prstGeom prst="rect">
            <a:avLst/>
          </a:prstGeom>
        </p:spPr>
      </p:pic>
      <p:pic>
        <p:nvPicPr>
          <p:cNvPr id="12" name="Picture 45">
            <a:extLst>
              <a:ext uri="{FF2B5EF4-FFF2-40B4-BE49-F238E27FC236}">
                <a16:creationId xmlns:a16="http://schemas.microsoft.com/office/drawing/2014/main" id="{FBC338F3-27D7-9CF6-3E73-E7E12FEC67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18212" y="3684811"/>
            <a:ext cx="1113591" cy="1109542"/>
          </a:xfrm>
          <a:prstGeom prst="rect">
            <a:avLst/>
          </a:prstGeom>
        </p:spPr>
      </p:pic>
      <p:pic>
        <p:nvPicPr>
          <p:cNvPr id="13" name="Picture 46">
            <a:extLst>
              <a:ext uri="{FF2B5EF4-FFF2-40B4-BE49-F238E27FC236}">
                <a16:creationId xmlns:a16="http://schemas.microsoft.com/office/drawing/2014/main" id="{39C962CE-4067-AFCA-996E-065C2890EE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35315" y="4930042"/>
            <a:ext cx="1158343" cy="11541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BA685A2-B1F4-47F6-B672-CDA8B73534C6}"/>
              </a:ext>
            </a:extLst>
          </p:cNvPr>
          <p:cNvSpPr/>
          <p:nvPr/>
        </p:nvSpPr>
        <p:spPr>
          <a:xfrm>
            <a:off x="2193659" y="2401848"/>
            <a:ext cx="5871554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hầu</a:t>
            </a:r>
            <a:endParaRPr lang="en-US" sz="40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439E43-6E69-C22B-E4B7-E19C49638AF2}"/>
              </a:ext>
            </a:extLst>
          </p:cNvPr>
          <p:cNvSpPr/>
          <p:nvPr/>
        </p:nvSpPr>
        <p:spPr>
          <a:xfrm>
            <a:off x="2193658" y="3668903"/>
            <a:ext cx="5871554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tướng</a:t>
            </a:r>
            <a:endParaRPr lang="en-US" sz="40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FAFA09-E819-C7D0-7F61-9DB1000683B7}"/>
              </a:ext>
            </a:extLst>
          </p:cNvPr>
          <p:cNvSpPr/>
          <p:nvPr/>
        </p:nvSpPr>
        <p:spPr>
          <a:xfrm>
            <a:off x="2193658" y="4974631"/>
            <a:ext cx="5871553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Vua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Hùng</a:t>
            </a:r>
            <a:endParaRPr lang="en-US" sz="40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1E9855D2-9D4A-C2AF-3109-9BAD261976B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8146267" y="5066802"/>
            <a:ext cx="1111881" cy="1017371"/>
          </a:xfrm>
          <a:prstGeom prst="rect">
            <a:avLst/>
          </a:prstGeom>
        </p:spPr>
      </p:pic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D6FF759-1EC3-C076-C266-304C12CD853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887" b="97698" l="3862" r="50957">
                        <a14:foregroundMark x1="4545" y1="27423" x2="22556" y2="33118"/>
                        <a14:foregroundMark x1="3930" y1="23829" x2="14457" y2="24879"/>
                        <a14:foregroundMark x1="32843" y1="23829" x2="33356" y2="26656"/>
                        <a14:foregroundMark x1="31203" y1="4927" x2="35748" y2="15711"/>
                        <a14:foregroundMark x1="43985" y1="18861" x2="50957" y2="25929"/>
                        <a14:foregroundMark x1="43506" y1="91519" x2="39405" y2="74798"/>
                        <a14:foregroundMark x1="39405" y1="74798" x2="39064" y2="74596"/>
                        <a14:foregroundMark x1="35133" y1="78635" x2="40704" y2="90347"/>
                        <a14:foregroundMark x1="38551" y1="97698" x2="41217" y2="93174"/>
                        <a14:foregroundMark x1="21668" y1="95436" x2="26077" y2="87237"/>
                        <a14:foregroundMark x1="26077" y1="87237" x2="26111" y2="76939"/>
                        <a14:foregroundMark x1="26111" y1="76939" x2="26008" y2="76535"/>
                        <a14:foregroundMark x1="28776" y1="84491" x2="28537" y2="78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92"/>
          <a:stretch/>
        </p:blipFill>
        <p:spPr>
          <a:xfrm>
            <a:off x="9058809" y="2234693"/>
            <a:ext cx="2758588" cy="448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1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543615" y="470450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087482" y="4884199"/>
            <a:ext cx="656884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5A585FD-EAEE-06DF-F72F-A1FC779D7D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5655691-DF53-75E7-2EA5-AF1334459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36424" y="-652272"/>
            <a:ext cx="10674550" cy="2169405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5C3FD2D8-79D5-9144-E1E2-5467187C2F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36256" y="-652272"/>
            <a:ext cx="5416449" cy="81809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7593D0-A56A-1375-09C2-8BF6E5852589}"/>
              </a:ext>
            </a:extLst>
          </p:cNvPr>
          <p:cNvSpPr/>
          <p:nvPr/>
        </p:nvSpPr>
        <p:spPr>
          <a:xfrm>
            <a:off x="1018212" y="132177"/>
            <a:ext cx="10564188" cy="2305313"/>
          </a:xfrm>
          <a:custGeom>
            <a:avLst/>
            <a:gdLst>
              <a:gd name="connsiteX0" fmla="*/ 0 w 10564188"/>
              <a:gd name="connsiteY0" fmla="*/ 384227 h 2305313"/>
              <a:gd name="connsiteX1" fmla="*/ 384227 w 10564188"/>
              <a:gd name="connsiteY1" fmla="*/ 0 h 2305313"/>
              <a:gd name="connsiteX2" fmla="*/ 10179961 w 10564188"/>
              <a:gd name="connsiteY2" fmla="*/ 0 h 2305313"/>
              <a:gd name="connsiteX3" fmla="*/ 10564188 w 10564188"/>
              <a:gd name="connsiteY3" fmla="*/ 384227 h 2305313"/>
              <a:gd name="connsiteX4" fmla="*/ 10564188 w 10564188"/>
              <a:gd name="connsiteY4" fmla="*/ 1921086 h 2305313"/>
              <a:gd name="connsiteX5" fmla="*/ 10179961 w 10564188"/>
              <a:gd name="connsiteY5" fmla="*/ 2305313 h 2305313"/>
              <a:gd name="connsiteX6" fmla="*/ 384227 w 10564188"/>
              <a:gd name="connsiteY6" fmla="*/ 2305313 h 2305313"/>
              <a:gd name="connsiteX7" fmla="*/ 0 w 10564188"/>
              <a:gd name="connsiteY7" fmla="*/ 1921086 h 2305313"/>
              <a:gd name="connsiteX8" fmla="*/ 0 w 10564188"/>
              <a:gd name="connsiteY8" fmla="*/ 384227 h 230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4188" h="2305313" fill="none" extrusionOk="0">
                <a:moveTo>
                  <a:pt x="0" y="384227"/>
                </a:moveTo>
                <a:cubicBezTo>
                  <a:pt x="-4846" y="176010"/>
                  <a:pt x="167715" y="10600"/>
                  <a:pt x="384227" y="0"/>
                </a:cubicBezTo>
                <a:cubicBezTo>
                  <a:pt x="1743238" y="-64922"/>
                  <a:pt x="6356062" y="-39197"/>
                  <a:pt x="10179961" y="0"/>
                </a:cubicBezTo>
                <a:cubicBezTo>
                  <a:pt x="10396863" y="-6126"/>
                  <a:pt x="10582042" y="146164"/>
                  <a:pt x="10564188" y="384227"/>
                </a:cubicBezTo>
                <a:cubicBezTo>
                  <a:pt x="10576362" y="622706"/>
                  <a:pt x="10604294" y="1377237"/>
                  <a:pt x="10564188" y="1921086"/>
                </a:cubicBezTo>
                <a:cubicBezTo>
                  <a:pt x="10573472" y="2173643"/>
                  <a:pt x="10375643" y="2340736"/>
                  <a:pt x="10179961" y="2305313"/>
                </a:cubicBezTo>
                <a:cubicBezTo>
                  <a:pt x="6936492" y="2469107"/>
                  <a:pt x="2240761" y="2302397"/>
                  <a:pt x="384227" y="2305313"/>
                </a:cubicBezTo>
                <a:cubicBezTo>
                  <a:pt x="152958" y="2276662"/>
                  <a:pt x="-36473" y="2154949"/>
                  <a:pt x="0" y="1921086"/>
                </a:cubicBezTo>
                <a:cubicBezTo>
                  <a:pt x="69847" y="1491969"/>
                  <a:pt x="103460" y="704180"/>
                  <a:pt x="0" y="384227"/>
                </a:cubicBezTo>
                <a:close/>
              </a:path>
              <a:path w="10564188" h="2305313" stroke="0" extrusionOk="0">
                <a:moveTo>
                  <a:pt x="0" y="384227"/>
                </a:moveTo>
                <a:cubicBezTo>
                  <a:pt x="17419" y="172296"/>
                  <a:pt x="138053" y="-25347"/>
                  <a:pt x="384227" y="0"/>
                </a:cubicBezTo>
                <a:cubicBezTo>
                  <a:pt x="5135607" y="86904"/>
                  <a:pt x="8664420" y="-32184"/>
                  <a:pt x="10179961" y="0"/>
                </a:cubicBezTo>
                <a:cubicBezTo>
                  <a:pt x="10410599" y="-34643"/>
                  <a:pt x="10587009" y="141715"/>
                  <a:pt x="10564188" y="384227"/>
                </a:cubicBezTo>
                <a:cubicBezTo>
                  <a:pt x="10508052" y="569790"/>
                  <a:pt x="10663574" y="1177514"/>
                  <a:pt x="10564188" y="1921086"/>
                </a:cubicBezTo>
                <a:cubicBezTo>
                  <a:pt x="10549613" y="2127167"/>
                  <a:pt x="10389347" y="2312467"/>
                  <a:pt x="10179961" y="2305313"/>
                </a:cubicBezTo>
                <a:cubicBezTo>
                  <a:pt x="7972248" y="2327499"/>
                  <a:pt x="2382749" y="2209887"/>
                  <a:pt x="384227" y="2305313"/>
                </a:cubicBezTo>
                <a:cubicBezTo>
                  <a:pt x="174020" y="2334631"/>
                  <a:pt x="24401" y="2157934"/>
                  <a:pt x="0" y="1921086"/>
                </a:cubicBezTo>
                <a:cubicBezTo>
                  <a:pt x="113424" y="1522509"/>
                  <a:pt x="-39920" y="1030212"/>
                  <a:pt x="0" y="384227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443308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208 TCN, Thục Phán lên làm vua, xưng là An Dương Vương lập ra nhà nước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1" name="Picture 44">
            <a:extLst>
              <a:ext uri="{FF2B5EF4-FFF2-40B4-BE49-F238E27FC236}">
                <a16:creationId xmlns:a16="http://schemas.microsoft.com/office/drawing/2014/main" id="{AE63F81E-4DEE-C068-69AF-3C79338B25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04907" y="2891989"/>
            <a:ext cx="1148409" cy="1144233"/>
          </a:xfrm>
          <a:prstGeom prst="rect">
            <a:avLst/>
          </a:prstGeom>
        </p:spPr>
      </p:pic>
      <p:pic>
        <p:nvPicPr>
          <p:cNvPr id="12" name="Picture 45">
            <a:extLst>
              <a:ext uri="{FF2B5EF4-FFF2-40B4-BE49-F238E27FC236}">
                <a16:creationId xmlns:a16="http://schemas.microsoft.com/office/drawing/2014/main" id="{FBC338F3-27D7-9CF6-3E73-E7E12FEC67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04907" y="4180206"/>
            <a:ext cx="1113591" cy="1109542"/>
          </a:xfrm>
          <a:prstGeom prst="rect">
            <a:avLst/>
          </a:prstGeom>
        </p:spPr>
      </p:pic>
      <p:pic>
        <p:nvPicPr>
          <p:cNvPr id="13" name="Picture 46">
            <a:extLst>
              <a:ext uri="{FF2B5EF4-FFF2-40B4-BE49-F238E27FC236}">
                <a16:creationId xmlns:a16="http://schemas.microsoft.com/office/drawing/2014/main" id="{39C962CE-4067-AFCA-996E-065C2890EE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22010" y="5425437"/>
            <a:ext cx="1158343" cy="11541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BA685A2-B1F4-47F6-B672-CDA8B73534C6}"/>
              </a:ext>
            </a:extLst>
          </p:cNvPr>
          <p:cNvSpPr/>
          <p:nvPr/>
        </p:nvSpPr>
        <p:spPr>
          <a:xfrm>
            <a:off x="2080354" y="2897243"/>
            <a:ext cx="5871554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Cồ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439E43-6E69-C22B-E4B7-E19C49638AF2}"/>
              </a:ext>
            </a:extLst>
          </p:cNvPr>
          <p:cNvSpPr/>
          <p:nvPr/>
        </p:nvSpPr>
        <p:spPr>
          <a:xfrm>
            <a:off x="2080353" y="4164298"/>
            <a:ext cx="5871554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FAFA09-E819-C7D0-7F61-9DB1000683B7}"/>
              </a:ext>
            </a:extLst>
          </p:cNvPr>
          <p:cNvSpPr/>
          <p:nvPr/>
        </p:nvSpPr>
        <p:spPr>
          <a:xfrm>
            <a:off x="2080353" y="5470026"/>
            <a:ext cx="5871553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1E9855D2-9D4A-C2AF-3109-9BAD261976B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8032962" y="5562197"/>
            <a:ext cx="1111881" cy="1017371"/>
          </a:xfrm>
          <a:prstGeom prst="rect">
            <a:avLst/>
          </a:prstGeom>
        </p:spPr>
      </p:pic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D6FF759-1EC3-C076-C266-304C12CD853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887" b="97698" l="3862" r="50957">
                        <a14:foregroundMark x1="4545" y1="27423" x2="22556" y2="33118"/>
                        <a14:foregroundMark x1="3930" y1="23829" x2="14457" y2="24879"/>
                        <a14:foregroundMark x1="32843" y1="23829" x2="33356" y2="26656"/>
                        <a14:foregroundMark x1="31203" y1="4927" x2="35748" y2="15711"/>
                        <a14:foregroundMark x1="43985" y1="18861" x2="50957" y2="25929"/>
                        <a14:foregroundMark x1="43506" y1="91519" x2="39405" y2="74798"/>
                        <a14:foregroundMark x1="39405" y1="74798" x2="39064" y2="74596"/>
                        <a14:foregroundMark x1="35133" y1="78635" x2="40704" y2="90347"/>
                        <a14:foregroundMark x1="38551" y1="97698" x2="41217" y2="93174"/>
                        <a14:foregroundMark x1="21668" y1="95436" x2="26077" y2="87237"/>
                        <a14:foregroundMark x1="26077" y1="87237" x2="26111" y2="76939"/>
                        <a14:foregroundMark x1="26111" y1="76939" x2="26008" y2="76535"/>
                        <a14:foregroundMark x1="28776" y1="84491" x2="28537" y2="78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92"/>
          <a:stretch/>
        </p:blipFill>
        <p:spPr>
          <a:xfrm>
            <a:off x="9058809" y="2234693"/>
            <a:ext cx="2758588" cy="448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543615" y="4704506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19506" y="4955951"/>
            <a:ext cx="656884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087482" y="4884199"/>
            <a:ext cx="656884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5A585FD-EAEE-06DF-F72F-A1FC779D7D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5655691-DF53-75E7-2EA5-AF1334459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36424" y="-652272"/>
            <a:ext cx="10674550" cy="2169405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5C3FD2D8-79D5-9144-E1E2-5467187C2F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36256" y="-652272"/>
            <a:ext cx="5416449" cy="81809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7593D0-A56A-1375-09C2-8BF6E5852589}"/>
              </a:ext>
            </a:extLst>
          </p:cNvPr>
          <p:cNvSpPr/>
          <p:nvPr/>
        </p:nvSpPr>
        <p:spPr>
          <a:xfrm>
            <a:off x="1887302" y="476250"/>
            <a:ext cx="9161698" cy="1848592"/>
          </a:xfrm>
          <a:custGeom>
            <a:avLst/>
            <a:gdLst>
              <a:gd name="connsiteX0" fmla="*/ 0 w 9161698"/>
              <a:gd name="connsiteY0" fmla="*/ 308105 h 1848592"/>
              <a:gd name="connsiteX1" fmla="*/ 308105 w 9161698"/>
              <a:gd name="connsiteY1" fmla="*/ 0 h 1848592"/>
              <a:gd name="connsiteX2" fmla="*/ 8853593 w 9161698"/>
              <a:gd name="connsiteY2" fmla="*/ 0 h 1848592"/>
              <a:gd name="connsiteX3" fmla="*/ 9161698 w 9161698"/>
              <a:gd name="connsiteY3" fmla="*/ 308105 h 1848592"/>
              <a:gd name="connsiteX4" fmla="*/ 9161698 w 9161698"/>
              <a:gd name="connsiteY4" fmla="*/ 1540487 h 1848592"/>
              <a:gd name="connsiteX5" fmla="*/ 8853593 w 9161698"/>
              <a:gd name="connsiteY5" fmla="*/ 1848592 h 1848592"/>
              <a:gd name="connsiteX6" fmla="*/ 308105 w 9161698"/>
              <a:gd name="connsiteY6" fmla="*/ 1848592 h 1848592"/>
              <a:gd name="connsiteX7" fmla="*/ 0 w 9161698"/>
              <a:gd name="connsiteY7" fmla="*/ 1540487 h 1848592"/>
              <a:gd name="connsiteX8" fmla="*/ 0 w 9161698"/>
              <a:gd name="connsiteY8" fmla="*/ 308105 h 184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61698" h="1848592" fill="none" extrusionOk="0">
                <a:moveTo>
                  <a:pt x="0" y="308105"/>
                </a:moveTo>
                <a:cubicBezTo>
                  <a:pt x="-15930" y="151047"/>
                  <a:pt x="128668" y="22818"/>
                  <a:pt x="308105" y="0"/>
                </a:cubicBezTo>
                <a:cubicBezTo>
                  <a:pt x="1774349" y="-64922"/>
                  <a:pt x="5299340" y="-39197"/>
                  <a:pt x="8853593" y="0"/>
                </a:cubicBezTo>
                <a:cubicBezTo>
                  <a:pt x="9029689" y="-7736"/>
                  <a:pt x="9168258" y="128440"/>
                  <a:pt x="9161698" y="308105"/>
                </a:cubicBezTo>
                <a:cubicBezTo>
                  <a:pt x="9059649" y="854713"/>
                  <a:pt x="9164768" y="1398813"/>
                  <a:pt x="9161698" y="1540487"/>
                </a:cubicBezTo>
                <a:cubicBezTo>
                  <a:pt x="9163534" y="1718631"/>
                  <a:pt x="9021135" y="1854211"/>
                  <a:pt x="8853593" y="1848592"/>
                </a:cubicBezTo>
                <a:cubicBezTo>
                  <a:pt x="6740280" y="2012386"/>
                  <a:pt x="2410520" y="1845676"/>
                  <a:pt x="308105" y="1848592"/>
                </a:cubicBezTo>
                <a:cubicBezTo>
                  <a:pt x="129211" y="1835470"/>
                  <a:pt x="-13846" y="1718872"/>
                  <a:pt x="0" y="1540487"/>
                </a:cubicBezTo>
                <a:cubicBezTo>
                  <a:pt x="110086" y="1236595"/>
                  <a:pt x="31294" y="718649"/>
                  <a:pt x="0" y="308105"/>
                </a:cubicBezTo>
                <a:close/>
              </a:path>
              <a:path w="9161698" h="1848592" stroke="0" extrusionOk="0">
                <a:moveTo>
                  <a:pt x="0" y="308105"/>
                </a:moveTo>
                <a:cubicBezTo>
                  <a:pt x="25228" y="138337"/>
                  <a:pt x="117950" y="-14917"/>
                  <a:pt x="308105" y="0"/>
                </a:cubicBezTo>
                <a:cubicBezTo>
                  <a:pt x="2650798" y="86904"/>
                  <a:pt x="6390881" y="-32184"/>
                  <a:pt x="8853593" y="0"/>
                </a:cubicBezTo>
                <a:cubicBezTo>
                  <a:pt x="9031215" y="-14019"/>
                  <a:pt x="9170195" y="126657"/>
                  <a:pt x="9161698" y="308105"/>
                </a:cubicBezTo>
                <a:cubicBezTo>
                  <a:pt x="9199825" y="783440"/>
                  <a:pt x="9058562" y="1004135"/>
                  <a:pt x="9161698" y="1540487"/>
                </a:cubicBezTo>
                <a:cubicBezTo>
                  <a:pt x="9148393" y="1705061"/>
                  <a:pt x="9022291" y="1852310"/>
                  <a:pt x="8853593" y="1848592"/>
                </a:cubicBezTo>
                <a:cubicBezTo>
                  <a:pt x="7281081" y="1870778"/>
                  <a:pt x="2377444" y="1753166"/>
                  <a:pt x="308105" y="1848592"/>
                </a:cubicBezTo>
                <a:cubicBezTo>
                  <a:pt x="139232" y="1867521"/>
                  <a:pt x="2322" y="1712994"/>
                  <a:pt x="0" y="1540487"/>
                </a:cubicBezTo>
                <a:cubicBezTo>
                  <a:pt x="-37999" y="1306019"/>
                  <a:pt x="92068" y="654784"/>
                  <a:pt x="0" y="308105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443308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C00000"/>
                </a:solidFill>
                <a:latin typeface="UVN Da Lat" panose="03060902030302020204" pitchFamily="66" charset="0"/>
              </a:rPr>
              <a:t>		</a:t>
            </a:r>
            <a:r>
              <a:rPr 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nước cổ đại đầu tiên xuất hiện trên lãnh thổ Việt Nam là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1" name="Picture 44">
            <a:extLst>
              <a:ext uri="{FF2B5EF4-FFF2-40B4-BE49-F238E27FC236}">
                <a16:creationId xmlns:a16="http://schemas.microsoft.com/office/drawing/2014/main" id="{AE63F81E-4DEE-C068-69AF-3C79338B25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8212" y="2396594"/>
            <a:ext cx="1148409" cy="1144233"/>
          </a:xfrm>
          <a:prstGeom prst="rect">
            <a:avLst/>
          </a:prstGeom>
        </p:spPr>
      </p:pic>
      <p:pic>
        <p:nvPicPr>
          <p:cNvPr id="12" name="Picture 45">
            <a:extLst>
              <a:ext uri="{FF2B5EF4-FFF2-40B4-BE49-F238E27FC236}">
                <a16:creationId xmlns:a16="http://schemas.microsoft.com/office/drawing/2014/main" id="{FBC338F3-27D7-9CF6-3E73-E7E12FEC67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18212" y="3684811"/>
            <a:ext cx="1113591" cy="1109542"/>
          </a:xfrm>
          <a:prstGeom prst="rect">
            <a:avLst/>
          </a:prstGeom>
        </p:spPr>
      </p:pic>
      <p:pic>
        <p:nvPicPr>
          <p:cNvPr id="13" name="Picture 46">
            <a:extLst>
              <a:ext uri="{FF2B5EF4-FFF2-40B4-BE49-F238E27FC236}">
                <a16:creationId xmlns:a16="http://schemas.microsoft.com/office/drawing/2014/main" id="{39C962CE-4067-AFCA-996E-065C2890EE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35315" y="4930042"/>
            <a:ext cx="1158343" cy="11541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BA685A2-B1F4-47F6-B672-CDA8B73534C6}"/>
              </a:ext>
            </a:extLst>
          </p:cNvPr>
          <p:cNvSpPr/>
          <p:nvPr/>
        </p:nvSpPr>
        <p:spPr>
          <a:xfrm>
            <a:off x="2193659" y="2401848"/>
            <a:ext cx="5871554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439E43-6E69-C22B-E4B7-E19C49638AF2}"/>
              </a:ext>
            </a:extLst>
          </p:cNvPr>
          <p:cNvSpPr/>
          <p:nvPr/>
        </p:nvSpPr>
        <p:spPr>
          <a:xfrm>
            <a:off x="2193658" y="3668903"/>
            <a:ext cx="5871554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Lạc</a:t>
            </a:r>
            <a:endParaRPr lang="en-US" sz="40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FAFA09-E819-C7D0-7F61-9DB1000683B7}"/>
              </a:ext>
            </a:extLst>
          </p:cNvPr>
          <p:cNvSpPr/>
          <p:nvPr/>
        </p:nvSpPr>
        <p:spPr>
          <a:xfrm>
            <a:off x="2193658" y="4974631"/>
            <a:ext cx="5871553" cy="110954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Cồ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endParaRPr lang="en-US" sz="40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1E9855D2-9D4A-C2AF-3109-9BAD261976B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8110512" y="2464560"/>
            <a:ext cx="1111881" cy="1017371"/>
          </a:xfrm>
          <a:prstGeom prst="rect">
            <a:avLst/>
          </a:prstGeom>
        </p:spPr>
      </p:pic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D6FF759-1EC3-C076-C266-304C12CD853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887" b="97698" l="3862" r="50957">
                        <a14:foregroundMark x1="4545" y1="27423" x2="22556" y2="33118"/>
                        <a14:foregroundMark x1="3930" y1="23829" x2="14457" y2="24879"/>
                        <a14:foregroundMark x1="32843" y1="23829" x2="33356" y2="26656"/>
                        <a14:foregroundMark x1="31203" y1="4927" x2="35748" y2="15711"/>
                        <a14:foregroundMark x1="43985" y1="18861" x2="50957" y2="25929"/>
                        <a14:foregroundMark x1="43506" y1="91519" x2="39405" y2="74798"/>
                        <a14:foregroundMark x1="39405" y1="74798" x2="39064" y2="74596"/>
                        <a14:foregroundMark x1="35133" y1="78635" x2="40704" y2="90347"/>
                        <a14:foregroundMark x1="38551" y1="97698" x2="41217" y2="93174"/>
                        <a14:foregroundMark x1="21668" y1="95436" x2="26077" y2="87237"/>
                        <a14:foregroundMark x1="26077" y1="87237" x2="26111" y2="76939"/>
                        <a14:foregroundMark x1="26111" y1="76939" x2="26008" y2="76535"/>
                        <a14:foregroundMark x1="28776" y1="84491" x2="28537" y2="78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92"/>
          <a:stretch/>
        </p:blipFill>
        <p:spPr>
          <a:xfrm>
            <a:off x="9058809" y="2234693"/>
            <a:ext cx="2758588" cy="448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7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16502" y="5539551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38093" y="4085353"/>
            <a:ext cx="656884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68895" y="4013601"/>
            <a:ext cx="656884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29099" y="4223674"/>
            <a:ext cx="10054024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5A585FD-EAEE-06DF-F72F-A1FC779D7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036424" cy="2377149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5655691-DF53-75E7-2EA5-AF1334459A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36424" y="-652272"/>
            <a:ext cx="10674550" cy="2169405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5C3FD2D8-79D5-9144-E1E2-5467187C2F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62500" y="-705741"/>
            <a:ext cx="5416449" cy="81809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7593D0-A56A-1375-09C2-8BF6E5852589}"/>
              </a:ext>
            </a:extLst>
          </p:cNvPr>
          <p:cNvSpPr/>
          <p:nvPr/>
        </p:nvSpPr>
        <p:spPr>
          <a:xfrm>
            <a:off x="1166652" y="31991"/>
            <a:ext cx="10674549" cy="1296211"/>
          </a:xfrm>
          <a:custGeom>
            <a:avLst/>
            <a:gdLst>
              <a:gd name="connsiteX0" fmla="*/ 0 w 10674549"/>
              <a:gd name="connsiteY0" fmla="*/ 216039 h 1296211"/>
              <a:gd name="connsiteX1" fmla="*/ 216039 w 10674549"/>
              <a:gd name="connsiteY1" fmla="*/ 0 h 1296211"/>
              <a:gd name="connsiteX2" fmla="*/ 10458510 w 10674549"/>
              <a:gd name="connsiteY2" fmla="*/ 0 h 1296211"/>
              <a:gd name="connsiteX3" fmla="*/ 10674549 w 10674549"/>
              <a:gd name="connsiteY3" fmla="*/ 216039 h 1296211"/>
              <a:gd name="connsiteX4" fmla="*/ 10674549 w 10674549"/>
              <a:gd name="connsiteY4" fmla="*/ 1080172 h 1296211"/>
              <a:gd name="connsiteX5" fmla="*/ 10458510 w 10674549"/>
              <a:gd name="connsiteY5" fmla="*/ 1296211 h 1296211"/>
              <a:gd name="connsiteX6" fmla="*/ 216039 w 10674549"/>
              <a:gd name="connsiteY6" fmla="*/ 1296211 h 1296211"/>
              <a:gd name="connsiteX7" fmla="*/ 0 w 10674549"/>
              <a:gd name="connsiteY7" fmla="*/ 1080172 h 1296211"/>
              <a:gd name="connsiteX8" fmla="*/ 0 w 10674549"/>
              <a:gd name="connsiteY8" fmla="*/ 216039 h 129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74549" h="1296211" fill="none" extrusionOk="0">
                <a:moveTo>
                  <a:pt x="0" y="216039"/>
                </a:moveTo>
                <a:cubicBezTo>
                  <a:pt x="-4746" y="100628"/>
                  <a:pt x="93484" y="7972"/>
                  <a:pt x="216039" y="0"/>
                </a:cubicBezTo>
                <a:cubicBezTo>
                  <a:pt x="4904639" y="-64922"/>
                  <a:pt x="7896218" y="-39197"/>
                  <a:pt x="10458510" y="0"/>
                </a:cubicBezTo>
                <a:cubicBezTo>
                  <a:pt x="10589179" y="-14803"/>
                  <a:pt x="10687968" y="77287"/>
                  <a:pt x="10674549" y="216039"/>
                </a:cubicBezTo>
                <a:cubicBezTo>
                  <a:pt x="10713862" y="629493"/>
                  <a:pt x="10728880" y="858679"/>
                  <a:pt x="10674549" y="1080172"/>
                </a:cubicBezTo>
                <a:cubicBezTo>
                  <a:pt x="10675597" y="1204041"/>
                  <a:pt x="10567961" y="1317362"/>
                  <a:pt x="10458510" y="1296211"/>
                </a:cubicBezTo>
                <a:cubicBezTo>
                  <a:pt x="5607445" y="1460005"/>
                  <a:pt x="2126784" y="1293295"/>
                  <a:pt x="216039" y="1296211"/>
                </a:cubicBezTo>
                <a:cubicBezTo>
                  <a:pt x="88290" y="1283537"/>
                  <a:pt x="-8274" y="1204401"/>
                  <a:pt x="0" y="1080172"/>
                </a:cubicBezTo>
                <a:cubicBezTo>
                  <a:pt x="-66800" y="680163"/>
                  <a:pt x="-165" y="499783"/>
                  <a:pt x="0" y="216039"/>
                </a:cubicBezTo>
                <a:close/>
              </a:path>
              <a:path w="10674549" h="1296211" stroke="0" extrusionOk="0">
                <a:moveTo>
                  <a:pt x="0" y="216039"/>
                </a:moveTo>
                <a:cubicBezTo>
                  <a:pt x="6004" y="96818"/>
                  <a:pt x="91698" y="-3750"/>
                  <a:pt x="216039" y="0"/>
                </a:cubicBezTo>
                <a:cubicBezTo>
                  <a:pt x="3598979" y="86904"/>
                  <a:pt x="9109605" y="-32184"/>
                  <a:pt x="10458510" y="0"/>
                </a:cubicBezTo>
                <a:cubicBezTo>
                  <a:pt x="10585162" y="-13787"/>
                  <a:pt x="10677750" y="92473"/>
                  <a:pt x="10674549" y="216039"/>
                </a:cubicBezTo>
                <a:cubicBezTo>
                  <a:pt x="10608232" y="587055"/>
                  <a:pt x="10706628" y="675504"/>
                  <a:pt x="10674549" y="1080172"/>
                </a:cubicBezTo>
                <a:cubicBezTo>
                  <a:pt x="10669483" y="1197359"/>
                  <a:pt x="10577062" y="1298148"/>
                  <a:pt x="10458510" y="1296211"/>
                </a:cubicBezTo>
                <a:cubicBezTo>
                  <a:pt x="5954404" y="1318397"/>
                  <a:pt x="2746534" y="1200785"/>
                  <a:pt x="216039" y="1296211"/>
                </a:cubicBezTo>
                <a:cubicBezTo>
                  <a:pt x="97824" y="1312360"/>
                  <a:pt x="8852" y="1208427"/>
                  <a:pt x="0" y="1080172"/>
                </a:cubicBezTo>
                <a:cubicBezTo>
                  <a:pt x="-45505" y="746496"/>
                  <a:pt x="-69048" y="640716"/>
                  <a:pt x="0" y="216039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443308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giống nhau giữa nhà nước Văn Lang và Âu Lạc là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4">
            <a:extLst>
              <a:ext uri="{FF2B5EF4-FFF2-40B4-BE49-F238E27FC236}">
                <a16:creationId xmlns:a16="http://schemas.microsoft.com/office/drawing/2014/main" id="{AE63F81E-4DEE-C068-69AF-3C79338B25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6799" y="1525996"/>
            <a:ext cx="1148409" cy="1144233"/>
          </a:xfrm>
          <a:prstGeom prst="rect">
            <a:avLst/>
          </a:prstGeom>
        </p:spPr>
      </p:pic>
      <p:pic>
        <p:nvPicPr>
          <p:cNvPr id="12" name="Picture 45">
            <a:extLst>
              <a:ext uri="{FF2B5EF4-FFF2-40B4-BE49-F238E27FC236}">
                <a16:creationId xmlns:a16="http://schemas.microsoft.com/office/drawing/2014/main" id="{FBC338F3-27D7-9CF6-3E73-E7E12FEC67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6799" y="3478026"/>
            <a:ext cx="1113591" cy="1109542"/>
          </a:xfrm>
          <a:prstGeom prst="rect">
            <a:avLst/>
          </a:prstGeom>
        </p:spPr>
      </p:pic>
      <p:pic>
        <p:nvPicPr>
          <p:cNvPr id="13" name="Picture 46">
            <a:extLst>
              <a:ext uri="{FF2B5EF4-FFF2-40B4-BE49-F238E27FC236}">
                <a16:creationId xmlns:a16="http://schemas.microsoft.com/office/drawing/2014/main" id="{39C962CE-4067-AFCA-996E-065C2890EE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3902" y="5123143"/>
            <a:ext cx="1158343" cy="11541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BA685A2-B1F4-47F6-B672-CDA8B73534C6}"/>
              </a:ext>
            </a:extLst>
          </p:cNvPr>
          <p:cNvSpPr/>
          <p:nvPr/>
        </p:nvSpPr>
        <p:spPr>
          <a:xfrm>
            <a:off x="1312246" y="1531250"/>
            <a:ext cx="7450254" cy="161801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439E43-6E69-C22B-E4B7-E19C49638AF2}"/>
              </a:ext>
            </a:extLst>
          </p:cNvPr>
          <p:cNvSpPr/>
          <p:nvPr/>
        </p:nvSpPr>
        <p:spPr>
          <a:xfrm>
            <a:off x="1312245" y="3232585"/>
            <a:ext cx="7450253" cy="1455394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6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6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6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6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nỏ</a:t>
            </a:r>
            <a:r>
              <a:rPr lang="en-US" sz="6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6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FAFA09-E819-C7D0-7F61-9DB1000683B7}"/>
              </a:ext>
            </a:extLst>
          </p:cNvPr>
          <p:cNvSpPr/>
          <p:nvPr/>
        </p:nvSpPr>
        <p:spPr>
          <a:xfrm>
            <a:off x="1285208" y="4863350"/>
            <a:ext cx="7450252" cy="173407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6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6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6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6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6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6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1E9855D2-9D4A-C2AF-3109-9BAD261976B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8906935" y="1666386"/>
            <a:ext cx="1111881" cy="1017371"/>
          </a:xfrm>
          <a:prstGeom prst="rect">
            <a:avLst/>
          </a:prstGeom>
        </p:spPr>
      </p:pic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D6FF759-1EC3-C076-C266-304C12CD853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887" b="97698" l="3862" r="50957">
                        <a14:foregroundMark x1="4545" y1="27423" x2="22556" y2="33118"/>
                        <a14:foregroundMark x1="3930" y1="23829" x2="14457" y2="24879"/>
                        <a14:foregroundMark x1="32843" y1="23829" x2="33356" y2="26656"/>
                        <a14:foregroundMark x1="31203" y1="4927" x2="35748" y2="15711"/>
                        <a14:foregroundMark x1="43985" y1="18861" x2="50957" y2="25929"/>
                        <a14:foregroundMark x1="43506" y1="91519" x2="39405" y2="74798"/>
                        <a14:foregroundMark x1="39405" y1="74798" x2="39064" y2="74596"/>
                        <a14:foregroundMark x1="35133" y1="78635" x2="40704" y2="90347"/>
                        <a14:foregroundMark x1="38551" y1="97698" x2="41217" y2="93174"/>
                        <a14:foregroundMark x1="21668" y1="95436" x2="26077" y2="87237"/>
                        <a14:foregroundMark x1="26077" y1="87237" x2="26111" y2="76939"/>
                        <a14:foregroundMark x1="26111" y1="76939" x2="26008" y2="76535"/>
                        <a14:foregroundMark x1="28776" y1="84491" x2="28537" y2="78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92"/>
          <a:stretch/>
        </p:blipFill>
        <p:spPr>
          <a:xfrm>
            <a:off x="9889380" y="2314227"/>
            <a:ext cx="2758588" cy="448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83C2FC-4BA3-4B0A-970A-C053858BFE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4" r="13499"/>
          <a:stretch/>
        </p:blipFill>
        <p:spPr>
          <a:xfrm>
            <a:off x="4129548" y="-59748"/>
            <a:ext cx="8062452" cy="6917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C2CEE8-F3A4-41C2-870E-547BE984F0FE}"/>
              </a:ext>
            </a:extLst>
          </p:cNvPr>
          <p:cNvSpPr txBox="1"/>
          <p:nvPr/>
        </p:nvSpPr>
        <p:spPr>
          <a:xfrm>
            <a:off x="58993" y="890747"/>
            <a:ext cx="407055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Times" panose="02020603050405020304" pitchFamily="18" charset="0"/>
                <a:cs typeface="Times" panose="02020603050405020304" pitchFamily="18" charset="0"/>
              </a:rPr>
              <a:t>VƯƠNG QUỐC PHÙ NAM</a:t>
            </a:r>
          </a:p>
        </p:txBody>
      </p:sp>
    </p:spTree>
    <p:extLst>
      <p:ext uri="{BB962C8B-B14F-4D97-AF65-F5344CB8AC3E}">
        <p14:creationId xmlns:p14="http://schemas.microsoft.com/office/powerpoint/2010/main" val="1014124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85FD8C-B039-4B40-99B6-E20A0D50806F}"/>
              </a:ext>
            </a:extLst>
          </p:cNvPr>
          <p:cNvSpPr/>
          <p:nvPr/>
        </p:nvSpPr>
        <p:spPr>
          <a:xfrm>
            <a:off x="2199249" y="98474"/>
            <a:ext cx="7793502" cy="1561514"/>
          </a:xfrm>
          <a:prstGeom prst="roundRect">
            <a:avLst/>
          </a:prstGeom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NỘI DUNG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0BC605-3465-4464-B712-129C99D08357}"/>
              </a:ext>
            </a:extLst>
          </p:cNvPr>
          <p:cNvSpPr/>
          <p:nvPr/>
        </p:nvSpPr>
        <p:spPr>
          <a:xfrm>
            <a:off x="520503" y="2409092"/>
            <a:ext cx="4346917" cy="2039816"/>
          </a:xfrm>
          <a:prstGeom prst="roundRect">
            <a:avLst/>
          </a:prstGeom>
          <a:noFill/>
          <a:ln w="57150">
            <a:solidFill>
              <a:schemeClr val="accent4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6600" b="1" dirty="0" err="1">
                <a:solidFill>
                  <a:schemeClr val="accent4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Hoàn</a:t>
            </a:r>
            <a:r>
              <a:rPr lang="en-US" sz="6600" b="1" dirty="0">
                <a:solidFill>
                  <a:schemeClr val="accent4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4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cảnh</a:t>
            </a:r>
            <a:endParaRPr lang="en-US" sz="6600" b="1" dirty="0">
              <a:solidFill>
                <a:schemeClr val="accent4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1AAC99-10F4-4C49-99DC-F09AB56DB694}"/>
              </a:ext>
            </a:extLst>
          </p:cNvPr>
          <p:cNvSpPr/>
          <p:nvPr/>
        </p:nvSpPr>
        <p:spPr>
          <a:xfrm>
            <a:off x="7479323" y="2409092"/>
            <a:ext cx="4149970" cy="2039816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66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Đời</a:t>
            </a:r>
            <a:r>
              <a:rPr lang="en-US" sz="6600" b="1" dirty="0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6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sống</a:t>
            </a:r>
            <a:endParaRPr lang="en-US" sz="6600" b="1" dirty="0">
              <a:solidFill>
                <a:schemeClr val="accent6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A200DC2-188C-4983-A18E-3BB12254340C}"/>
              </a:ext>
            </a:extLst>
          </p:cNvPr>
          <p:cNvSpPr/>
          <p:nvPr/>
        </p:nvSpPr>
        <p:spPr>
          <a:xfrm>
            <a:off x="1772529" y="1593167"/>
            <a:ext cx="1645920" cy="168812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Times" panose="02020603050405020304" pitchFamily="18" charset="0"/>
                <a:cs typeface="Times" panose="02020603050405020304" pitchFamily="18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6698442-1FE8-4564-9745-4C92A8C269AC}"/>
              </a:ext>
            </a:extLst>
          </p:cNvPr>
          <p:cNvSpPr/>
          <p:nvPr/>
        </p:nvSpPr>
        <p:spPr>
          <a:xfrm>
            <a:off x="8731348" y="1593167"/>
            <a:ext cx="1645920" cy="168812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34C575-D647-40B6-87BA-FCE91E88E7A6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1069145" y="4448908"/>
            <a:ext cx="1624817" cy="81592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09F836-4630-4011-B30E-3105CAE5A812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686929" y="4448908"/>
            <a:ext cx="7033" cy="81592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0EEEAA-0B67-4E5F-9F96-AF4DBB642B8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2693962" y="4448908"/>
            <a:ext cx="1617784" cy="74910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5C6AB26-7129-4AF1-A2EE-A00DB9B410FD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9554308" y="4448908"/>
            <a:ext cx="0" cy="81592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912E6C2-A361-4928-841F-FE85250AAB02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9554308" y="4448908"/>
            <a:ext cx="1617784" cy="74910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C51E800-B016-4635-9B19-00CD4D3B9C59}"/>
              </a:ext>
            </a:extLst>
          </p:cNvPr>
          <p:cNvCxnSpPr>
            <a:cxnSpLocks/>
          </p:cNvCxnSpPr>
          <p:nvPr/>
        </p:nvCxnSpPr>
        <p:spPr>
          <a:xfrm flipH="1">
            <a:off x="7929490" y="4448908"/>
            <a:ext cx="1624817" cy="81592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A22EFD6-EFE0-4635-AE8E-985D6A0EB337}"/>
              </a:ext>
            </a:extLst>
          </p:cNvPr>
          <p:cNvSpPr txBox="1"/>
          <p:nvPr/>
        </p:nvSpPr>
        <p:spPr>
          <a:xfrm>
            <a:off x="473877" y="5226202"/>
            <a:ext cx="928844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ra </a:t>
            </a:r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đời</a:t>
            </a:r>
            <a:endParaRPr lang="en-US" sz="4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68A3C1-3455-410C-BE00-CF2EB65C6092}"/>
              </a:ext>
            </a:extLst>
          </p:cNvPr>
          <p:cNvSpPr txBox="1"/>
          <p:nvPr/>
        </p:nvSpPr>
        <p:spPr>
          <a:xfrm>
            <a:off x="2055008" y="5262583"/>
            <a:ext cx="1442773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phát</a:t>
            </a:r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triển</a:t>
            </a:r>
            <a:endParaRPr lang="en-US" sz="4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145D62-8D67-4A40-88C1-B04B59405527}"/>
              </a:ext>
            </a:extLst>
          </p:cNvPr>
          <p:cNvSpPr txBox="1"/>
          <p:nvPr/>
        </p:nvSpPr>
        <p:spPr>
          <a:xfrm>
            <a:off x="3896969" y="5198012"/>
            <a:ext cx="1385229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suy</a:t>
            </a:r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vong</a:t>
            </a:r>
            <a:endParaRPr lang="en-US" sz="4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A8BB79-36A2-48CA-A911-447055F97562}"/>
              </a:ext>
            </a:extLst>
          </p:cNvPr>
          <p:cNvSpPr txBox="1"/>
          <p:nvPr/>
        </p:nvSpPr>
        <p:spPr>
          <a:xfrm>
            <a:off x="7414061" y="5262583"/>
            <a:ext cx="1280160" cy="144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kinh</a:t>
            </a:r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tế</a:t>
            </a:r>
            <a:endParaRPr lang="en-US" sz="4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C36D-F25E-4B1F-B206-4F549C62EF56}"/>
              </a:ext>
            </a:extLst>
          </p:cNvPr>
          <p:cNvSpPr txBox="1"/>
          <p:nvPr/>
        </p:nvSpPr>
        <p:spPr>
          <a:xfrm>
            <a:off x="9095955" y="5196887"/>
            <a:ext cx="1280158" cy="144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vật</a:t>
            </a:r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chất</a:t>
            </a:r>
            <a:endParaRPr lang="en-US" sz="4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D6C81F-B64D-4AA0-ADF1-0CDE0A916D85}"/>
              </a:ext>
            </a:extLst>
          </p:cNvPr>
          <p:cNvSpPr txBox="1"/>
          <p:nvPr/>
        </p:nvSpPr>
        <p:spPr>
          <a:xfrm>
            <a:off x="10665107" y="5196887"/>
            <a:ext cx="1280158" cy="144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tinh</a:t>
            </a:r>
            <a:r>
              <a:rPr lang="en-US" sz="4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400" dirty="0" err="1">
                <a:latin typeface="Times" panose="02020603050405020304" pitchFamily="18" charset="0"/>
                <a:cs typeface="Times" panose="02020603050405020304" pitchFamily="18" charset="0"/>
              </a:rPr>
              <a:t>thần</a:t>
            </a:r>
            <a:endParaRPr lang="en-US" sz="4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002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489F01-1906-4946-A146-4AD8B70AC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357" y="0"/>
            <a:ext cx="6858000" cy="68580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17E59B5-2709-476C-8F80-2816D13D93D8}"/>
              </a:ext>
            </a:extLst>
          </p:cNvPr>
          <p:cNvSpPr/>
          <p:nvPr/>
        </p:nvSpPr>
        <p:spPr>
          <a:xfrm>
            <a:off x="7118146" y="1195754"/>
            <a:ext cx="1395864" cy="732098"/>
          </a:xfrm>
          <a:custGeom>
            <a:avLst/>
            <a:gdLst>
              <a:gd name="connsiteX0" fmla="*/ 84512 w 1395864"/>
              <a:gd name="connsiteY0" fmla="*/ 84406 h 732098"/>
              <a:gd name="connsiteX1" fmla="*/ 168919 w 1395864"/>
              <a:gd name="connsiteY1" fmla="*/ 42203 h 732098"/>
              <a:gd name="connsiteX2" fmla="*/ 492476 w 1395864"/>
              <a:gd name="connsiteY2" fmla="*/ 0 h 732098"/>
              <a:gd name="connsiteX3" fmla="*/ 1111454 w 1395864"/>
              <a:gd name="connsiteY3" fmla="*/ 14068 h 732098"/>
              <a:gd name="connsiteX4" fmla="*/ 1153657 w 1395864"/>
              <a:gd name="connsiteY4" fmla="*/ 70338 h 732098"/>
              <a:gd name="connsiteX5" fmla="*/ 1209928 w 1395864"/>
              <a:gd name="connsiteY5" fmla="*/ 112541 h 732098"/>
              <a:gd name="connsiteX6" fmla="*/ 1238063 w 1395864"/>
              <a:gd name="connsiteY6" fmla="*/ 168812 h 732098"/>
              <a:gd name="connsiteX7" fmla="*/ 1308402 w 1395864"/>
              <a:gd name="connsiteY7" fmla="*/ 253218 h 732098"/>
              <a:gd name="connsiteX8" fmla="*/ 1336537 w 1395864"/>
              <a:gd name="connsiteY8" fmla="*/ 337624 h 732098"/>
              <a:gd name="connsiteX9" fmla="*/ 1350605 w 1395864"/>
              <a:gd name="connsiteY9" fmla="*/ 379828 h 732098"/>
              <a:gd name="connsiteX10" fmla="*/ 1378740 w 1395864"/>
              <a:gd name="connsiteY10" fmla="*/ 450166 h 732098"/>
              <a:gd name="connsiteX11" fmla="*/ 1392808 w 1395864"/>
              <a:gd name="connsiteY11" fmla="*/ 534572 h 732098"/>
              <a:gd name="connsiteX12" fmla="*/ 1322469 w 1395864"/>
              <a:gd name="connsiteY12" fmla="*/ 590843 h 732098"/>
              <a:gd name="connsiteX13" fmla="*/ 1195860 w 1395864"/>
              <a:gd name="connsiteY13" fmla="*/ 647114 h 732098"/>
              <a:gd name="connsiteX14" fmla="*/ 548746 w 1395864"/>
              <a:gd name="connsiteY14" fmla="*/ 675249 h 732098"/>
              <a:gd name="connsiteX15" fmla="*/ 337731 w 1395864"/>
              <a:gd name="connsiteY15" fmla="*/ 661181 h 732098"/>
              <a:gd name="connsiteX16" fmla="*/ 295528 w 1395864"/>
              <a:gd name="connsiteY16" fmla="*/ 647114 h 732098"/>
              <a:gd name="connsiteX17" fmla="*/ 168919 w 1395864"/>
              <a:gd name="connsiteY17" fmla="*/ 618978 h 732098"/>
              <a:gd name="connsiteX18" fmla="*/ 98580 w 1395864"/>
              <a:gd name="connsiteY18" fmla="*/ 562708 h 732098"/>
              <a:gd name="connsiteX19" fmla="*/ 70445 w 1395864"/>
              <a:gd name="connsiteY19" fmla="*/ 520504 h 732098"/>
              <a:gd name="connsiteX20" fmla="*/ 28242 w 1395864"/>
              <a:gd name="connsiteY20" fmla="*/ 478301 h 732098"/>
              <a:gd name="connsiteX21" fmla="*/ 106 w 1395864"/>
              <a:gd name="connsiteY21" fmla="*/ 337624 h 732098"/>
              <a:gd name="connsiteX22" fmla="*/ 28242 w 1395864"/>
              <a:gd name="connsiteY22" fmla="*/ 211015 h 732098"/>
              <a:gd name="connsiteX23" fmla="*/ 56377 w 1395864"/>
              <a:gd name="connsiteY23" fmla="*/ 168812 h 732098"/>
              <a:gd name="connsiteX24" fmla="*/ 112648 w 1395864"/>
              <a:gd name="connsiteY24" fmla="*/ 126609 h 732098"/>
              <a:gd name="connsiteX25" fmla="*/ 154851 w 1395864"/>
              <a:gd name="connsiteY25" fmla="*/ 84406 h 732098"/>
              <a:gd name="connsiteX26" fmla="*/ 84512 w 1395864"/>
              <a:gd name="connsiteY26" fmla="*/ 84406 h 73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95864" h="732098">
                <a:moveTo>
                  <a:pt x="84512" y="84406"/>
                </a:moveTo>
                <a:cubicBezTo>
                  <a:pt x="112648" y="70338"/>
                  <a:pt x="138741" y="51079"/>
                  <a:pt x="168919" y="42203"/>
                </a:cubicBezTo>
                <a:cubicBezTo>
                  <a:pt x="267176" y="13304"/>
                  <a:pt x="392092" y="8366"/>
                  <a:pt x="492476" y="0"/>
                </a:cubicBezTo>
                <a:lnTo>
                  <a:pt x="1111454" y="14068"/>
                </a:lnTo>
                <a:cubicBezTo>
                  <a:pt x="1134768" y="16548"/>
                  <a:pt x="1137078" y="53759"/>
                  <a:pt x="1153657" y="70338"/>
                </a:cubicBezTo>
                <a:cubicBezTo>
                  <a:pt x="1170236" y="86917"/>
                  <a:pt x="1191171" y="98473"/>
                  <a:pt x="1209928" y="112541"/>
                </a:cubicBezTo>
                <a:cubicBezTo>
                  <a:pt x="1219306" y="131298"/>
                  <a:pt x="1226949" y="151029"/>
                  <a:pt x="1238063" y="168812"/>
                </a:cubicBezTo>
                <a:cubicBezTo>
                  <a:pt x="1265931" y="213402"/>
                  <a:pt x="1276297" y="221114"/>
                  <a:pt x="1308402" y="253218"/>
                </a:cubicBezTo>
                <a:lnTo>
                  <a:pt x="1336537" y="337624"/>
                </a:lnTo>
                <a:cubicBezTo>
                  <a:pt x="1341226" y="351692"/>
                  <a:pt x="1345098" y="366060"/>
                  <a:pt x="1350605" y="379828"/>
                </a:cubicBezTo>
                <a:lnTo>
                  <a:pt x="1378740" y="450166"/>
                </a:lnTo>
                <a:cubicBezTo>
                  <a:pt x="1383429" y="478301"/>
                  <a:pt x="1403401" y="508089"/>
                  <a:pt x="1392808" y="534572"/>
                </a:cubicBezTo>
                <a:cubicBezTo>
                  <a:pt x="1381657" y="562450"/>
                  <a:pt x="1347067" y="573624"/>
                  <a:pt x="1322469" y="590843"/>
                </a:cubicBezTo>
                <a:cubicBezTo>
                  <a:pt x="1254867" y="638165"/>
                  <a:pt x="1264999" y="629829"/>
                  <a:pt x="1195860" y="647114"/>
                </a:cubicBezTo>
                <a:cubicBezTo>
                  <a:pt x="983036" y="806731"/>
                  <a:pt x="1154204" y="696494"/>
                  <a:pt x="548746" y="675249"/>
                </a:cubicBezTo>
                <a:cubicBezTo>
                  <a:pt x="478295" y="672777"/>
                  <a:pt x="408069" y="665870"/>
                  <a:pt x="337731" y="661181"/>
                </a:cubicBezTo>
                <a:cubicBezTo>
                  <a:pt x="323663" y="656492"/>
                  <a:pt x="309914" y="650710"/>
                  <a:pt x="295528" y="647114"/>
                </a:cubicBezTo>
                <a:cubicBezTo>
                  <a:pt x="253586" y="636629"/>
                  <a:pt x="209933" y="632649"/>
                  <a:pt x="168919" y="618978"/>
                </a:cubicBezTo>
                <a:cubicBezTo>
                  <a:pt x="148979" y="612331"/>
                  <a:pt x="112549" y="580169"/>
                  <a:pt x="98580" y="562708"/>
                </a:cubicBezTo>
                <a:cubicBezTo>
                  <a:pt x="88018" y="549505"/>
                  <a:pt x="81269" y="533493"/>
                  <a:pt x="70445" y="520504"/>
                </a:cubicBezTo>
                <a:cubicBezTo>
                  <a:pt x="57709" y="505220"/>
                  <a:pt x="42310" y="492369"/>
                  <a:pt x="28242" y="478301"/>
                </a:cubicBezTo>
                <a:cubicBezTo>
                  <a:pt x="20176" y="446040"/>
                  <a:pt x="-1710" y="364856"/>
                  <a:pt x="106" y="337624"/>
                </a:cubicBezTo>
                <a:cubicBezTo>
                  <a:pt x="2982" y="294487"/>
                  <a:pt x="14571" y="252029"/>
                  <a:pt x="28242" y="211015"/>
                </a:cubicBezTo>
                <a:cubicBezTo>
                  <a:pt x="33589" y="194975"/>
                  <a:pt x="44422" y="180767"/>
                  <a:pt x="56377" y="168812"/>
                </a:cubicBezTo>
                <a:cubicBezTo>
                  <a:pt x="72956" y="152233"/>
                  <a:pt x="94846" y="141868"/>
                  <a:pt x="112648" y="126609"/>
                </a:cubicBezTo>
                <a:cubicBezTo>
                  <a:pt x="127753" y="113662"/>
                  <a:pt x="140783" y="98474"/>
                  <a:pt x="154851" y="84406"/>
                </a:cubicBezTo>
                <a:lnTo>
                  <a:pt x="84512" y="84406"/>
                </a:lnTo>
                <a:close/>
              </a:path>
            </a:pathLst>
          </a:custGeom>
          <a:solidFill>
            <a:srgbClr val="AAB094"/>
          </a:solidFill>
          <a:ln>
            <a:solidFill>
              <a:srgbClr val="AAB0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BEF3017-D1A2-4765-912C-47FC40DD3C15}"/>
              </a:ext>
            </a:extLst>
          </p:cNvPr>
          <p:cNvSpPr/>
          <p:nvPr/>
        </p:nvSpPr>
        <p:spPr>
          <a:xfrm>
            <a:off x="8187398" y="1125415"/>
            <a:ext cx="745587" cy="984739"/>
          </a:xfrm>
          <a:custGeom>
            <a:avLst/>
            <a:gdLst>
              <a:gd name="connsiteX0" fmla="*/ 0 w 745587"/>
              <a:gd name="connsiteY0" fmla="*/ 0 h 984739"/>
              <a:gd name="connsiteX1" fmla="*/ 478301 w 745587"/>
              <a:gd name="connsiteY1" fmla="*/ 984739 h 984739"/>
              <a:gd name="connsiteX2" fmla="*/ 745587 w 745587"/>
              <a:gd name="connsiteY2" fmla="*/ 745588 h 984739"/>
              <a:gd name="connsiteX3" fmla="*/ 450166 w 745587"/>
              <a:gd name="connsiteY3" fmla="*/ 70339 h 984739"/>
              <a:gd name="connsiteX4" fmla="*/ 0 w 745587"/>
              <a:gd name="connsiteY4" fmla="*/ 0 h 98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587" h="984739">
                <a:moveTo>
                  <a:pt x="0" y="0"/>
                </a:moveTo>
                <a:lnTo>
                  <a:pt x="478301" y="984739"/>
                </a:lnTo>
                <a:lnTo>
                  <a:pt x="745587" y="745588"/>
                </a:lnTo>
                <a:lnTo>
                  <a:pt x="450166" y="70339"/>
                </a:lnTo>
                <a:lnTo>
                  <a:pt x="0" y="0"/>
                </a:lnTo>
                <a:close/>
              </a:path>
            </a:pathLst>
          </a:custGeom>
          <a:solidFill>
            <a:srgbClr val="253B42"/>
          </a:solidFill>
          <a:ln>
            <a:solidFill>
              <a:srgbClr val="253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FA429-CA5E-45E0-B566-0E13F981E132}"/>
              </a:ext>
            </a:extLst>
          </p:cNvPr>
          <p:cNvSpPr txBox="1"/>
          <p:nvPr/>
        </p:nvSpPr>
        <p:spPr>
          <a:xfrm>
            <a:off x="514643" y="586660"/>
            <a:ext cx="4304714" cy="304698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9600" dirty="0">
                <a:latin typeface="Times" panose="02020603050405020304" pitchFamily="18" charset="0"/>
                <a:cs typeface="Times" panose="02020603050405020304" pitchFamily="18" charset="0"/>
              </a:rPr>
              <a:t>LÀM NHÓM</a:t>
            </a:r>
          </a:p>
        </p:txBody>
      </p:sp>
    </p:spTree>
    <p:extLst>
      <p:ext uri="{BB962C8B-B14F-4D97-AF65-F5344CB8AC3E}">
        <p14:creationId xmlns:p14="http://schemas.microsoft.com/office/powerpoint/2010/main" val="28658355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408</Words>
  <Application>Microsoft Office PowerPoint</Application>
  <PresentationFormat>Widescreen</PresentationFormat>
  <Paragraphs>112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Times</vt:lpstr>
      <vt:lpstr>Times New Roman</vt:lpstr>
      <vt:lpstr>UVN Da Lat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30</cp:revision>
  <dcterms:created xsi:type="dcterms:W3CDTF">2024-10-01T12:44:14Z</dcterms:created>
  <dcterms:modified xsi:type="dcterms:W3CDTF">2024-10-02T07:11:16Z</dcterms:modified>
</cp:coreProperties>
</file>