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32"/>
  </p:notesMasterIdLst>
  <p:sldIdLst>
    <p:sldId id="283" r:id="rId4"/>
    <p:sldId id="284" r:id="rId5"/>
    <p:sldId id="307" r:id="rId6"/>
    <p:sldId id="257" r:id="rId7"/>
    <p:sldId id="285" r:id="rId8"/>
    <p:sldId id="306" r:id="rId9"/>
    <p:sldId id="267" r:id="rId10"/>
    <p:sldId id="268" r:id="rId11"/>
    <p:sldId id="269" r:id="rId12"/>
    <p:sldId id="273" r:id="rId13"/>
    <p:sldId id="308"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2" r:id="rId27"/>
    <p:sldId id="321" r:id="rId28"/>
    <p:sldId id="303" r:id="rId29"/>
    <p:sldId id="323" r:id="rId30"/>
    <p:sldId id="28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90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4</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2025/5/28</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5/28/2025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pic>
        <p:nvPicPr>
          <p:cNvPr id="5" name="Picture 4">
            <a:extLst>
              <a:ext uri="{FF2B5EF4-FFF2-40B4-BE49-F238E27FC236}">
                <a16:creationId xmlns:a16="http://schemas.microsoft.com/office/drawing/2014/main" xmlns="" id="{AE2253CF-47AD-0E08-FF27-15732DC176C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2025/5/28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xmlns="" id="{E3B567A8-4B11-AF6F-8E0D-20195743920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7.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1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pn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xmlns="" val="3549327109"/>
                    </a:ext>
                  </a:extLst>
                </a:gridCol>
                <a:gridCol w="2460172">
                  <a:extLst>
                    <a:ext uri="{9D8B030D-6E8A-4147-A177-3AD203B41FA5}">
                      <a16:colId xmlns:a16="http://schemas.microsoft.com/office/drawing/2014/main" xmlns="" val="1028288597"/>
                    </a:ext>
                  </a:extLst>
                </a:gridCol>
                <a:gridCol w="1752600">
                  <a:extLst>
                    <a:ext uri="{9D8B030D-6E8A-4147-A177-3AD203B41FA5}">
                      <a16:colId xmlns:a16="http://schemas.microsoft.com/office/drawing/2014/main" xmlns="" val="2793680496"/>
                    </a:ext>
                  </a:extLst>
                </a:gridCol>
                <a:gridCol w="4343401">
                  <a:extLst>
                    <a:ext uri="{9D8B030D-6E8A-4147-A177-3AD203B41FA5}">
                      <a16:colId xmlns:a16="http://schemas.microsoft.com/office/drawing/2014/main" xmlns=""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xmlns=""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xmlns=""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xmlns=""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1s.com - EM MUỐN LÀM CẢNH SÁT  MINH VY  Nhạc Thiếu Nhi Vui Nhộn Cho Bé St Nguyễn Văn Chung MV 4K">
            <a:hlinkClick r:id="" action="ppaction://media"/>
            <a:extLst>
              <a:ext uri="{FF2B5EF4-FFF2-40B4-BE49-F238E27FC236}">
                <a16:creationId xmlns:a16="http://schemas.microsoft.com/office/drawing/2014/main" xmlns="" id="{2B4B34B0-4015-7F1D-F919-EA79691D9EA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1539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7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xmlns=""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xmlns=""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xmlns=""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xmlns=""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xmlns=""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xmlns=""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xmlns=""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xmlns=""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xmlns=""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xmlns=""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xmlns=""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xmlns=""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xmlns=""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xmlns=""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xmlns=""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xmlns=""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xmlns=""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xmlns=""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xmlns=""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xmlns=""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xmlns=""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xmlns=""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xmlns=""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xmlns=""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xmlns=""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xmlns=""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xmlns=""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xmlns=""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xmlns=""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xmlns=""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xmlns=""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xmlns=""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xmlns=""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xmlns=""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1124</Words>
  <Application>Microsoft Office PowerPoint</Application>
  <PresentationFormat>Custom</PresentationFormat>
  <Paragraphs>68</Paragraphs>
  <Slides>28</Slides>
  <Notes>7</Notes>
  <HiddenSlides>0</HiddenSlides>
  <MMClips>1</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OS</cp:lastModifiedBy>
  <cp:revision>33</cp:revision>
  <dcterms:created xsi:type="dcterms:W3CDTF">2023-08-02T13:13:38Z</dcterms:created>
  <dcterms:modified xsi:type="dcterms:W3CDTF">2025-05-28T07:42:17Z</dcterms:modified>
</cp:coreProperties>
</file>