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84" r:id="rId10"/>
    <p:sldId id="257" r:id="rId11"/>
    <p:sldId id="297" r:id="rId12"/>
    <p:sldId id="296" r:id="rId13"/>
    <p:sldId id="258" r:id="rId14"/>
    <p:sldId id="280" r:id="rId15"/>
    <p:sldId id="281" r:id="rId16"/>
    <p:sldId id="276" r:id="rId17"/>
    <p:sldId id="268" r:id="rId18"/>
    <p:sldId id="282" r:id="rId19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làm việc nhóm, vẽ sơ đồ tư duy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02-May-24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18" Type="http://schemas.openxmlformats.org/officeDocument/2006/relationships/slide" Target="slide6.xml"/><Relationship Id="rId3" Type="http://schemas.openxmlformats.org/officeDocument/2006/relationships/image" Target="../media/image6.png"/><Relationship Id="rId21" Type="http://schemas.openxmlformats.org/officeDocument/2006/relationships/image" Target="../media/image17.gif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openxmlformats.org/officeDocument/2006/relationships/slide" Target="slide7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2.gif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5.xml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537"/>
            <a:ext cx="9144000" cy="2985516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xmlns="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802"/>
            <a:ext cx="3276600" cy="49546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5" y="2839295"/>
            <a:ext cx="3722346" cy="10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4"/>
          <p:cNvSpPr txBox="1"/>
          <p:nvPr/>
        </p:nvSpPr>
        <p:spPr>
          <a:xfrm>
            <a:off x="2600382" y="910320"/>
            <a:ext cx="5095818" cy="13965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600" dirty="0">
                <a:latin typeface="Arial" panose="020B0604020202020204" pitchFamily="34" charset="0"/>
                <a:cs typeface="Arial" panose="020B0604020202020204" pitchFamily="34" charset="0"/>
              </a:rPr>
              <a:t>TẬP ĐỌC</a:t>
            </a:r>
            <a:endParaRPr lang="zh-CN" alt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496300" cy="4770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109972"/>
            <a:ext cx="8305800" cy="14777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2833002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Đàn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chim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đậu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những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(…………)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cao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vút</a:t>
            </a:r>
            <a:r>
              <a:rPr lang="en-US" sz="32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70" y="3856865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Từng áng mây trắng nhẹ trôi trên bầu trời (……………).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449" y="1168847"/>
            <a:ext cx="3201449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đường cao tốc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1926328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ồn ào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2828" y="1207242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 hồ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8371" y="1180832"/>
            <a:ext cx="2391230" cy="60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5151" y="1940841"/>
            <a:ext cx="2137677" cy="58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ngọn cây</a:t>
            </a: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2382E-6 L 0.48871 0.1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84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884 L -0.51927 0.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984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402765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bức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dưới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đây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biết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chưa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tốt</a:t>
            </a:r>
            <a:r>
              <a:rPr lang="en-US" sz="28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3095" r="46634" b="19531"/>
          <a:stretch/>
        </p:blipFill>
        <p:spPr bwMode="auto">
          <a:xfrm>
            <a:off x="2209800" y="1200150"/>
            <a:ext cx="4589318" cy="36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Ao, hồ, đầm phải nhường chỗ cho nhà cao tầng, đường cao tốc và nhà máy. Cò chẳng còn nơi kiếm ăn. Thế là chúng bay đi.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307961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43200" y="283475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95157" y="340995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sp>
        <p:nvSpPr>
          <p:cNvPr id="22" name="Oval 21"/>
          <p:cNvSpPr/>
          <p:nvPr/>
        </p:nvSpPr>
        <p:spPr>
          <a:xfrm>
            <a:off x="5638800" y="345076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56813" y="363193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Ao, hồ, đầm ιải ηưŊg εỗ εo ηà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489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cao Ǉầng, đưŊg cao ǇǬ và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 jáy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 Cò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358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ẳng cŜ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Π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k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Ğm ăn. TǗı là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úng bay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42" y="28933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đi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25230" y="181847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1083" y="1816520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241" y="18097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cánh đ		tr        suốt          ước 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9514" y="1815406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8298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</a:p>
        </p:txBody>
      </p:sp>
      <p:sp>
        <p:nvSpPr>
          <p:cNvPr id="2" name="AutoShape 2" descr="Free Group Work Clipart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606" y="9963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ong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33" y="26727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anh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ênh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927" y="34861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       chim    	con k		  âm th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83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95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3720" y="3641724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0728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526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2626" y="348008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911" y="138674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2280" y="3129644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5685" y="3486149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ênh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5017" y="347554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21399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309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578" y="374540"/>
            <a:ext cx="79750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Em thích nông thôn hay thành phố? Vì sao?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3" t="42262" r="5069" b="16865"/>
          <a:stretch/>
        </p:blipFill>
        <p:spPr bwMode="auto">
          <a:xfrm>
            <a:off x="1447800" y="867812"/>
            <a:ext cx="6096000" cy="3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134 đến trang 137.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Buổi trưa hè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138).</a:t>
            </a:r>
          </a:p>
        </p:txBody>
      </p:sp>
    </p:spTree>
    <p:extLst>
      <p:ext uri="{BB962C8B-B14F-4D97-AF65-F5344CB8AC3E}">
        <p14:creationId xmlns:p14="http://schemas.microsoft.com/office/powerpoint/2010/main" val="187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0889" y="0"/>
            <a:ext cx="9144000" cy="52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38" y="3505519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38" y="3358402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7" y="3610535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63" y="3707289"/>
            <a:ext cx="951651" cy="12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36" y="3529853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43" y="3536348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93" y="3505519"/>
            <a:ext cx="1012910" cy="13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37" y="3505519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35" y="3576688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7" y="3319534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791" y="433561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936" y="372718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0763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36" y="3220764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4" y="3043238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5514840" y="9926"/>
            <a:ext cx="3408194" cy="11987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Đuổi con trùng</a:t>
            </a:r>
          </a:p>
        </p:txBody>
      </p:sp>
      <p:pic>
        <p:nvPicPr>
          <p:cNvPr id="21" name="Picture 2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3190987"/>
            <a:ext cx="3435725" cy="1142999"/>
          </a:xfrm>
          <a:prstGeom prst="rect">
            <a:avLst/>
          </a:prstGeom>
        </p:spPr>
      </p:pic>
      <p:sp>
        <p:nvSpPr>
          <p:cNvPr id="22" name="Right Arrow 21">
            <a:hlinkClick r:id="rId22" action="ppaction://hlinksldjump"/>
          </p:cNvPr>
          <p:cNvSpPr/>
          <p:nvPr/>
        </p:nvSpPr>
        <p:spPr>
          <a:xfrm>
            <a:off x="7608513" y="4778946"/>
            <a:ext cx="1299813" cy="45708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Đi tới bài mới</a:t>
            </a:r>
          </a:p>
        </p:txBody>
      </p:sp>
    </p:spTree>
    <p:extLst>
      <p:ext uri="{BB962C8B-B14F-4D97-AF65-F5344CB8AC3E}">
        <p14:creationId xmlns:p14="http://schemas.microsoft.com/office/powerpoint/2010/main" val="1061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693" y="60152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Loài vật nào xuất hiện trong bài </a:t>
            </a:r>
            <a:r>
              <a:rPr lang="en-US" b="1" i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5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853" y="77179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 hãy đọc đoạn 2 trong bài </a:t>
            </a:r>
            <a:b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endParaRPr lang="en-US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3" y="269990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970320"/>
            <a:ext cx="9144000" cy="298551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1228272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Bây giờ, ao, hồ, đầm phải nhường chỗ cho ………….…………………..</a:t>
            </a:r>
            <a:b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……………………………………………………………………..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7116" y="728442"/>
            <a:ext cx="7844970" cy="2420256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những toà nhà cao vút, những con đường cao tốc, những nhà máy toả khỏi mịt mù.</a:t>
            </a:r>
          </a:p>
        </p:txBody>
      </p:sp>
    </p:spTree>
    <p:extLst>
      <p:ext uri="{BB962C8B-B14F-4D97-AF65-F5344CB8AC3E}">
        <p14:creationId xmlns:p14="http://schemas.microsoft.com/office/powerpoint/2010/main" val="3452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59" y="79272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4350"/>
            <a:ext cx="4057650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56" y="62496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36" y="62496"/>
            <a:ext cx="47053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-221737"/>
            <a:ext cx="3435725" cy="114299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Chúng ta nên làm gì để bảo vệ các loại chim, các loài động vật hoang dã?</a:t>
            </a:r>
          </a:p>
        </p:txBody>
      </p:sp>
    </p:spTree>
    <p:extLst>
      <p:ext uri="{BB962C8B-B14F-4D97-AF65-F5344CB8AC3E}">
        <p14:creationId xmlns:p14="http://schemas.microsoft.com/office/powerpoint/2010/main" val="22446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CÁNH CÒ</a:t>
            </a:r>
          </a:p>
        </p:txBody>
      </p:sp>
      <p:pic>
        <p:nvPicPr>
          <p:cNvPr id="2050" name="Picture 2" descr="Stephanie Boxold — stork flying in flash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6" y="3116698"/>
            <a:ext cx="1823828" cy="10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b="14758"/>
          <a:stretch/>
        </p:blipFill>
        <p:spPr>
          <a:xfrm>
            <a:off x="4426857" y="3073832"/>
            <a:ext cx="1651586" cy="19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343</Words>
  <Application>Microsoft Office PowerPoint</Application>
  <PresentationFormat>On-screen Show (16:9)</PresentationFormat>
  <Paragraphs>70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Loài vật nào xuất hiện trong bài Những cánh cò?</vt:lpstr>
      <vt:lpstr>Em hãy đọc đoạn 2 trong bài  Những cánh cò</vt:lpstr>
      <vt:lpstr>Bây giờ, ao, hồ, đầm phải nhường chỗ cho ………….………………….. ……………………………………………………………………..</vt:lpstr>
      <vt:lpstr>PowerPoint Presentation</vt:lpstr>
      <vt:lpstr>PowerPoint Presentation</vt:lpstr>
      <vt:lpstr>Chúng ta nên làm gì để bảo vệ các loại chim, các loài động vật hoang dã?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215</cp:revision>
  <dcterms:created xsi:type="dcterms:W3CDTF">2020-12-08T15:48:47Z</dcterms:created>
  <dcterms:modified xsi:type="dcterms:W3CDTF">2024-05-02T08:17:15Z</dcterms:modified>
</cp:coreProperties>
</file>