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69" r:id="rId2"/>
  </p:sldMasterIdLst>
  <p:notesMasterIdLst>
    <p:notesMasterId r:id="rId18"/>
  </p:notesMasterIdLst>
  <p:sldIdLst>
    <p:sldId id="257" r:id="rId3"/>
    <p:sldId id="259" r:id="rId4"/>
    <p:sldId id="270" r:id="rId5"/>
    <p:sldId id="296" r:id="rId6"/>
    <p:sldId id="293" r:id="rId7"/>
    <p:sldId id="286" r:id="rId8"/>
    <p:sldId id="287" r:id="rId9"/>
    <p:sldId id="288" r:id="rId10"/>
    <p:sldId id="279" r:id="rId11"/>
    <p:sldId id="295" r:id="rId12"/>
    <p:sldId id="305" r:id="rId13"/>
    <p:sldId id="306" r:id="rId14"/>
    <p:sldId id="294" r:id="rId15"/>
    <p:sldId id="307" r:id="rId16"/>
    <p:sldId id="285" r:id="rId17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28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E5521-813B-42C1-B7B8-2A50288E12D0}" type="datetimeFigureOut">
              <a:rPr lang="vi-VN" smtClean="0"/>
              <a:pPr/>
              <a:t>06/07/2024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EAB4D-21A8-4597-8A91-C242832E21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325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EAB4D-21A8-4597-8A91-C242832E2179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33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EAB4D-21A8-4597-8A91-C242832E217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085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EAB4D-21A8-4597-8A91-C242832E217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977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EAB4D-21A8-4597-8A91-C242832E217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763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EAB4D-21A8-4597-8A91-C242832E217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90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EAB4D-21A8-4597-8A91-C242832E217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706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EAB4D-21A8-4597-8A91-C242832E217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38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9173A-31BE-42E1-9B4A-2FD842F4612A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6/7/2024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58812-B159-416D-8448-1ED7C1ED81EF}" type="slidenum">
              <a:rPr lang="en-US" altLang="en-US">
                <a:solidFill>
                  <a:srgbClr val="FFCA08"/>
                </a:solidFill>
              </a:rPr>
              <a:pPr/>
              <a:t>‹#›</a:t>
            </a:fld>
            <a:endParaRPr lang="en-US" altLang="en-US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5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9DF03-ED91-45A9-9F12-51E80DBCC2C7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6/7/2024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E531A-76A0-4CE9-8D45-ED6FD200C953}" type="slidenum">
              <a:rPr lang="en-US" altLang="en-US">
                <a:solidFill>
                  <a:srgbClr val="FFCA08"/>
                </a:solidFill>
              </a:rPr>
              <a:pPr/>
              <a:t>‹#›</a:t>
            </a:fld>
            <a:endParaRPr lang="en-US" altLang="en-US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3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>
                <a:solidFill>
                  <a:srgbClr val="FFDF6B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>
                <a:solidFill>
                  <a:srgbClr val="FFDF6B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CA20E-2C6B-4154-9D15-0DB800FFD696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6/7/2024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47EE03-9FC1-47B5-9BD3-C57F222A85F2}" type="slidenum">
              <a:rPr lang="en-US" altLang="en-US">
                <a:solidFill>
                  <a:srgbClr val="FFCA08"/>
                </a:solidFill>
              </a:rPr>
              <a:pPr/>
              <a:t>‹#›</a:t>
            </a:fld>
            <a:endParaRPr lang="en-US" altLang="en-US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60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776F5-79EE-4248-86C7-625CA38A6028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6/7/2024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85583-C040-4D6C-936D-DDF7775AEA30}" type="slidenum">
              <a:rPr lang="en-US" altLang="en-US">
                <a:solidFill>
                  <a:srgbClr val="FFCA08"/>
                </a:solidFill>
              </a:rPr>
              <a:pPr/>
              <a:t>‹#›</a:t>
            </a:fld>
            <a:endParaRPr lang="en-US" altLang="en-US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90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>
                <a:solidFill>
                  <a:srgbClr val="FFDF6B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>
                <a:solidFill>
                  <a:srgbClr val="FFDF6B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3F5E2-AA93-4E73-9C3F-5F24624134FD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6/7/2024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329AAB6-7958-41E3-9F9D-0FD5582AF3AE}" type="slidenum">
              <a:rPr lang="en-US" altLang="en-US">
                <a:solidFill>
                  <a:srgbClr val="FFCA08"/>
                </a:solidFill>
              </a:rPr>
              <a:pPr/>
              <a:t>‹#›</a:t>
            </a:fld>
            <a:endParaRPr lang="en-US" altLang="en-US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44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793CA-CB41-4CDC-8F3C-D526BD98A5EC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6/7/2024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7867FDC-475E-458E-B8A9-535972037EC0}" type="slidenum">
              <a:rPr lang="en-US" altLang="en-US">
                <a:solidFill>
                  <a:srgbClr val="FFCA08"/>
                </a:solidFill>
              </a:rPr>
              <a:pPr/>
              <a:t>‹#›</a:t>
            </a:fld>
            <a:endParaRPr lang="en-US" altLang="en-US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15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318A5-2258-4843-9C88-03FFDEC001F9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6/7/2024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E25E2-E1E5-4DC6-AFA2-4DDCE66055AB}" type="slidenum">
              <a:rPr lang="en-US" altLang="en-US">
                <a:solidFill>
                  <a:srgbClr val="FFCA08"/>
                </a:solidFill>
              </a:rPr>
              <a:pPr/>
              <a:t>‹#›</a:t>
            </a:fld>
            <a:endParaRPr lang="en-US" altLang="en-US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9C8C4-F640-48EE-B31C-9ECAF7CF08F6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6/7/2024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8218-496C-4E1D-9F50-A52936F44109}" type="slidenum">
              <a:rPr lang="en-US" altLang="en-US">
                <a:solidFill>
                  <a:srgbClr val="FFCA08"/>
                </a:solidFill>
              </a:rPr>
              <a:pPr/>
              <a:t>‹#›</a:t>
            </a:fld>
            <a:endParaRPr lang="en-US" altLang="en-US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69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43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48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2914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17BDF-5013-401D-9F72-4D62B130D008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6/7/2024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C9E6B-6AE5-46AD-84A3-6A08B25E6F63}" type="slidenum">
              <a:rPr lang="en-US" altLang="en-US">
                <a:solidFill>
                  <a:srgbClr val="FFCA08"/>
                </a:solidFill>
              </a:rPr>
              <a:pPr/>
              <a:t>‹#›</a:t>
            </a:fld>
            <a:endParaRPr lang="en-US" altLang="en-US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19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02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69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3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03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09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668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97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3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C5D89-3E83-4461-B076-C086751C0AB6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6/7/2024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A87B1-35B5-4102-96D4-72F00547C9B8}" type="slidenum">
              <a:rPr lang="en-US" altLang="en-US">
                <a:solidFill>
                  <a:srgbClr val="FFCA08"/>
                </a:solidFill>
              </a:rPr>
              <a:pPr/>
              <a:t>‹#›</a:t>
            </a:fld>
            <a:endParaRPr lang="en-US" altLang="en-US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9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0612-23B5-47CB-9A52-D0FA20DD9A03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6/7/2024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7503C-D842-46E0-8197-8ED439C42F0F}" type="slidenum">
              <a:rPr lang="en-US" altLang="en-US">
                <a:solidFill>
                  <a:srgbClr val="FFCA08"/>
                </a:solidFill>
              </a:rPr>
              <a:pPr/>
              <a:t>‹#›</a:t>
            </a:fld>
            <a:endParaRPr lang="en-US" altLang="en-US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5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9E0E4-97EA-4484-B4F8-FA7C20FFED04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6/7/2024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3BED7-089D-4245-8FAB-3C55598F114E}" type="slidenum">
              <a:rPr lang="en-US" altLang="en-US">
                <a:solidFill>
                  <a:srgbClr val="FFCA08"/>
                </a:solidFill>
              </a:rPr>
              <a:pPr/>
              <a:t>‹#›</a:t>
            </a:fld>
            <a:endParaRPr lang="en-US" altLang="en-US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0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6C463-BEE1-49BD-9E4C-FE2E763C974E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6/7/2024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CE1F3-D45E-410C-A7AA-CECF3F12D2EF}" type="slidenum">
              <a:rPr lang="en-US" altLang="en-US">
                <a:solidFill>
                  <a:srgbClr val="FFCA08"/>
                </a:solidFill>
              </a:rPr>
              <a:pPr/>
              <a:t>‹#›</a:t>
            </a:fld>
            <a:endParaRPr lang="en-US" altLang="en-US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1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533DF-1D4D-4CB3-A0F2-C1388F40CD07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6/7/2024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89F6A-51CE-40DF-B8A6-DF109B06C7AF}" type="slidenum">
              <a:rPr lang="en-US" altLang="en-US">
                <a:solidFill>
                  <a:srgbClr val="FFCA08"/>
                </a:solidFill>
              </a:rPr>
              <a:pPr/>
              <a:t>‹#›</a:t>
            </a:fld>
            <a:endParaRPr lang="en-US" altLang="en-US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38BBC-B016-49B2-9648-3B6CC94BD495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6/7/2024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4C5BF-7C6B-427B-972D-D8EB331AE7C7}" type="slidenum">
              <a:rPr lang="en-US" altLang="en-US">
                <a:solidFill>
                  <a:srgbClr val="FFCA08"/>
                </a:solidFill>
              </a:rPr>
              <a:pPr/>
              <a:t>‹#›</a:t>
            </a:fld>
            <a:endParaRPr lang="en-US" altLang="en-US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5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79ECB-5716-4453-B7C5-20F15ADC0B15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6/7/2024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85491-D7C0-4B76-8A9F-1C7C884844C6}" type="slidenum">
              <a:rPr lang="en-US" altLang="en-US">
                <a:solidFill>
                  <a:srgbClr val="FFCA08"/>
                </a:solidFill>
              </a:rPr>
              <a:pPr/>
              <a:t>‹#›</a:t>
            </a:fld>
            <a:endParaRPr lang="en-US" altLang="en-US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0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032BC4-F601-44BD-B2C5-913EC0660300}" type="datetimeFigureOut">
              <a:rPr lang="en-US" alt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6/7/2024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2558FA8-CD7F-4845-98F1-A71CA9CDA150}" type="slidenum">
              <a:rPr lang="en-US" altLang="en-US" smtClean="0">
                <a:solidFill>
                  <a:srgbClr val="FFCA0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CA08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8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3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://www.glitter-graphics.com/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litter-graphics.com/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6.png"/><Relationship Id="rId7" Type="http://schemas.openxmlformats.org/officeDocument/2006/relationships/hyperlink" Target="http://www.glitter-graphics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litter-graphics.com/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hyperlink" Target="http://www.glitter-graphics.com/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litter-graphics.com/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litter-graphics.com/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54137" y="618853"/>
            <a:ext cx="9426297" cy="357020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1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TOÁN LỚP 5</a:t>
            </a:r>
            <a:endParaRPr lang="en-US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VIẾT CÁC SỐ ĐO ĐẠI LƯỢNG DƯỚI DẠNG SỐ THẬP PHÂN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 TIẾT 1)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4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0280">
            <a:off x="4194640" y="4813477"/>
            <a:ext cx="704850" cy="246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 flipV="1">
            <a:off x="6317006" y="4851129"/>
            <a:ext cx="704850" cy="259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01" y="174327"/>
            <a:ext cx="4678436" cy="40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792" y="169043"/>
            <a:ext cx="4678436" cy="40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1228823feg8tq6pvi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6" y="0"/>
            <a:ext cx="762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1228823feg8tq6pvi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863" y="1823177"/>
            <a:ext cx="762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1228823feg8tq6pvi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6" y="4427832"/>
            <a:ext cx="762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1228823feg8tq6pvi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110" y="-1"/>
            <a:ext cx="762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1228823feg8tq6pvi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020" y="1999396"/>
            <a:ext cx="762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1228823feg8tq6pvi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020" y="4306173"/>
            <a:ext cx="762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203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746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1" name="Text Box 43">
            <a:extLst>
              <a:ext uri="{FF2B5EF4-FFF2-40B4-BE49-F238E27FC236}">
                <a16:creationId xmlns:a16="http://schemas.microsoft.com/office/drawing/2014/main" id="{E9CE1427-505F-4D55-B52F-ED7C25960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39" y="5373688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 rot="10800000" flipV="1">
            <a:off x="1206594" y="781397"/>
            <a:ext cx="9778811" cy="6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560" tIns="60780" rIns="121560" bIns="60780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12190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 1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7279ED6B-9E81-E009-AFF3-2CC7B7440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95" y="1718631"/>
            <a:ext cx="10022826" cy="376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560" tIns="60780" rIns="121560" bIns="60780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CA08"/>
              </a:buClr>
              <a:buSzPct val="80000"/>
              <a:buFontTx/>
              <a:buNone/>
              <a:tabLst>
                <a:tab pos="624205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6,8m = ... dm           57dm = ...m  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CA08"/>
              </a:buClr>
              <a:buSzPct val="80000"/>
              <a:buFontTx/>
              <a:buNone/>
              <a:tabLst>
                <a:tab pos="624205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0,5m = ... cm          132cm = ...m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CA08"/>
              </a:buClr>
              <a:buSzPct val="80000"/>
              <a:buFontTx/>
              <a:buNone/>
              <a:tabLst>
                <a:tab pos="624205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0,07m = ...mm             86mm = ...cm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CA08"/>
              </a:buClr>
              <a:buSzPct val="80000"/>
              <a:buFontTx/>
              <a:buNone/>
              <a:tabLst>
                <a:tab pos="624205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0,23km =...m            1291m = ... km</a:t>
            </a:r>
          </a:p>
          <a:p>
            <a:pPr marL="0" marR="0" lvl="0" indent="0" algn="l" defTabSz="12190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31FCEC-1655-8F8E-EBF1-20E9816AE055}"/>
              </a:ext>
            </a:extLst>
          </p:cNvPr>
          <p:cNvSpPr/>
          <p:nvPr/>
        </p:nvSpPr>
        <p:spPr>
          <a:xfrm>
            <a:off x="2985571" y="1894901"/>
            <a:ext cx="1388125" cy="473726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9C6A6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68dm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10B6DE-AD9F-3E85-77BF-62030FAB36E9}"/>
              </a:ext>
            </a:extLst>
          </p:cNvPr>
          <p:cNvSpPr/>
          <p:nvPr/>
        </p:nvSpPr>
        <p:spPr>
          <a:xfrm>
            <a:off x="2991730" y="2677096"/>
            <a:ext cx="1581592" cy="473726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9C6A6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50cm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1678A1-6736-94D9-2E92-85C9BE4E5297}"/>
              </a:ext>
            </a:extLst>
          </p:cNvPr>
          <p:cNvSpPr/>
          <p:nvPr/>
        </p:nvSpPr>
        <p:spPr>
          <a:xfrm rot="10800000" flipV="1">
            <a:off x="3296409" y="3459291"/>
            <a:ext cx="1673060" cy="649996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9C6A6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70mm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F2DA7E-6DA5-B990-3D5F-F711A51BD9D3}"/>
              </a:ext>
            </a:extLst>
          </p:cNvPr>
          <p:cNvSpPr/>
          <p:nvPr/>
        </p:nvSpPr>
        <p:spPr>
          <a:xfrm>
            <a:off x="3404211" y="4242845"/>
            <a:ext cx="1447019" cy="553998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9C6A6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230m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F01BE8-A27D-2EE5-2AA7-AC338241272D}"/>
              </a:ext>
            </a:extLst>
          </p:cNvPr>
          <p:cNvSpPr/>
          <p:nvPr/>
        </p:nvSpPr>
        <p:spPr>
          <a:xfrm>
            <a:off x="7711806" y="1836698"/>
            <a:ext cx="1597447" cy="664927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9C6A6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5,7m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881078-9696-A8B5-F0BF-5C122BA66269}"/>
              </a:ext>
            </a:extLst>
          </p:cNvPr>
          <p:cNvSpPr/>
          <p:nvPr/>
        </p:nvSpPr>
        <p:spPr>
          <a:xfrm rot="10800000" flipV="1">
            <a:off x="7711806" y="2629115"/>
            <a:ext cx="1482439" cy="664927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9C6A6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1,32m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884D05-CA0E-2D2D-B291-75085E4AE303}"/>
              </a:ext>
            </a:extLst>
          </p:cNvPr>
          <p:cNvSpPr/>
          <p:nvPr/>
        </p:nvSpPr>
        <p:spPr>
          <a:xfrm rot="10800000" flipV="1">
            <a:off x="8383836" y="3429000"/>
            <a:ext cx="1817782" cy="654936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9C6A6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8,6cm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3F72A8-828E-A04A-774F-31BEA499FEC6}"/>
              </a:ext>
            </a:extLst>
          </p:cNvPr>
          <p:cNvSpPr/>
          <p:nvPr/>
        </p:nvSpPr>
        <p:spPr>
          <a:xfrm rot="10800000" flipV="1">
            <a:off x="8064347" y="4189595"/>
            <a:ext cx="2236424" cy="712911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9C6A6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1,291km</a:t>
            </a:r>
          </a:p>
        </p:txBody>
      </p:sp>
    </p:spTree>
    <p:extLst>
      <p:ext uri="{BB962C8B-B14F-4D97-AF65-F5344CB8AC3E}">
        <p14:creationId xmlns:p14="http://schemas.microsoft.com/office/powerpoint/2010/main" val="20620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1" name="Text Box 43">
            <a:extLst>
              <a:ext uri="{FF2B5EF4-FFF2-40B4-BE49-F238E27FC236}">
                <a16:creationId xmlns:a16="http://schemas.microsoft.com/office/drawing/2014/main" id="{E9CE1427-505F-4D55-B52F-ED7C25960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39" y="5373688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 rot="10800000" flipV="1">
            <a:off x="1206594" y="781397"/>
            <a:ext cx="9778811" cy="6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560" tIns="60780" rIns="121560" bIns="60780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12190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 2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EBEBF2-8626-90B1-F48F-902AC15F6245}"/>
              </a:ext>
            </a:extLst>
          </p:cNvPr>
          <p:cNvSpPr txBox="1"/>
          <p:nvPr/>
        </p:nvSpPr>
        <p:spPr>
          <a:xfrm>
            <a:off x="1112703" y="1806767"/>
            <a:ext cx="10532125" cy="2380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CA08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7,5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tấn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 =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 ...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tạ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                   43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tạ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 = ...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tấn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    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Yu Mincho" panose="02020400000000000000" pitchFamily="18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CA08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 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0,5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tạ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=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  ...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kg               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152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kg =    ...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tạ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Yu Mincho" panose="02020400000000000000" pitchFamily="18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CA08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0,07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tấn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 =  ...kg                 2537kg = ...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rPr>
              <a:t>tấn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1F36B9-BBBC-664B-B8EF-4BAE5CAEACC2}"/>
              </a:ext>
            </a:extLst>
          </p:cNvPr>
          <p:cNvSpPr/>
          <p:nvPr/>
        </p:nvSpPr>
        <p:spPr>
          <a:xfrm>
            <a:off x="3613534" y="1972019"/>
            <a:ext cx="1480980" cy="440675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9C6A6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D46B68-5EE3-D0C9-3B81-2CF49417BA95}"/>
              </a:ext>
            </a:extLst>
          </p:cNvPr>
          <p:cNvSpPr/>
          <p:nvPr/>
        </p:nvSpPr>
        <p:spPr>
          <a:xfrm rot="10800000" flipV="1">
            <a:off x="3459296" y="2718148"/>
            <a:ext cx="1635218" cy="597929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9C6A6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50kg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D0ED4F-F669-E2A7-5A83-4612EC959138}"/>
              </a:ext>
            </a:extLst>
          </p:cNvPr>
          <p:cNvSpPr/>
          <p:nvPr/>
        </p:nvSpPr>
        <p:spPr>
          <a:xfrm rot="10800000" flipV="1">
            <a:off x="3613534" y="3506367"/>
            <a:ext cx="1499158" cy="597930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9C6A6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70kg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AF324A-048B-E7FA-32EB-E76377813CDC}"/>
              </a:ext>
            </a:extLst>
          </p:cNvPr>
          <p:cNvSpPr/>
          <p:nvPr/>
        </p:nvSpPr>
        <p:spPr>
          <a:xfrm rot="10800000" flipV="1">
            <a:off x="9044847" y="1806766"/>
            <a:ext cx="1674561" cy="605927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9C6A6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4,3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FF50AC-CFC1-FF1A-AB11-8F66237DE204}"/>
              </a:ext>
            </a:extLst>
          </p:cNvPr>
          <p:cNvSpPr/>
          <p:nvPr/>
        </p:nvSpPr>
        <p:spPr>
          <a:xfrm rot="10800000" flipV="1">
            <a:off x="9066876" y="2633031"/>
            <a:ext cx="1850833" cy="605928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9C6A6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1,52tạ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C9D219-CFB9-D817-F634-95581C1BBDBD}"/>
              </a:ext>
            </a:extLst>
          </p:cNvPr>
          <p:cNvSpPr/>
          <p:nvPr/>
        </p:nvSpPr>
        <p:spPr>
          <a:xfrm rot="10800000" flipV="1">
            <a:off x="9309252" y="3427725"/>
            <a:ext cx="2203373" cy="605930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9C6A6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2,537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3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1" name="Text Box 43">
            <a:extLst>
              <a:ext uri="{FF2B5EF4-FFF2-40B4-BE49-F238E27FC236}">
                <a16:creationId xmlns:a16="http://schemas.microsoft.com/office/drawing/2014/main" id="{E9CE1427-505F-4D55-B52F-ED7C25960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39" y="5373688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 rot="10800000" flipV="1">
            <a:off x="1206594" y="781397"/>
            <a:ext cx="9778811" cy="6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560" tIns="60780" rIns="121560" bIns="60780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12190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 3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EBEBF2-8626-90B1-F48F-902AC15F6245}"/>
                  </a:ext>
                </a:extLst>
              </p:cNvPr>
              <p:cNvSpPr txBox="1"/>
              <p:nvPr/>
            </p:nvSpPr>
            <p:spPr>
              <a:xfrm>
                <a:off x="1112703" y="1806767"/>
                <a:ext cx="10532125" cy="23801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1000"/>
                  </a:spcBef>
                  <a:spcAft>
                    <a:spcPct val="0"/>
                  </a:spcAft>
                  <a:buClr>
                    <a:srgbClr val="FFCA08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+mn-cs"/>
                  </a:rPr>
                  <a:t>3,61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m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+mn-cs"/>
                  </a:rPr>
                  <a:t> = 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+mn-cs"/>
                  </a:rPr>
                  <a:t> ...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m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+mn-cs"/>
                  </a:rPr>
                  <a:t>              26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Yu Mincho" panose="02020400000000000000" pitchFamily="18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m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+mn-cs"/>
                  </a:rPr>
                  <a:t> = ..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/>
                    <a:ea typeface="Yu Mincho" panose="02020400000000000000" pitchFamily="18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m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+mn-cs"/>
                  </a:rPr>
                  <a:t>.                   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Yu Mincho" panose="02020400000000000000" pitchFamily="18" charset="-128"/>
                  <a:cs typeface="+mn-cs"/>
                </a:endParaRPr>
              </a:p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1000"/>
                  </a:spcBef>
                  <a:spcAft>
                    <a:spcPct val="0"/>
                  </a:spcAft>
                  <a:buClr>
                    <a:srgbClr val="FFCA08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+mn-cs"/>
                  </a:rPr>
                  <a:t>  </a:t>
                </a: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+mn-cs"/>
                  </a:rPr>
                  <a:t>4,7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/>
                    <a:ea typeface="Yu Mincho" panose="02020400000000000000" pitchFamily="18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m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+mn-cs"/>
                  </a:rPr>
                  <a:t> </a:t>
                </a: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+mn-cs"/>
                  </a:rPr>
                  <a:t>= 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+mn-cs"/>
                  </a:rPr>
                  <a:t>  ...</a:t>
                </a: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+mn-cs"/>
                  </a:rPr>
                  <a:t> 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m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+mn-cs"/>
                  </a:rPr>
                  <a:t>         45000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Yu Mincho" panose="02020400000000000000" pitchFamily="18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m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+mn-cs"/>
                  </a:rPr>
                  <a:t>=    ...ha</a:t>
                </a:r>
              </a:p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1000"/>
                  </a:spcBef>
                  <a:spcAft>
                    <a:spcPct val="0"/>
                  </a:spcAft>
                  <a:buClr>
                    <a:srgbClr val="FFCA08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+mn-cs"/>
                  </a:rPr>
                  <a:t> 0,6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/>
                    <a:ea typeface="Yu Mincho" panose="02020400000000000000" pitchFamily="18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m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+mn-cs"/>
                  </a:rPr>
                  <a:t> =  ...ha                   160ha = ...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Yu Mincho" panose="02020400000000000000" pitchFamily="18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m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+mn-cs"/>
                  </a:rPr>
                  <a:t>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EBEBF2-8626-90B1-F48F-902AC15F6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03" y="1806767"/>
                <a:ext cx="10532125" cy="2380139"/>
              </a:xfrm>
              <a:prstGeom prst="rect">
                <a:avLst/>
              </a:prstGeom>
              <a:blipFill>
                <a:blip r:embed="rId2"/>
                <a:stretch>
                  <a:fillRect l="-1042" t="-6394" r="-22988" b="-1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1F36B9-BBBC-664B-B8EF-4BAE5CAEACC2}"/>
                  </a:ext>
                </a:extLst>
              </p:cNvPr>
              <p:cNvSpPr/>
              <p:nvPr/>
            </p:nvSpPr>
            <p:spPr>
              <a:xfrm>
                <a:off x="3736105" y="1806768"/>
                <a:ext cx="2111539" cy="637498"/>
              </a:xfrm>
              <a:prstGeom prst="rect">
                <a:avLst/>
              </a:prstGeom>
              <a:solidFill>
                <a:sysClr val="window" lastClr="FFFFFF"/>
              </a:solidFill>
              <a:ln w="19050" cap="rnd" cmpd="sng" algn="ctr">
                <a:solidFill>
                  <a:srgbClr val="9C6A6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361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m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+mn-cs"/>
                  </a:rPr>
                  <a:t> 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1F36B9-BBBC-664B-B8EF-4BAE5CAEA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105" y="1806768"/>
                <a:ext cx="2111539" cy="637498"/>
              </a:xfrm>
              <a:prstGeom prst="rect">
                <a:avLst/>
              </a:prstGeom>
              <a:blipFill>
                <a:blip r:embed="rId3"/>
                <a:stretch>
                  <a:fillRect l="-4585" t="-19444" b="-43519"/>
                </a:stretch>
              </a:blipFill>
              <a:ln w="19050" cap="rnd" cmpd="sng" algn="ctr">
                <a:solidFill>
                  <a:srgbClr val="9C6A6A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D46B68-5EE3-D0C9-3B81-2CF49417BA95}"/>
                  </a:ext>
                </a:extLst>
              </p:cNvPr>
              <p:cNvSpPr/>
              <p:nvPr/>
            </p:nvSpPr>
            <p:spPr>
              <a:xfrm rot="10800000" flipV="1">
                <a:off x="3736105" y="2718148"/>
                <a:ext cx="2510756" cy="597929"/>
              </a:xfrm>
              <a:prstGeom prst="rect">
                <a:avLst/>
              </a:prstGeom>
              <a:solidFill>
                <a:sysClr val="window" lastClr="FFFFFF"/>
              </a:solidFill>
              <a:ln w="19050" cap="rnd" cmpd="sng" algn="ctr">
                <a:solidFill>
                  <a:srgbClr val="9C6A6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47000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/>
                    <a:ea typeface="Yu Mincho" panose="02020400000000000000" pitchFamily="18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m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+mn-cs"/>
                  </a:rPr>
                  <a:t> 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D46B68-5EE3-D0C9-3B81-2CF49417B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736105" y="2718148"/>
                <a:ext cx="2510756" cy="597929"/>
              </a:xfrm>
              <a:prstGeom prst="rect">
                <a:avLst/>
              </a:prstGeom>
              <a:blipFill>
                <a:blip r:embed="rId4"/>
                <a:stretch>
                  <a:fillRect l="-7952" t="-24752" b="-49505"/>
                </a:stretch>
              </a:blipFill>
              <a:ln w="19050" cap="rnd" cmpd="sng" algn="ctr">
                <a:solidFill>
                  <a:srgbClr val="9C6A6A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5D0ED4F-F669-E2A7-5A83-4612EC959138}"/>
              </a:ext>
            </a:extLst>
          </p:cNvPr>
          <p:cNvSpPr/>
          <p:nvPr/>
        </p:nvSpPr>
        <p:spPr>
          <a:xfrm rot="10800000" flipV="1">
            <a:off x="3740002" y="3490389"/>
            <a:ext cx="1776510" cy="630600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9C6A6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60ha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AF324A-048B-E7FA-32EB-E76377813CDC}"/>
                  </a:ext>
                </a:extLst>
              </p:cNvPr>
              <p:cNvSpPr/>
              <p:nvPr/>
            </p:nvSpPr>
            <p:spPr>
              <a:xfrm rot="10800000" flipV="1">
                <a:off x="9309250" y="1928849"/>
                <a:ext cx="2203374" cy="515416"/>
              </a:xfrm>
              <a:prstGeom prst="rect">
                <a:avLst/>
              </a:prstGeom>
              <a:solidFill>
                <a:sysClr val="window" lastClr="FFFFFF"/>
              </a:solidFill>
              <a:ln w="19050" cap="rnd" cmpd="sng" algn="ctr">
                <a:solidFill>
                  <a:srgbClr val="9C6A6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0,26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Yu Mincho" panose="02020400000000000000" pitchFamily="18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m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Yu Mincho" panose="02020400000000000000" pitchFamily="18" charset="-128"/>
                    <a:cs typeface="+mn-cs"/>
                  </a:rPr>
                  <a:t> 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AF324A-048B-E7FA-32EB-E76377813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309250" y="1928849"/>
                <a:ext cx="2203374" cy="515416"/>
              </a:xfrm>
              <a:prstGeom prst="rect">
                <a:avLst/>
              </a:prstGeom>
              <a:blipFill>
                <a:blip r:embed="rId5"/>
                <a:stretch>
                  <a:fillRect l="-1370" t="-37500" b="-62500"/>
                </a:stretch>
              </a:blipFill>
              <a:ln w="19050" cap="rnd" cmpd="sng" algn="ctr">
                <a:solidFill>
                  <a:srgbClr val="9C6A6A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5FF50AC-CFC1-FF1A-AB11-8F66237DE204}"/>
              </a:ext>
            </a:extLst>
          </p:cNvPr>
          <p:cNvSpPr/>
          <p:nvPr/>
        </p:nvSpPr>
        <p:spPr>
          <a:xfrm rot="10800000" flipV="1">
            <a:off x="9493955" y="2647484"/>
            <a:ext cx="2510757" cy="605928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9C6A6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4,5ha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2C9D219-CFB9-D817-F634-95581C1BBDBD}"/>
                  </a:ext>
                </a:extLst>
              </p:cNvPr>
              <p:cNvSpPr/>
              <p:nvPr/>
            </p:nvSpPr>
            <p:spPr>
              <a:xfrm rot="10800000" flipV="1">
                <a:off x="9452742" y="3515060"/>
                <a:ext cx="2203374" cy="605930"/>
              </a:xfrm>
              <a:prstGeom prst="rect">
                <a:avLst/>
              </a:prstGeom>
              <a:solidFill>
                <a:sysClr val="window" lastClr="FFFFFF"/>
              </a:solidFill>
              <a:ln w="19050" cap="rnd" cmpd="sng" algn="ctr">
                <a:solidFill>
                  <a:srgbClr val="9C6A6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1,6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Yu Mincho" panose="02020400000000000000" pitchFamily="18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m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2C9D219-CFB9-D817-F634-95581C1BB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452742" y="3515060"/>
                <a:ext cx="2203374" cy="605930"/>
              </a:xfrm>
              <a:prstGeom prst="rect">
                <a:avLst/>
              </a:prstGeom>
              <a:blipFill>
                <a:blip r:embed="rId6"/>
                <a:stretch>
                  <a:fillRect l="-1923" t="-25490" b="-47059"/>
                </a:stretch>
              </a:blipFill>
              <a:ln w="19050" cap="rnd" cmpd="sng" algn="ctr">
                <a:solidFill>
                  <a:srgbClr val="9C6A6A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03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810" y="24238"/>
            <a:ext cx="12247619" cy="6809524"/>
          </a:xfrm>
          <a:prstGeom prst="rect">
            <a:avLst/>
          </a:prstGeom>
        </p:spPr>
      </p:pic>
      <p:pic>
        <p:nvPicPr>
          <p:cNvPr id="10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3637232" y="-415009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7247208" y="-439246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10989355" y="-439247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497795" y="-439248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497795" y="5606131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3761058" y="5606130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7171008" y="5509031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10809558" y="5509030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871" y="-50858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379" y="5707958"/>
            <a:ext cx="132397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614" y="-29134"/>
            <a:ext cx="1089662" cy="8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36" y="-14420"/>
            <a:ext cx="1033233" cy="8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091" y="6018761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72" y="5897420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178" y="-14420"/>
            <a:ext cx="1080131" cy="118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979084a5ntsqaag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" y="942573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979084a5ntsqaag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53979" y="510829"/>
            <a:ext cx="96583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979084a5ntsqaag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9751" y="3368329"/>
            <a:ext cx="97631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979084a5ntsqaag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53979" y="3066538"/>
            <a:ext cx="108041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 descr="1228823feg8tq6pv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700">
            <a:off x="32836" y="2394153"/>
            <a:ext cx="762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1228823feg8tq6pv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700" flipH="1">
            <a:off x="11441412" y="2189917"/>
            <a:ext cx="837644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2131" y="778085"/>
            <a:ext cx="6800000" cy="5333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Rectangle 32"/>
          <p:cNvSpPr/>
          <p:nvPr/>
        </p:nvSpPr>
        <p:spPr>
          <a:xfrm>
            <a:off x="3599213" y="2159176"/>
            <a:ext cx="4820610" cy="25908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7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endParaRPr kumimoji="0" lang="en-US" sz="7200" b="1" i="0" u="none" strike="noStrike" kern="1200" cap="none" spc="0" normalizeH="0" baseline="0" noProof="0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769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541F-FB3A-88D8-8A97-D7415863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709"/>
            <a:ext cx="10597308" cy="1828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  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74818-2664-AE47-7E4C-ABA98DBA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054" y="2434728"/>
            <a:ext cx="10515600" cy="1542362"/>
          </a:xfrm>
        </p:spPr>
        <p:txBody>
          <a:bodyPr/>
          <a:lstStyle/>
          <a:p>
            <a:pPr marL="0" lvl="0" indent="0" eaLnBrk="1" hangingPunct="1">
              <a:spcAft>
                <a:spcPts val="0"/>
              </a:spcAft>
              <a:buClr>
                <a:srgbClr val="FFCA08"/>
              </a:buClr>
              <a:buNone/>
              <a:tabLst>
                <a:tab pos="624205" algn="l"/>
              </a:tabLst>
            </a:pP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1500m</a:t>
            </a:r>
            <a:r>
              <a:rPr lang="en-US" sz="40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ha?</a:t>
            </a:r>
            <a:endParaRPr lang="en-US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  <a:tabLst>
                <a:tab pos="624205" algn="l"/>
              </a:tabLst>
            </a:pP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8B7BB7-7924-137B-5A74-E87973D2CAC8}"/>
              </a:ext>
            </a:extLst>
          </p:cNvPr>
          <p:cNvSpPr txBox="1"/>
          <p:nvPr/>
        </p:nvSpPr>
        <p:spPr>
          <a:xfrm>
            <a:off x="838199" y="1266940"/>
            <a:ext cx="100134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143 cm.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Mai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bao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mét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10" y="24238"/>
            <a:ext cx="12247619" cy="6809524"/>
          </a:xfrm>
          <a:prstGeom prst="rect">
            <a:avLst/>
          </a:prstGeom>
        </p:spPr>
      </p:pic>
      <p:pic>
        <p:nvPicPr>
          <p:cNvPr id="10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3637232" y="-415009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7247208" y="-439246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10989355" y="-439247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497795" y="-439248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497795" y="5606131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3761058" y="5606130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7171008" y="5509031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10809558" y="5509030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871" y="-50858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379" y="5707958"/>
            <a:ext cx="132397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614" y="-29134"/>
            <a:ext cx="1089662" cy="8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36" y="-14420"/>
            <a:ext cx="1033233" cy="8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091" y="6018761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72" y="5897420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178" y="-14420"/>
            <a:ext cx="1080131" cy="118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" y="942573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53979" y="510829"/>
            <a:ext cx="96583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9751" y="3368329"/>
            <a:ext cx="97631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53979" y="3066538"/>
            <a:ext cx="108041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 descr="1228823feg8tq6pvi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700">
            <a:off x="32836" y="2394153"/>
            <a:ext cx="762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1228823feg8tq6pvi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700" flipH="1">
            <a:off x="11441412" y="2189917"/>
            <a:ext cx="837644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47" y="705340"/>
            <a:ext cx="10737860" cy="50380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9146" y="914902"/>
            <a:ext cx="6800000" cy="4760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Rectangle 32"/>
          <p:cNvSpPr/>
          <p:nvPr/>
        </p:nvSpPr>
        <p:spPr>
          <a:xfrm>
            <a:off x="3791320" y="1493722"/>
            <a:ext cx="4820610" cy="25908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Dặn</a:t>
            </a:r>
            <a:r>
              <a:rPr kumimoji="0" lang="en-US" sz="7200" b="1" i="0" u="none" strike="noStrike" kern="1200" cap="none" spc="0" normalizeH="0" baseline="0" noProof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</a:t>
            </a:r>
            <a:r>
              <a:rPr kumimoji="0" lang="en-US" sz="7200" b="1" i="0" u="none" strike="noStrike" kern="1200" cap="none" spc="0" normalizeH="0" baseline="0" noProof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3381" y="1586421"/>
            <a:ext cx="1009941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50000"/>
              </a:lnSpc>
            </a:pPr>
            <a:r>
              <a:rPr lang="vi-VN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học vừa rồi chúng ta đã ôn những nội dung gì? </a:t>
            </a:r>
            <a:endParaRPr lang="en-US" sz="3600" b="1" dirty="0">
              <a:solidFill>
                <a:schemeClr val="accent1"/>
              </a:solidFill>
              <a:latin typeface="Courier New" panose="02070309020205020404" pitchFamily="49" charset="0"/>
              <a:ea typeface="Yu Mincho" panose="02020400000000000000" pitchFamily="18" charset="-128"/>
            </a:endParaRPr>
          </a:p>
          <a:p>
            <a:r>
              <a:rPr lang="vi-VN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 nhà các em có thể tìm thêm các bài tập tương tự làm thêm để rèn cho thành thạo và chuẩn bị cho tiết 2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vi-VN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6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810" y="24238"/>
            <a:ext cx="12247619" cy="6809524"/>
          </a:xfrm>
          <a:prstGeom prst="rect">
            <a:avLst/>
          </a:prstGeom>
        </p:spPr>
      </p:pic>
      <p:pic>
        <p:nvPicPr>
          <p:cNvPr id="10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3637232" y="-415009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7247208" y="-439246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10989355" y="-439247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497795" y="-439248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497795" y="5606131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3761058" y="5606130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7171008" y="5509031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10809558" y="5509030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871" y="-50858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379" y="5707958"/>
            <a:ext cx="132397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614" y="-29134"/>
            <a:ext cx="1089662" cy="8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36" y="-14420"/>
            <a:ext cx="1033233" cy="8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091" y="6018761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72" y="5897420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178" y="-14420"/>
            <a:ext cx="1080131" cy="118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979084a5ntsqaag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" y="942573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979084a5ntsqaag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53979" y="510829"/>
            <a:ext cx="96583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979084a5ntsqaag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9751" y="3368329"/>
            <a:ext cx="97631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979084a5ntsqaag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53979" y="3066538"/>
            <a:ext cx="108041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 descr="1228823feg8tq6pv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700">
            <a:off x="32836" y="2394153"/>
            <a:ext cx="762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1228823feg8tq6pv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700" flipH="1">
            <a:off x="11441412" y="2189917"/>
            <a:ext cx="837644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2131" y="778085"/>
            <a:ext cx="6800000" cy="5333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Rectangle 32"/>
          <p:cNvSpPr/>
          <p:nvPr/>
        </p:nvSpPr>
        <p:spPr>
          <a:xfrm>
            <a:off x="3599213" y="2159176"/>
            <a:ext cx="4820610" cy="25908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Khởi</a:t>
            </a:r>
            <a:r>
              <a:rPr kumimoji="0" lang="en-US" sz="7200" b="1" i="0" u="none" strike="noStrike" kern="1200" cap="none" spc="0" normalizeH="0" baseline="0" noProof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457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429000" y="0"/>
            <a:ext cx="5715000" cy="1143000"/>
          </a:xfrm>
          <a:prstGeom prst="cloud">
            <a:avLst/>
          </a:prstGeom>
          <a:solidFill>
            <a:srgbClr val="00FF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1987" name="WordArt 6"/>
          <p:cNvSpPr>
            <a:spLocks noChangeArrowheads="1" noChangeShapeType="1" noTextEdit="1"/>
          </p:cNvSpPr>
          <p:nvPr/>
        </p:nvSpPr>
        <p:spPr bwMode="auto">
          <a:xfrm>
            <a:off x="4343400" y="66675"/>
            <a:ext cx="3771900" cy="8001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Sắc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bí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ẩn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2630" y="1616939"/>
            <a:ext cx="5541134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1989" name="Object 4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4198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-259796" y="3121452"/>
            <a:ext cx="6076865" cy="802644"/>
            <a:chOff x="-1289891" y="4019738"/>
            <a:chExt cx="5149557" cy="425698"/>
          </a:xfrm>
        </p:grpSpPr>
        <p:sp>
          <p:nvSpPr>
            <p:cNvPr id="10" name="TextBox 9"/>
            <p:cNvSpPr txBox="1"/>
            <p:nvPr/>
          </p:nvSpPr>
          <p:spPr>
            <a:xfrm>
              <a:off x="-880767" y="4019738"/>
              <a:ext cx="4740433" cy="4256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-1289891" y="4032532"/>
              <a:ext cx="4914513" cy="3101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5998320" y="2978002"/>
            <a:ext cx="6210627" cy="1292663"/>
            <a:chOff x="4833138" y="4125826"/>
            <a:chExt cx="5331863" cy="668568"/>
          </a:xfrm>
        </p:grpSpPr>
        <p:sp>
          <p:nvSpPr>
            <p:cNvPr id="11" name="TextBox 10"/>
            <p:cNvSpPr txBox="1"/>
            <p:nvPr/>
          </p:nvSpPr>
          <p:spPr>
            <a:xfrm>
              <a:off x="4917165" y="4180984"/>
              <a:ext cx="5239954" cy="4297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33138" y="4125826"/>
              <a:ext cx="5331863" cy="668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600" dirty="0"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vi-VN" sz="2600" b="1" dirty="0"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Nêu mối quan hệ giữa các đơn vị đo khối lượng tiếp liền</a:t>
              </a:r>
              <a:r>
                <a:rPr lang="en-US" sz="2600" b="1" dirty="0"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.</a:t>
              </a:r>
              <a:r>
                <a:rPr lang="vi-VN" sz="2600" b="1" dirty="0"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92961" y="1262491"/>
            <a:ext cx="5745484" cy="892553"/>
            <a:chOff x="-2331" y="1064082"/>
            <a:chExt cx="5476411" cy="879440"/>
          </a:xfrm>
        </p:grpSpPr>
        <p:sp>
          <p:nvSpPr>
            <p:cNvPr id="3" name="TextBox 2"/>
            <p:cNvSpPr txBox="1"/>
            <p:nvPr/>
          </p:nvSpPr>
          <p:spPr>
            <a:xfrm>
              <a:off x="6350" y="1064082"/>
              <a:ext cx="5447355" cy="879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2331" y="1163622"/>
              <a:ext cx="5476411" cy="5761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1" y="2053020"/>
            <a:ext cx="6153150" cy="905600"/>
            <a:chOff x="-168441" y="2052603"/>
            <a:chExt cx="4857750" cy="1144484"/>
          </a:xfrm>
        </p:grpSpPr>
        <p:grpSp>
          <p:nvGrpSpPr>
            <p:cNvPr id="42012" name="Group 23"/>
            <p:cNvGrpSpPr>
              <a:grpSpLocks/>
            </p:cNvGrpSpPr>
            <p:nvPr/>
          </p:nvGrpSpPr>
          <p:grpSpPr bwMode="auto">
            <a:xfrm>
              <a:off x="-168441" y="2225343"/>
              <a:ext cx="4857750" cy="971744"/>
              <a:chOff x="-168441" y="2818901"/>
              <a:chExt cx="4857750" cy="97174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8857" y="2952031"/>
                <a:ext cx="4419600" cy="83861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168441" y="2818901"/>
                <a:ext cx="4857750" cy="5850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km, hm, dam, m, dm, cm, mm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Down Arrow 24"/>
            <p:cNvSpPr/>
            <p:nvPr/>
          </p:nvSpPr>
          <p:spPr>
            <a:xfrm>
              <a:off x="2065463" y="2052603"/>
              <a:ext cx="306387" cy="262066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42008" name="Group 32"/>
          <p:cNvGrpSpPr>
            <a:grpSpLocks/>
          </p:cNvGrpSpPr>
          <p:nvPr/>
        </p:nvGrpSpPr>
        <p:grpSpPr bwMode="auto">
          <a:xfrm>
            <a:off x="5858198" y="2245821"/>
            <a:ext cx="6807818" cy="583161"/>
            <a:chOff x="-826100" y="2650431"/>
            <a:chExt cx="6572300" cy="838249"/>
          </a:xfrm>
        </p:grpSpPr>
        <p:sp>
          <p:nvSpPr>
            <p:cNvPr id="35" name="Rectangle 34"/>
            <p:cNvSpPr/>
            <p:nvPr/>
          </p:nvSpPr>
          <p:spPr>
            <a:xfrm>
              <a:off x="-290849" y="2650431"/>
              <a:ext cx="5488958" cy="83824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826100" y="2738311"/>
              <a:ext cx="6572300" cy="663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Tấn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yến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kg, hg,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dag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36"/>
          <p:cNvGrpSpPr/>
          <p:nvPr/>
        </p:nvGrpSpPr>
        <p:grpSpPr>
          <a:xfrm>
            <a:off x="15544" y="3895472"/>
            <a:ext cx="5801525" cy="674931"/>
            <a:chOff x="-168442" y="1794920"/>
            <a:chExt cx="5462951" cy="1100680"/>
          </a:xfrm>
          <a:solidFill>
            <a:srgbClr val="66FF33"/>
          </a:solidFill>
        </p:grpSpPr>
        <p:grpSp>
          <p:nvGrpSpPr>
            <p:cNvPr id="27" name="Group 37"/>
            <p:cNvGrpSpPr/>
            <p:nvPr/>
          </p:nvGrpSpPr>
          <p:grpSpPr>
            <a:xfrm>
              <a:off x="-168442" y="2057400"/>
              <a:ext cx="5462951" cy="838200"/>
              <a:chOff x="-168442" y="2650958"/>
              <a:chExt cx="5462951" cy="838200"/>
            </a:xfrm>
            <a:grpFill/>
          </p:grpSpPr>
          <p:sp>
            <p:nvSpPr>
              <p:cNvPr id="40" name="Rectangle 39"/>
              <p:cNvSpPr/>
              <p:nvPr/>
            </p:nvSpPr>
            <p:spPr>
              <a:xfrm>
                <a:off x="0" y="2650958"/>
                <a:ext cx="5284882" cy="838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-168442" y="2803358"/>
                    <a:ext cx="5462951" cy="47000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 algn="ctr">
                      <a:defRPr/>
                    </a:pP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𝐤𝐦</m:t>
                            </m:r>
                          </m:e>
                          <m:sup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kumimoji="0" lang="en-US" sz="24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h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𝐝𝐚𝐦</m:t>
                            </m:r>
                          </m:e>
                          <m:sup>
                            <m:r>
                              <a:rPr lang="en-US" sz="2400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400" b="1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sz="2400" b="1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2400" b="1" dirty="0">
                        <a:solidFill>
                          <a:srgbClr val="C00000"/>
                        </a:solidFill>
                        <a:latin typeface="Trebuchet MS"/>
                        <a:ea typeface="Yu Mincho" panose="02020400000000000000" pitchFamily="18" charset="-128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</a:rPr>
                              <m:t>𝒅𝒎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2400" b="1" dirty="0">
                        <a:solidFill>
                          <a:srgbClr val="C00000"/>
                        </a:solidFill>
                        <a:latin typeface="Trebuchet MS"/>
                        <a:ea typeface="Yu Mincho" panose="02020400000000000000" pitchFamily="18" charset="-128"/>
                      </a:rPr>
                      <a:t>,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</a:rPr>
                              <m:t>𝐜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</a:rPr>
                              <m:t>𝐦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kumimoji="0" lang="en-US" sz="24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68442" y="2803358"/>
                    <a:ext cx="5462951" cy="4700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9091" b="-2987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Down Arrow 38"/>
            <p:cNvSpPr/>
            <p:nvPr/>
          </p:nvSpPr>
          <p:spPr>
            <a:xfrm>
              <a:off x="2094316" y="1794920"/>
              <a:ext cx="305567" cy="262480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-32657" y="1217707"/>
            <a:ext cx="6012929" cy="17246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002760" y="1206363"/>
            <a:ext cx="6236278" cy="173149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-16728" y="2940492"/>
            <a:ext cx="6064249" cy="176861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3</a:t>
            </a:r>
          </a:p>
        </p:txBody>
      </p:sp>
      <p:grpSp>
        <p:nvGrpSpPr>
          <p:cNvPr id="29" name="Group 11"/>
          <p:cNvGrpSpPr>
            <a:grpSpLocks/>
          </p:cNvGrpSpPr>
          <p:nvPr/>
        </p:nvGrpSpPr>
        <p:grpSpPr bwMode="auto">
          <a:xfrm>
            <a:off x="6085347" y="3772580"/>
            <a:ext cx="6117305" cy="1076763"/>
            <a:chOff x="3289121" y="4415825"/>
            <a:chExt cx="6367675" cy="1298605"/>
          </a:xfrm>
        </p:grpSpPr>
        <p:grpSp>
          <p:nvGrpSpPr>
            <p:cNvPr id="42001" name="Group 44"/>
            <p:cNvGrpSpPr>
              <a:grpSpLocks/>
            </p:cNvGrpSpPr>
            <p:nvPr/>
          </p:nvGrpSpPr>
          <p:grpSpPr bwMode="auto">
            <a:xfrm>
              <a:off x="3289121" y="4415825"/>
              <a:ext cx="6367675" cy="1004241"/>
              <a:chOff x="3141500" y="4191666"/>
              <a:chExt cx="6528236" cy="920173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141500" y="4294201"/>
                <a:ext cx="6528236" cy="817638"/>
              </a:xfrm>
              <a:prstGeom prst="rect">
                <a:avLst/>
              </a:prstGeom>
              <a:solidFill>
                <a:srgbClr val="FF3300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liền</a:t>
                </a:r>
                <a:r>
                  <a:rPr lang="en-US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kém</a:t>
                </a:r>
                <a:r>
                  <a:rPr lang="en-US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</a:t>
                </a:r>
                <a:r>
                  <a:rPr lang="en-US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Down Arrow 30"/>
              <p:cNvSpPr/>
              <p:nvPr/>
            </p:nvSpPr>
            <p:spPr>
              <a:xfrm>
                <a:off x="6120283" y="4191666"/>
                <a:ext cx="327165" cy="248677"/>
              </a:xfrm>
              <a:prstGeom prst="downArrow">
                <a:avLst/>
              </a:prstGeom>
              <a:solidFill>
                <a:srgbClr val="FF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 bwMode="auto">
            <a:xfrm>
              <a:off x="7323009" y="5252578"/>
              <a:ext cx="515987" cy="4618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6056798" y="2958031"/>
            <a:ext cx="6171455" cy="17731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4</a:t>
            </a:r>
          </a:p>
        </p:txBody>
      </p:sp>
      <p:pic>
        <p:nvPicPr>
          <p:cNvPr id="44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18.5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51927" y="6262465"/>
            <a:ext cx="469236" cy="59553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9E34CE9-4BD3-ADF8-266E-BF241A847114}"/>
              </a:ext>
            </a:extLst>
          </p:cNvPr>
          <p:cNvSpPr/>
          <p:nvPr/>
        </p:nvSpPr>
        <p:spPr>
          <a:xfrm>
            <a:off x="0" y="4737559"/>
            <a:ext cx="5998320" cy="666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Nêu mối quan hệ giữa các đơn vị đo độ dài  tiếp liền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BC601E-F1B8-624F-88E2-5A362AC8088E}"/>
              </a:ext>
            </a:extLst>
          </p:cNvPr>
          <p:cNvSpPr/>
          <p:nvPr/>
        </p:nvSpPr>
        <p:spPr>
          <a:xfrm>
            <a:off x="1101" y="5472692"/>
            <a:ext cx="5997219" cy="99435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6AB59E-506F-236B-91EF-F64ECBEEADC6}"/>
              </a:ext>
            </a:extLst>
          </p:cNvPr>
          <p:cNvSpPr/>
          <p:nvPr/>
        </p:nvSpPr>
        <p:spPr>
          <a:xfrm>
            <a:off x="6037492" y="4778330"/>
            <a:ext cx="6131922" cy="6665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Cái gọt chì dài bao nhiêu </a:t>
            </a:r>
            <a:r>
              <a:rPr lang="vi-VN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cm</a:t>
            </a:r>
            <a:r>
              <a:rPr lang="vi-VN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? Quả dứa cân nặng bao nhiêu ki-lô-</a:t>
            </a:r>
            <a:r>
              <a:rPr lang="vi-VN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gam</a:t>
            </a:r>
            <a:r>
              <a:rPr lang="vi-VN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?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07EF7A-18CB-8E0A-1E2A-D0DC45453F52}"/>
              </a:ext>
            </a:extLst>
          </p:cNvPr>
          <p:cNvSpPr/>
          <p:nvPr/>
        </p:nvSpPr>
        <p:spPr>
          <a:xfrm>
            <a:off x="-39592" y="4725293"/>
            <a:ext cx="5998321" cy="176861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prstClr val="black"/>
                </a:solidFill>
                <a:latin typeface="Franklin Gothic Book"/>
              </a:rPr>
              <a:t>5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872986B-86F5-808C-A6B5-E949313948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30" y="5488455"/>
            <a:ext cx="5577489" cy="87761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AAF0C69-DBA9-067A-9932-6CB304CDC0AA}"/>
              </a:ext>
            </a:extLst>
          </p:cNvPr>
          <p:cNvSpPr/>
          <p:nvPr/>
        </p:nvSpPr>
        <p:spPr>
          <a:xfrm>
            <a:off x="6037492" y="5432328"/>
            <a:ext cx="6104474" cy="9337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83870" algn="l"/>
              </a:tabLst>
            </a:pPr>
            <a:r>
              <a:rPr lang="vi-VN" sz="22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 gọt bút chì dài 3,6 </a:t>
            </a:r>
            <a:r>
              <a:rPr lang="vi-VN" sz="2200" b="1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</a:t>
            </a:r>
            <a:r>
              <a:rPr lang="vi-VN" sz="2200" b="1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2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b="1" dirty="0">
              <a:solidFill>
                <a:srgbClr val="92D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483870" algn="l"/>
              </a:tabLst>
            </a:pPr>
            <a:r>
              <a:rPr lang="vi-VN" sz="22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 dưa cân nặng 1,3 </a:t>
            </a:r>
            <a:r>
              <a:rPr lang="vi-VN" sz="2200" b="1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vi-V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 </a:t>
            </a:r>
            <a:endParaRPr lang="en-US" sz="18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Yu Mincho" panose="02020400000000000000" pitchFamily="18" charset="-12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B8B7881-E517-2B76-56BA-CAA33AB98B89}"/>
              </a:ext>
            </a:extLst>
          </p:cNvPr>
          <p:cNvSpPr/>
          <p:nvPr/>
        </p:nvSpPr>
        <p:spPr>
          <a:xfrm>
            <a:off x="5989380" y="4749827"/>
            <a:ext cx="6201519" cy="17224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solidFill>
                  <a:prstClr val="black"/>
                </a:solidFill>
                <a:latin typeface="Franklin Gothic Book"/>
              </a:rPr>
              <a:t>6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077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10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52" grpId="0" animBg="1"/>
      <p:bldP spid="55" grpId="0" animBg="1"/>
      <p:bldP spid="56" grpId="0" animBg="1"/>
      <p:bldP spid="18" grpId="0" animBg="1"/>
      <p:bldP spid="21" grpId="0" animBg="1"/>
      <p:bldP spid="30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2495550" y="618853"/>
            <a:ext cx="6990177" cy="233910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VIẾT CÁC SỐ ĐO ĐẠI LƯỢNG DƯỚI DẠNG SỐ THẬP PHÂN ( TIẾT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0280">
            <a:off x="4194640" y="4813477"/>
            <a:ext cx="704850" cy="246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Ảnh động đẹp (25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 flipV="1">
            <a:off x="6317006" y="4851129"/>
            <a:ext cx="704850" cy="259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01" y="174327"/>
            <a:ext cx="4678436" cy="40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792" y="169043"/>
            <a:ext cx="4678436" cy="40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1228823feg8tq6pvi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6" y="0"/>
            <a:ext cx="762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1228823feg8tq6pvi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863" y="1823177"/>
            <a:ext cx="762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1228823feg8tq6pvi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6" y="4427832"/>
            <a:ext cx="762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1228823feg8tq6pvi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110" y="-1"/>
            <a:ext cx="762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1228823feg8tq6pvi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020" y="1999396"/>
            <a:ext cx="762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1228823feg8tq6pvi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020" y="4306173"/>
            <a:ext cx="762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877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746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810" y="24238"/>
            <a:ext cx="12247619" cy="6809524"/>
          </a:xfrm>
          <a:prstGeom prst="rect">
            <a:avLst/>
          </a:prstGeom>
        </p:spPr>
      </p:pic>
      <p:pic>
        <p:nvPicPr>
          <p:cNvPr id="10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3637232" y="-415009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7247208" y="-439246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10989355" y="-439247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497795" y="-439248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497795" y="5606131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3761058" y="5606130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7171008" y="5509031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10809558" y="5509030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871" y="-50858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379" y="5707958"/>
            <a:ext cx="132397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614" y="-29134"/>
            <a:ext cx="1089662" cy="8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36" y="-14420"/>
            <a:ext cx="1033233" cy="8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091" y="6018761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72" y="5897420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178" y="-14420"/>
            <a:ext cx="1080131" cy="118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979084a5ntsqaag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" y="942573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979084a5ntsqaag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53979" y="510829"/>
            <a:ext cx="96583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979084a5ntsqaag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9751" y="3368329"/>
            <a:ext cx="97631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979084a5ntsqaag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53979" y="3066538"/>
            <a:ext cx="108041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 descr="1228823feg8tq6pv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700">
            <a:off x="32836" y="2394153"/>
            <a:ext cx="762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1228823feg8tq6pv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700" flipH="1">
            <a:off x="11441412" y="2189917"/>
            <a:ext cx="837644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2131" y="778085"/>
            <a:ext cx="6800000" cy="5333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Rectangle 32"/>
          <p:cNvSpPr/>
          <p:nvPr/>
        </p:nvSpPr>
        <p:spPr>
          <a:xfrm>
            <a:off x="3599213" y="2159176"/>
            <a:ext cx="4820610" cy="25908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7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endParaRPr kumimoji="0" lang="en-US" sz="7200" b="1" i="0" u="none" strike="noStrike" kern="1200" cap="none" spc="0" normalizeH="0" baseline="0" noProof="0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17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541F-FB3A-88D8-8A97-D7415863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89" y="365126"/>
            <a:ext cx="11593131" cy="890798"/>
          </a:xfrm>
        </p:spPr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vấn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AE3C06-5913-4C3E-0202-2508D54C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389" y="1355075"/>
            <a:ext cx="11161321" cy="4968608"/>
          </a:xfrm>
        </p:spPr>
      </p:pic>
    </p:spTree>
    <p:extLst>
      <p:ext uri="{BB962C8B-B14F-4D97-AF65-F5344CB8AC3E}">
        <p14:creationId xmlns:p14="http://schemas.microsoft.com/office/powerpoint/2010/main" val="195915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541F-FB3A-88D8-8A97-D7415863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6118" cy="549275"/>
          </a:xfrm>
        </p:spPr>
        <p:txBody>
          <a:bodyPr>
            <a:normAutofit fontScale="90000"/>
          </a:bodyPr>
          <a:lstStyle/>
          <a:p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F1E4E5-9160-7DB1-A4D2-4982F58F9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81" y="473725"/>
            <a:ext cx="11629066" cy="6290632"/>
          </a:xfrm>
        </p:spPr>
      </p:pic>
    </p:spTree>
    <p:extLst>
      <p:ext uri="{BB962C8B-B14F-4D97-AF65-F5344CB8AC3E}">
        <p14:creationId xmlns:p14="http://schemas.microsoft.com/office/powerpoint/2010/main" val="313049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541F-FB3A-88D8-8A97-D7415863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709"/>
            <a:ext cx="10597308" cy="1828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  </a:t>
            </a:r>
            <a:r>
              <a:rPr lang="vi-VN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Để chuyển số </a:t>
            </a:r>
            <a:r>
              <a:rPr lang="vi-VN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 từ xăng-ti-mét sang mi-li-mét (và ngược lại) ta</a:t>
            </a:r>
            <a:r>
              <a:rPr lang="vi-VN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làm thế nào? Cho ví dụ</a:t>
            </a: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74818-2664-AE47-7E4C-ABA98DBA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4386"/>
            <a:ext cx="10515600" cy="224744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  <a:tabLst>
                <a:tab pos="624205" algn="l"/>
              </a:tabLst>
            </a:pP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ể</a:t>
            </a:r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chuyển đổi số đo từ xăng-ti-mét sang mi-li-mét (và ngược lại) ta có thể sử dụng phép nhân (chia) s</a:t>
            </a:r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ố</a:t>
            </a:r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đo đ</a:t>
            </a:r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ó</a:t>
            </a:r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với</a:t>
            </a:r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(cho) </a:t>
            </a:r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Yu Mincho" panose="02020400000000000000" pitchFamily="18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3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810" y="24238"/>
            <a:ext cx="12247619" cy="6809524"/>
          </a:xfrm>
          <a:prstGeom prst="rect">
            <a:avLst/>
          </a:prstGeom>
        </p:spPr>
      </p:pic>
      <p:pic>
        <p:nvPicPr>
          <p:cNvPr id="10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3637232" y="-415009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7247208" y="-439246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10989355" y="-439247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497795" y="-439248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497795" y="5606131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3761058" y="5606130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7171008" y="5509031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Ảnh động đẹp (25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783">
            <a:off x="10809558" y="5509030"/>
            <a:ext cx="7048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871" y="-50858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379" y="5707958"/>
            <a:ext cx="132397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614" y="-29134"/>
            <a:ext cx="1089662" cy="8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36" y="-14420"/>
            <a:ext cx="1033233" cy="8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091" y="6018761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72" y="5897420"/>
            <a:ext cx="1080131" cy="8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lh3.googleusercontent.com/-tqAXKYx1HOI/WsHPftTDZBI/AAAAAAAACEQ/G-4DafOpe2wfU-ko3Mfx7LQ0b_f__bhzQCHMYCw/h136/6-mau_slide_powerpoint_dep_ctu.vn_(17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178" y="-14420"/>
            <a:ext cx="1080131" cy="118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979084a5ntsqaag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" y="942573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979084a5ntsqaag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53979" y="510829"/>
            <a:ext cx="96583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979084a5ntsqaag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9751" y="3368329"/>
            <a:ext cx="97631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979084a5ntsqaag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53979" y="3066538"/>
            <a:ext cx="108041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 descr="1228823feg8tq6pv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700">
            <a:off x="32836" y="2394153"/>
            <a:ext cx="762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1228823feg8tq6pv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700" flipH="1">
            <a:off x="11441412" y="2189917"/>
            <a:ext cx="837644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2131" y="778085"/>
            <a:ext cx="6800000" cy="5333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Rectangle 32"/>
          <p:cNvSpPr/>
          <p:nvPr/>
        </p:nvSpPr>
        <p:spPr>
          <a:xfrm>
            <a:off x="3599213" y="2159176"/>
            <a:ext cx="4820610" cy="25908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7200" b="1" i="0" u="none" strike="noStrike" kern="1200" cap="none" spc="0" normalizeH="0" baseline="0" noProof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endParaRPr kumimoji="0" lang="en-US" sz="7200" b="1" i="0" u="none" strike="noStrike" kern="1200" cap="none" spc="0" normalizeH="0" baseline="0" noProof="0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274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Presentation1"/>
  <p:tag name="ISPRING_UUID" val="{3CBF353F-C633-4C8A-B897-D5095F35B968}"/>
  <p:tag name="ISPRING_RESOURCE_FOLDER" val="C:\Users\ADMIN\Documents\Presentation1_1\"/>
  <p:tag name="ISPRING_RESOURCE_FOLDER_STATIC" val="C:\Users\ADMIN\Documents\Presentation1_1\"/>
  <p:tag name="ISPRING_PRESENTATION_PATH" val="C:\Users\ADMIN\Documents\Presentation1.pptx"/>
  <p:tag name="ISPRING_PROJECT_VERSION" val="9.3"/>
  <p:tag name="ISPRING_PROJECT_FOLDER_UPDATED" val="1"/>
  <p:tag name="ISPRING_SCREEN_RECS_UPDATED" val="C:\Users\ADMIN\Documents\Presentation1_1\"/>
  <p:tag name="ISPRING_DEFAULT_PRESENTE_ID" val="None"/>
  <p:tag name="FLASHSPRING_PRESENTATION_REFERENCES" val=""/>
  <p:tag name="ISPRING_WEBLINKS_TARGET" val="_blank"/>
  <p:tag name="ISPRING_WEBLINKS_TARGETMJT" val="_self"/>
  <p:tag name="ISPRING_PRESENTER_PHOTO_0" val="png|iVBORw0KGgoAAAANSUhEUgAAAZAAAAEmCAYAAABMLMakAAAAAXNSR0IArs4c6QAAAARnQU1BAACx&#10;jwv8YQUAAAAJcEhZcwAADsMAAA7DAcdvqGQAAP+lSURBVHhe7P1XjCdJmu2JzRuBXRIkKJ4IcgEC&#10;xHJBcIF9IAEuwX0hQBCLxYIEybkz09Oqqqu7qlLrzNBaa6211lprrXVkZKRWkZFaVVZWZVVlffwd&#10;8/hnRGZn9507nOmpmVsInDB3c3Nzc3Pzc77PzNz+f/X87QPz4dkP93/Gz/gZP+Nn/Ix/EP7qBcLh&#10;w3MifsbP+Bk/42f8jH8I/urgzou3P+PP4fkBfOz4z/jz+NdafwfL/U9Z9n+OPH/Gz/hL4q+ef4/n&#10;4cMPP+PP4cUPD9/hY8d/xr8PqjcfPnb8p4qD5f6nLPs/R54/42f85fBXX//4xH7GPxD2dB8fO/4z&#10;/ixeU28+fOz4TxUHy/1PWfZ/jjx/xs/4S+KvvqHx/ox9HHypP4SX5pnDx47/Q/HhNQ/iY+n/MfhY&#10;3sLH0v5j8bH8hY+lFT6W9kP8Q9MfTPcPwcfyED6WVvhYWh8+lv4fg3+OPD/EwWv8h+KfKh/hYF7/&#10;kvhY2YSPpRU+lvZn7AMBec7Gz3iHHz+Ob398aW/wPd7YK/vWviLuhcO34Dv234F0PnyjdB/FSxrn&#10;H0PxH8MbcDBfH96A99PuX+Nj+QvfUP5vuI8/xsHyHYC7T0TzQ1BXrzn+IXSO6udP46WDV99ePt8Y&#10;13iHg/fzp+5BZdJzUUh+Dnou3rPx4eB9fKysgvfMP7g3d3/7ZTqYp1d+2sMe9s/Rvndv7+L37m8/&#10;/kMcKOtee3L44Ni7NH8Cyutj7UPwGTx/DF+9K/xTUHn2Qrf/p/LxpfHhw31h/5l+7N4E75mSJzhY&#10;x9+B78lD+O4d9F7o2XwcvjQuJF8f9tvR3vP/0QfK6K7/Ady9/Iw/BQRED9VriO9j/4H/w/CxPP4c&#10;PpbHn8PH8vhz+Fgefw7eed/SmD6GNz9+TWN8A77xhMTFeS/pj+zv4/U7vPkT+JZ0H8InTm8og4f9&#10;7e/cti/NQXyYXnG6hnfswxfUS8PxH7mHD/Fevvv4jvv8jpfrQ+j+v3X38j4O3ufHoXx95SYf98Lv&#10;k8r+/XiQKHjhHtx1JZ4qg8JX1M9r8O0etO3hw2t/tKzuGX7s/vbL9V7d6noQyz72z/meY99Tvu9d&#10;nhyDYN/wku2f/z6+p949UF61L1fXut7etf6D8Mf5e/Dq+I/JVvf2x/C9D9pWvbsyvfXq+/3z9/Eu&#10;3QF47WMfXh14+PA5+HDwWfgEQ/gB/Kj3DLylXG/JQ/j+QJ4evHvW++JL85ZrvyW/t2/Jh3DfgHrt&#10;gfr/1mGvbXEND97++5zy53CQS/4h+Fgefw4fy+PP4WN5/Dl8LI8/B++8vzr4kH+GR1ofg7wLHzk4&#10;HGjgroHu4V1DBz/QWD+G/cb9IfRykM8HkCV10Gr2QZ7JWwjq/fS+l+xg3IfwpfGlU1nff2nfwd2v&#10;79738QP42D3o/lQu34v4fj36SE1pvPKL2L7nHj4GlemPy+4RipfGV0Zd9zX4GnAvqn93bz58vKzC&#10;x+5N+MHl/+z967hrQXIQqg8fO9fhwDkHye0gvkc09rF/rtra+/XmQfEH25EvvfJ/TX4fQkTpnat6&#10;/vBZ7AvLx6Bye3Up4qUO3msH+9tqBz+S7kOo3vfTv1/ufZJ+v0z76TlXdbsHrww+ePl6QiWxkNEg&#10;w+5bBEjGkBe+uy7pPXjne0LpXc+903vXPViOg/iQH37G+/hZQD4KX3fIPtSY9t1nvWAQyF7oa9j7&#10;oQdZSPuAJPa230J4P9L4f3Shh7dvFerlQ4TAW15at7338soacl4P5zu4F0Tp99K5tOwT7+D29/Ih&#10;9KBtBOdA3m9/fOby8EjCg+7DC7Wv66jsr134HWUVfmD7Lff0g9sWGWtfpEZ98dL/UXldmSG0PXzr&#10;oDQ6x7ve95TFF+raDirbHjzx4DhQt4bXPSEiUR6egHgivg9P2EVoXjn3y+pB5fWsfx+8fa8cT/fK&#10;wXWdBavnKtLR8Q8hL0J15MGXl7bdPVN/8op0375tpffhDc/fbb9V/ai+VHde/alNKpRl7fLU9d32&#10;HpGy/87j0nUJv0c+vLpWvXtQOi9vpfHl7xMXtWdf3B6xgh8EruHVnZ636tgLve1XZuTn2jFlciC9&#10;vHGvHnUtzqVMP1Amld2z7vfaiLueyqT7Un3JCFD5db53v64ulYZt3aPPY8FvcDl+yxnCN3tnfkPq&#10;N+6o6kTn7uXlriUB8Ymknq3X1lSOP+aBn/Hvw1/5GszP8MF7wT4G191EY/5WLzwN9A0xgprwW5qn&#10;Qh9kEck1/gaLSHjjUnrbP5BCePMjsW9JS/j9j/vne1aV79V444E035FW4Q+kdSDel95L5+X7vSuL&#10;XifFvw+uSvjGldd3vgfv/LfAy0fHlY/+fgQHz/hu74hCWX++UEe9P92v7th3zNvzQl9K7wq6otJ4&#10;96EzfaFv27fv1bnowQdfSQ6W3Hcvit/Pw3dlr24O/v3A34/E6vy3pPDVpNIpL19+Oqo68K7q5ey7&#10;h/3a8m179eXl59Wml+NBePXg1ZDvHC9PX415R71ye/G0qL14lUx/XhqV3vjv3YX3xHRnvvL4yrpf&#10;Zq8MH0L3ptatdL5a9NXT+/C1eK80Xr4Hodam+xGQE9rtV9+L1FUG74l49+bVp3cnOu+t23/1g0qh&#10;63r73pOXGSMzQfIiaXuLj/jWdr95ZTeePrZrjx863Hn5zJ5898pe8K7tyaa7J8mOJMe7uicoMg7k&#10;MR0Uz5/xD8fPAvJH+FMCoiasV8cc9Lp+t4ev335vT19LYH6kOe8f/xq8/ki4++qFPXitbqj9eOEr&#10;oOb87Me39vSH7+3Rt9/a6s0bdnl3h2ubw7cHQp3z/Ef8h730F+/es0v37rP9Ay/QG3vy5o09fvMt&#10;+Xzj8hIefvONi7t0b8cWr1y2B9+8dnj09Wt7/MrDw6++dnjw1St7+Opru3Tnjk0sL9uDV19RO2av&#10;uOYL7vnJ2+/s8Q/kCzEIj7//1u68eGpr1y7bE15q1Y3K+Y2DRoVcx4t9xXlfUd5n376xrZu37Maj&#10;h/bsu+/tMeV7/A1lfE0ZKM/u11/bzqtXDtefPrGJzXXbfnjfnn2P7/Hma3v+LeBeXrxh/1ueAfk9&#10;1L3u3d+le3ftCWmfca0nP3CMMj78jvvl3PvfvoJ4vnLXunLvnq1fv2b3v3ppT1wZyENl4N4ffPWV&#10;PXj5Cnxttx89tcWtS7Zx47o7rrQuPdd8TB0+5p4fvfbwkLJf3tm1i7dvU7cv7cV339hTrvvszWvu&#10;Faj834MfiCO88+wR9XyLY9jGP3A/37+x599xb+x/pX22n1G/T6nvu9Tx9u4dnufXzifTs3hJeqV5&#10;SZoX3OdzXQc8ou62b9+x6/fv22PK/FRlVhtQ+V9/w7Zv/xt3rxd37ro63qU9C/f38AA85L7u0wZ2&#10;qaedly9sm7Sbd27b7Vfsf/O13eW4cOfrr+wWx2+9AM9fQOpPbPnGTZvd3rarjx5T/me2wz3cefbY&#10;hXefP7E7CMDtJ4DnfPH2LVu8dMluPHxo91++tFvPnvD8H9rlR7t26cGubYFNsH7/ns3w3HqXl6xj&#10;bsbaZ2esZ2nBhjc3bOrytq1Sn1cQlFsvn+61UbWtF9SBrGdP/n50kKf0MS74Gf8+/JsXEG8mxj58&#10;rrksDjdT5b1juPJyk2XpEyMLzrO2ZBkZL+9bu/KAF33nvi1dvWlD88vWNTZtzQOjVt3Ra/0zCza+&#10;vAHZbrhwaHXdBpZXrXtuwTqmZq17Zt565hatsKnNoWua/dlF65yas9bRKasnn7qBEavpG7Lyzj4r&#10;be+xpJJKy6qut86JGevl/M7JGdLPWMfklLWMT1jT6JjVDgxbdd+gZdc1W2Z1kxW1dltl54CVtfU4&#10;VHT0WVl7r5W29lgxKGU/vbLBkktrrKCpk+voOGlb2W7ptKLGditp7rDChlYrbGyxzKpqSyoutZKW&#10;VmscHLbm4VGrHxyymsEBh6r+Pqvo7XHbZV1dll5WZU3cx9DCig1SR/1zS9bDPfbNznIf49YyPGxN&#10;nN84MGQ51bXuGtU95NU7QLl7raKzx8rbu620s9uKO7usqKPLClrbLbWy2orbu6y+f8iaewetbXDE&#10;WrhO2+C4tfZNWHP/uNVSvtqhYStq63Coo6ytk9PWMjluzROj1jg6bPUjQ8QPWj2o7tF9t1tRUzPX&#10;7uLeRqxhYNDq+gasljL5UKXn0dJFnbSQtoUyDPDMxlz61lGuMTJqTVy3gftqGuI58jwqOvQcyHNo&#10;0DrGx619bIxwzDrZ7p6atL65KeudnbCemUny67PyjnZr53jP9LT1zUxb18SEdU1O8txnSTPHc5+2&#10;tskJqye/8q5Onv+YDa6u0MYWrW9h1rrIp5ewe27aOqcnrJ17bqF8Nd091PUg+XFN8upV/rShnvEp&#10;65mgDBPT1ksddY2S9+CgNY1xP1y7neu1E9/hwklrI66NPNppd63cS8PAAHXIc5wiHgLvmJ+19ukp&#10;awPd87R5rtXOdVo4p4H6qaN+WsYn3f0JndxLxx46yb+D/Fu5ttpHO3Wr/Z4ZyokwdM5Mkd+UdbLd&#10;Rt01c+9N1GM9dV9NuxOqBvqtQedTnnbO613g/QJDays2c2XbRtZXrX9hzmYubjgR/uqt52l5ntBe&#10;tyJiIoPRt+14wvGDxxm+7mjXpXYAvuPCwW7B9/HH/PSvHf/GBUSi4PWZu0FB14e91xfu9p39hvWh&#10;wVmvr/dbdRUhFs+xKO9iDd3DArqH1bV4/SYvxpJl1bdaTGGFhWUXWWBajgWkZNuFhHQ7G5ti/gkZ&#10;FpKaayEpOQ6BbPslZVkQYUByNsczzS8+w/xi0+1cVKpdiElnO8P844gnPBedbBfI50Isx0BQUqYF&#10;JmZYYFI2+RZYWGYRKLTwrEILzsizkIxsi8rJtejcfIvIygUFrgynI5MsICHL5e8frzwoZwLXZ9uf&#10;+PNcXwhMynX7QYRBqdkWnK6ykj4lw4LTssg/x/xS2c7M4Zp5FpTC+UnpFkCcf5qXzpc2lLTBxAWl&#10;ZpG2yELSC4grtIjskj0UW1gW+WR7CMvKdmFUPvdFfEhGpotTGJWX746F5pAuP8/CuEcdi8rOsxgQ&#10;TVlickosNrfM4kB8fiXx5Rwv5dmUWGR+oUUTRhcUW3hugcUhfoklxaDIkkqLHRKKC91+bGGhxRUR&#10;V1Zu8aSLpjwxhUUWU1BoCSWlllJR6cLYvbioPB0veZc+uazMUivKyauEsNoya5oQuga26zheQtoC&#10;8qiw9OpqFyaXl1tKZSVpKhHmSstvbLD0qgrSl1lGbRXpKi2jutwyqsosrbLCMmtrLbW6ztJqGi2r&#10;thEDodbSKqpIW2fpNbWWTPnSSZNZXwO8ML2u2nJbGi27sd4y6gDHsxvqLKexDgFuscKWeitoqEcM&#10;GzAWGhHGZgyNVoyGJsvjnPymBsslfSH7JW1tVtndbSUdGBRtGBadnVbBfjlhQX295ZJnVkuD5bc3&#10;Wz7XLGknn9YWKyW/yu4u0nZaZU8XRk6f1Q32WyPi3QS6EZw2BK66vxfDox9BQLQg/sYxjKGebqsB&#10;yquyrwehQJwR/naON4+NWBX5Ka/6oQGEtMMKmhutqKXJqnq73XWqervcNRswEIR2BErnVfcjpOOD&#10;1jk3acPry7Zw/bJtP7hnN/GAHn37Es/akw6Fr39UR5fERTEa9/TGvt4iLG/VDfajOsQkNhIPb/xm&#10;z78m7o8nJXj4kJ/+9ePfvAfybjaM8zbUGHx9oHJjNaAmC0K9q+o3Vl+42Y1nL2jEfRYPUYgkito7&#10;LQvLMzynENHIthNR8XY8Ms6OhsfYkbBoOxWVYKeiE+wL/1D70j/MDgWE27EQ4qMT7UhotB0LjzU/&#10;hOBYaIwdDY6ys8QfDY6A6OPMLyHVhaciY0GcHSFeoeKPhUbayfBoOx+TZkcCE+x4aLIdD0u2ExEp&#10;5Af5I07Hw8gnKs5OkE5hIKJzLibFToTFWWhaPmE8+6kWiICdiUp2ghGckkde8RaQKFIutQtxGRae&#10;mY845dr5+GQnBhKSszEJCGWe+aUgOMSHczyMY+cTU5yoKJ1/Uhpike2OS0ii84oRpxQLSs6y2Lwy&#10;8+e+j4fF2pnoJDsdE+eEIDI3D3FNcyIRnI5wxic44hbhKj6xtMyRdhBiEkl8KOcEpaXjjZVZJGIT&#10;nJxhKeW1TkhPk28kYhKMSGs/vrjclf0MZfdLTHWI4zlm1lRTzlTKl+PEIzwrw5F2cnmFu7YgIVHZ&#10;MiDm9Oqad+WQoKXhheVAuNGIU0xhscUTr3NyIeAKvK6Mqiq8ObyTlg4Eoc6F+U1NTriyRPC1NZZU&#10;jheHl1EOsUbl5SI+JYhEuStPmkRE24haenWFi0smfR55ZDc0WkJpBaJVaXEFRdx7BWVpJD2CQ1lL&#10;8UZSuJdsBKQY0nUiVFOFYNQ7UclBLPIRCR3PVRzHshCZ8u4O0ImgNOHttTsi1nERd2lHG2LSgHfa&#10;jhi0sY8Q9PVbZW8vXmYnXnKf5SEyEo2KgR4r6WrnHqvxFBESzqsk3xaIX0QvkhfZ+wSkCw+pb3He&#10;+pcW8EyG8Bo9AWnHw2ifxsNBWBrwJiQIjeMj1o1X1TqBx4MYuDjO6cWT6MHj0X5xW4uVUX6lkaci&#10;EZEI6r58Aqb7EWqHKAMiJW9UaXsQMpVlbGMNI/Gqbe7etSXClRvX7c5Xmvarri55KnDGjxIOxXiD&#10;8x7gGAxP32Qa8cxB/vm3jv8IBGRv2h8PXUNor7EuNKjnNQu5rpq98daef/fGbj18bLMXL2NdDVhy&#10;aa0jpnPxaXYmNg3yg1ixfBPLqrH+c+yLoHD7vX+Ii0uvqYd8yuxISKT97lwA5BwF2eZBGFVY2MVO&#10;XGS5X0AUYiDYTMgpKDUV4YkkLt5C0tIgE6xdCOJ8nEQCkYlN5JxUrGWs1tJqhCTB/nAh1I6GxEJy&#10;pZBECyRTZaciELKQCEf2MXlF5F1nCZTlVAQEijciAk8qqbas6maLxAuQBxSahtWfXmjpFU2W39Bl&#10;4WwHJGc6DyKaPHIRS5GgBEHeRkBaBl5OoeXWyUJtsQvJaXgF+S4utaLGxSWWlEPQCAhx4XhmqSVV&#10;VtnZZ5lY4ucQ2JNhMXghuZbfjAXc2uaIWeIhROBh5DY2WUFLqyNwEbPIW9Z/AWlF6Ir3eSZJZRVY&#10;w10QZKv54wEFIWCq5yzKV9rRDRnX4hkhegnJiGIOhFnvCCYDYpZwRGRnOi/EkQqWtLwJlUPej65Z&#10;3N5hVZClCFqCp7KUdmJN9/RyrNMSSB9BeSQ+lb091jo+7qz0TNKn8rwK6putZXjUemdnrA4LOwvx&#10;SkUMZNF3QJDqcsqD1GMKcp0XlA9xV0KEsrazm+rwmArxeAoQjwasZizqvl6ed7W7/yTaSSEWvhff&#10;h3HTRr01OdGQGIiQZdVLjCQqeRB81UAvhDlmdZB4Tn0d7azUMhtrrWKw16pHBqyou93SG/BcQAl1&#10;0jwKaUOs9YOkr6uzbARQAtI4Oua6TeV95OJ9qHwqd9f8jCP5MoQiq67GiZBEQQQtr0ECIjJXKE9C&#10;wiFICHROBQTfimh0kk/b9ITVIQAV3FcN96H9wbVll177PjHqmp22wZUlV5/V1JuO6VqKG1pddvsS&#10;RImhnr1ERQJUMzCAoPS4+qsfkjc0gncyZs1cX+MorZS5njK2Tk/ZyMUNu/roAdygCdHetBRvMN+b&#10;/+Xr9nLf//gEhPBjPPRvFf/mBeSHvemREovXP8oJ/dFuPntmM9vrNndlw9Z3btrg0iIufIfl1bVA&#10;fDUWk1lsYcm5FhSfZafDkuzwhSgLTc3DEmy2vOY21zVyNj7JLkDw6TV1xLVaShWiANGejIxxpJVd&#10;18CL3WapWK7nE5LseESU6wYp6+iiUbchOPl2MirCQZamLEdZlbLmj+HVnI9PQVSqrKi1k5e+Ecsf&#10;Sz4iguMZWJJYV5Q3tbIGLyITDybBovCOMiDOAizWFBEintJphCuhGEJrljXcDllVOgGRFxJfgBVa&#10;3eoEJKGwGsLNcgKQWYPV2dHjRCQGUj6HtxHC/ah7ppiy5De1WWReoflLVCB6iUEJ5CIBCMlUF1ey&#10;JWHxlzbz0vb0W35do+t2CoXQU8srIRwRXz/Wap0jZ0FELfEoamt3ln5oZpYjyxzqsLyzG/JpdSQv&#10;L0QCklGLlax46iAer0TXjcrPd+JUBtEXk0883oTyScCryaNeRSKyVGX1xxXm4xVUOwGRRa3n5Lqb&#10;ChBEyqL7qe4fcPfk68aSeNRBONX9gwhXs/NA5KWIkDQu0QwRFWJ5Z1P+EtpIx9i4DS0uWN/slBVD&#10;ZJkQegXX64GgpjY3rAXyTOG5qzz5CEtFb5eztqsg9aTyckSrgvhm8sdihtCLVPbyMtpTJWIGiQ4P&#10;QboT3Fcnwuh1fel+ZPVrrEDkqbjc5garGexzcRo7KMQTkbeU1VBrZVyzCUu8fnzY8lrxdJrqXR4i&#10;dtfFNDHuPJCCJuqPdls/OIJ3MMXxYSdiEj55AE4UIe4WRKqwrRm0eKI1NuK8BBG3BERkrjgJ6PDa&#10;iuvCkujJ+5HwtVNX/SuL1OUwddXuvAeNVw0iCFPbW04gJAy6prwNicoonoOuL+9GcRKQsU2NPS46&#10;YVEeEi3dTxeCrvGqSupMKO/osEq8x7r+fteNVjc06ES8FoFqoJwaS+membHJ9XXbuHPbbjx+aI++&#10;fQWrONlARDR6IiMUMdE04bfeWIk3TdnDwXGSj/HTv3b82xcQxMOb8Cifw+zq48eOEM5h+Z9LTHT9&#10;4xKB6AIsYryGIIg0IAFvITbFToTG2Kcn/C0gNt0KmzqtGNLKwdoOx/oOyoCcSnjJIZ8CXrKshgaL&#10;yMuzsOxsS8NadITIS5BRWwNJZmJl50BIXneHiEF94SJPkXBWXb0jPxGWulFC0jNdmCFxamqB1Gsh&#10;vQIIMdNZw7kQWAHkmV7daOEZRXgQBZZSWmVplV6fuvqvoyH5UMQorbLWkX5xG5Z2aSVCVGBR2WWW&#10;XFJnmVV4A009TkiicostFmGUcJR19vDCdzivIiwnz2KKSiEpSLu1Cwuwz5IRqlAscJG6rHXPMu+w&#10;BMoWDfFn4iGUcC/1iEUl5dR+Yn6hE1VZ8hIR1Y/uRcSt+5d4lHV1u23ViYg7D+Eso9yV3VjxiEY0&#10;BB9bWuq6dEohtOrefizhBsqdj8AhwpCaiE6ik46gq7tH3V75lEUCIkJR14YjbUIXh1BI0CRcqnN1&#10;CeleageHXDklKPI0VL7agUEs+SknXvKK8pqaOb/fCUjnFMSKVVuIZV7J+R1Y62OQ4RyGSvNQrxU1&#10;1Vp1d5t1TY7a5MayGzzPh7BTqyp4nvVW3ueRecvMBF6DDA+NWVDuLix/SLRhuJ/9WkurqbKynk7n&#10;Tei6dXgJupdsLH8JpKxzEbNIO6e+1rIba6yWc2Xhd8xMQ759eBR1iEKD1fb3WDukq0FqWf2FEgrq&#10;RGQssu6CPOsQyELaa0krJN8/7AbRO8lHFnwe6SU46m7qQqC6IGmJVU4Lz7lHIjfoBE3egvJU+RSK&#10;0EX6ipenIuNJXohER91LnRxTnuUIZRkCoHvt4poSgWbO9Xkcgu5T9+uNjww7gVIdCPI6GkcG3fW0&#10;XSaDobXZyil3Ddu13V1W0037VZcdQluC91fe1mS1vXhyCHkDz615FKFGSDWJoGt62oaXV2z5xi3b&#10;uHnbNq7fsDtPHu2NlwieV7LfvfUhPs5R/5rxr0xA/vRsBrmO3kdVvpkQHjSb6keEQ1Nf73/9NY1x&#10;GKHAOseD+DI0yo5GxlkA1rp/apbbPhEVh6dQCjlWu26n01GJFp5ZgDVeAmHXQzR1kC2knZ1voRl4&#10;KZB0PKSWBXGI4CQKFxCmwNRUhKqC9JVYtqSF/M/GxlgAFnoiwpNUWmMR2YV2ISHNjgRH2tmYZKzl&#10;cmfpRyJQZ2Li7VBQqJ2JjrN4laeowoIRt5MR8XYsNJayZUGQlRaZWYLgZdqRoEj7w4UA8+fa6l6Q&#10;gGgc5RT3c5L7isgu4JpVFp1bhheSaUeDYuxYcKwToMzqFuJLODeNciS68+ILJTKkzy9yXVjn4hLt&#10;XGwC1qsGb+sQy3zX5XM+IdF5Bq4/HotcA/rBicl2NjzCIlLTrBiyz8HiTcjHC8GLUr3EFBSQthoL&#10;vJz88y0gJdXlI69DeYiw1WUVnJzmkIyQSViSuUY46f2SU8w/PsGSEZ8iyCCltNgS8ejC0lN5VnhR&#10;iEEWApKogXSeUziCHJGRjiDVOZGR5a+xhsjcLDeIrrENQaKu/bCsLOeNSCDkFcrgkKipq03CIQ9F&#10;RoAENAqjIZz0aWVlVt/Tg2C2WR73kFqMAVBWjKh0WdvogCOm3JoKSy8rtMyKEoRRVn2bGzdIkldU&#10;UmgJpC+BeMu6+4iXkVHlRC2ptATrvcWKgAQkqaIMjysXT7MMAm/HS21xHpXPu0qrKEdcu/EeyL9O&#10;g/KVeGQF7lryWIpb8XYpY3pZqSXyLHJ4FlWQdTnx+YiZBvVVR7nUVxX3pGvkUP85NbR/nkEuRorG&#10;cgrwNmSspJFPOtdUl1Y54lagcmpCAPn4xFqkr+4nldM3kUECJw9E3pXGbBK5/2QMgVziKylPBekV&#10;Lw9d41Ua4Nd4hrwK5eNNPihHPBHnXq+c6bxvGuNx4z2UX3EFeHjy0nJIV65xHeIrNe5DufLr8ETx&#10;pMoa8RzryhGWRmvqa7dGUNvdhIfS6squmW+NeH1t4xPWPo43NzxmbUMjNo7Hc+X+XXv2nb7+9z5i&#10;lE8ir8T3vdL+DC9vtqdwkLs8HPRUfILz0/dafqICcrASta8K10yI/RlVmhnhS6tZEFrr5u1bz+P4&#10;Edl4CzQw/vJHTb19aL3zC86iC80tsMCsXLuAOGjw+1BQhMOXgWF2KDjCkflxPA8NOoek5tnR4Bj7&#10;7ckL9gk4EhBhgYmZbobVYf8I+9XRs/brY+fs9+eDnABosPrTUwH2t1+esE9OX7DPL4TYhbhUOxud&#10;bL85ft5+cfi0/ZrwM+LPxqVw3Uj7xZHT9ivy+ITzDvmH27moJPvifKj9PWl1zicnLhAfYafDE+3T&#10;k4H2iy/PcI1AyhNIunA7TvmU5teURel/Rz4nw2LteFgk5Va+fvaH88H2uzPBbuD8aHiC/Zp7+e0J&#10;joE/UJZzCRl2Ijzefuuu52efnw+xQ37heGFpboD/1ydO2m9OnuQ+L9jRkFAEJsGOhobZL4n/9ekz&#10;9sm589RdiJ1HvCR6Ksenp/zts7MBiGac+SVpMkGwfXr2tH3ud4G69kcYoxDBBPsiwJ+6OkPe/hwL&#10;tAvxiYhsin3hH2i/PX3W/uAfYEfCws0f0QhMTXfX+b0fZfQ/TxmCEaVUC05LtsPBAS7uSKCfnYsI&#10;t6iUNItMTrVjF4LsuH+wnQoIsgsRURaFwASlUvdhIfYF55+KjrTzcbEYBdkWmJJsx8ND7QTnn4qi&#10;fCkpTtTOxiPaEREYBkmkSUGkMi0G4TgTHY2gE89x1UkU3mc8AnQ+jnsmLhzBVFwqJJoAsQckJhAf&#10;Z0HJSbStFEsibTTHg5KTueckC8vMwDDBMEA0otROU9Jdd2gkohwFYhHM4NxcO0cZNMEgAu9Q6eKK&#10;EEoETsZLZHauxWGAJGJApGMERKdnWCRCHs95SXixiYV5CHKhK1toerrFch9xiEg8SCohn7xcVxc+&#10;kpeQaKA/GgMgrrjIdaGlQcYpxCUiHJG53qQEeUASk0TO0b4ggpdIiOyVh/LzdR+qO6sIb0Bkr7QS&#10;OKX1dTUqXuNDToA0GN7X7ZAB4UtoU6vxcklbOzjoxoIyamrwZjUOhhfR3W1NY5rePujiEzHwChHH&#10;hpFhN0AvL0hCqTKXITCN8pTw0qo6mhHSFqtA3Euaa912Xa88lCar7mqzxoEel64Bo6Chv9taMAy6&#10;psesf37KJjaXbf3udbv+5L49fP2VvXyrYXfvw1Dv71v7/q1WWngGM70EmrWlkZX9L+vfwF0SHO+j&#10;X3W6//S9ln8lAiJogErLWegBaGkLb8BKXodbjgLx8GZXvbVLd267efSDS/O4oONYH3V4EJpamgsJ&#10;ZWHByqJOcuMVR0LD7bPzfpDhKTdLSOn8scD/AIl+etrfkaFmTAUkIgQxSfbZuQD75bEz9ttTFyDd&#10;WIgjxQ1gi6j/3efHCP05P83NWJI1/+vjZxGJk3gIEc6DCKUMJ6Pj7Zcnz9rffHnMCZfGKyKz8p2n&#10;8LeHT5D/aTfgHomHEkG8PI5/9/kJ+/sjZxGjFIvIxAPCcziEoP0d6T857ee8Bw3QayrvFwEhxB+l&#10;rBcsODXT4vLLuHYOYhFmf3P0tBv8D05Od2MTYRl59vuAUPs7hOyzs0EunWZPBSRmsR9sf0/6I8Hh&#10;bgpvDJ5XIHX3u7PUy8kzxIdA4JkWC/mci4u335w6Zb9CVI6HRZMvRFZQjHeRYr89c8p+c/okZBvp&#10;phura+l0VCx1eNaV8YJmYUFwmpJ8JjqG/M8Rf557SoJwIC08uRMQ9adnz3JvAdRXhssjNr+QZxBJ&#10;egQsADGBLBMLcy0RUvMj/RHyPh8eZbFcM0NTbvEqToSGUg88u6hIi4RMnWdTWo4wYkAEKo9M992N&#10;ZlBpwPooQnMiMhxyKnIzjKqwdCMh6sNBQdRFshtglkVf2t7hxqmOkb8mRcgL1MC6xhACkhPtNEIV&#10;lpnO9WrceIDIViJyPibGiVEWRKfZTpr5FJhGW6M+1cWnrj51EWqsyR9BPIfQxPvi1R2lcTOJQVam&#10;I8uKLshzcMjyafMRSakIabrl4kHJM2ofG3UWd1ASHikimIfXVdbR4bqp1K3lBAVvWZa+unzapycc&#10;2Ufm0IYQH417iIQ19qLuq4gcTTCQd9T6rltK52qmm8RD3oLi1cWke5ZIKD9Z9OqO0jiFxMInHhrb&#10;UFrNsNK5Ehzlp+4tDab3ry5ZNeXSdOe85gbXtaXvQvSth8aK5BkVteEx9GvMZ9q65mbdBASVW6LS&#10;MjHuxmS6gbq4dL0a8lO3V/f0uPMUJRbFTbUubBrssY5xfa/UjQfZgEfShqBobK/d6kAzgtI61Gvt&#10;nNc5NmR9iMnAwrSNri3a0vVtu3z/jm3dvWY3Ht6159/JCNbHxnCb+MqJhz5gFMeJ7zRW+8obkAda&#10;Jsb71uQgL/708K9IQNRNpe81fGsiebOrnHig3pqIqym4G7d33NjEGQj1eFwillqOxWCJSTwuxKfa&#10;+ViAt6BxhnNYg6djou2LQKxXLGG9EGnqdir3ZkP97kwARMeLjOWn+f76PuBoeAQEHOis4eSKKteN&#10;EYv1p5lT8jhCNAOpvApUQIp4MBCTSC4BKzG9QrNxKt04yReQ7zEINRYizKypc3P7NRPoEBb+Gcgj&#10;ifM1AJ9aVYUlmgFhRSIeECpikFJagxVZA8Gm25fkE6guJHXb1De4UNNijwQHIx6pbkA9ifpILCp3&#10;03u/DI20oLRMSyf/fEhO5HkqFs8BkQxOgRCKKXtZLekr3fWOBkdjRRdbRmWjZVY1uevK05JnEoul&#10;mltbY0XNkAPEcywYaz80BEIocsSqAX0R7/EI6iAywpU9u6bF8hs6IOFC0sbioaVRhjIItdaRTEx+&#10;LmIRhucSTXwxZayzYvKPgiBPhYfh/UHa1FdunSYAtLsynwyXVZ9N+krLriq3wrpai6Uu/fA4EhDJ&#10;gtpGK4XkS1qaEfZ0hB2BI1Q3R1XPoFV0DlpoWh7eAc+U+ytu6SFeM37aSJdq4VlpEFkdZNRl7VPj&#10;rmvEzeQqKXYWrCxafdQni1rWtKx23YvGLkSgsr4jc7IcISq+BoJT/31qOW0Ki1/xsob13YSIO51n&#10;Li9E4qZxoRosaX2I58ZpCostvbKa62IFD404qPtU3Tw5iJKm1+qDxaa+AYSjytJpd0VY5XUQaBfE&#10;3zo6ZFnUkepWA+26ngafVU6VQWVVl5PuSQSvMYwsnrHiRfYaQO+B4BWv6+kcCci7gXcEQPnKg/DN&#10;utJYh0ha50sQ5GVo7ELTZzV2oXEUXVOioXQSEJ2j85VeobqPlL+Oqe6Ul8hfEww0vqMBcgmKZpFV&#10;IVANQ4Ou2+ngVGJfvTcMD7h43XctwuPGU3o68DJanddRiSeibQmFoO0axEPxEhbF1eOZ1HaSvrXR&#10;6mgnTbSN1oFeJ0LtM6PWMaspxWB6xPoXpmzl1hXb/fqZYzKNknh/6vTSnsdvnjEsXvO+Uft4V9dP&#10;Cz9hATkoIoJcPOL2BENjG/rz1sp565a7mL1yDcuk08Lzy80f6/1ofIodwdo/n5TmvsXwT8rA8s6C&#10;+IotHjEIy0rHqkviWCjkncoLWkHD5yWF1AOSOJaQ7jwAkWwSJCcBOROXYP4pabjzJVhf5e6lllCc&#10;R6xC07CuIUlNoxVxS1j8EpJct0JicZkTEAmFrMVzifEWAQFryqYsbM2M0Qyjc6TXh3X6/iStusaJ&#10;QmhmtvueQdNqNTMqrrCU43gV6VkufTiWuwawcxqbLIX81d3julRycrhuKWWvRBRqsJiz3HhPZG4B&#10;IukJSApiJ5E9jyelsZ3k0io8NuLLqt13HmEIb2KRZmw1W159uyPYsPR8xCnLkhGHXMhaH6FlVJRb&#10;KIIVnpEGwZVDOlWOFGTFB0D6mj2m6cgZlU0ITjciWAvp52AJF1InlS69yFVEFZSa7Ag6GYLOrKxw&#10;s5u0HcyzkpBojCO3vpV8uvCKSrivTPIpcPUucixuqLcMCDguI8vSC0usoE6Dvfr+otPlH42Hou6j&#10;PMpeqi/1EZDkkmqXl4RSAlchgoZY0iDapMJ8y66usAJErh6SEBmJINX/rqm56pNvxrpXvPrjXX89&#10;ZdAgsEhOs6w0g0rI4rhITmSm+3VdROSj/HKciGh2UCdthX3NNmtttzK8m4ZBzUzqQiBrLAMjpKC+&#10;CUFss/r+QStpa8dw0EeHNa7Oy/E2mvogzeZmJyIFmhiAt1FFHbSMDFp1dwftTd1LdW6cRCIoQtcH&#10;ermUW56JBs7lPTUOD7tpuzkYBHoOQjnnNA0qny438F7Y6nlUPkGSh6FyaF/wRLPXxYv4dUzCI6/D&#10;zbSC+CW+ggTD15XlBr6p03zKlI4Bl4q3ow8gaxBDtbl8rpnG89YECgm88q/o0RRjngHPLRGvKUvT&#10;mymvkF2NwUe86lzXV3p5Ie5ZlhZSr4WWW1NuJc0aTKfcDdWWV8t7UldpRY0YSqCstcF5KGUteEYt&#10;eHBNXLe92dqG+qxtsNd1eVUPdCFm3dxXD+1i0AlJz/yUDeNBrd+5aTefPrJHr1/Yqx+9yT36731U&#10;oDETPA+N5b6VePwsIP9/wiccr6lUb2FCfQv69Ltv7N5XWk/qa9u+f986JnCdm1stFis7NLvIQiGC&#10;C5DfKVx+973GhWD7g3+w67Y6GxtvR0PD7WxcrHO/1T9/JjbG4VyCBptz3JRYfVF+JirJDgdGYv2r&#10;C0ffQhQ7z+RkRJz7aPBwUARkl+W6qwL0wRwWtbqyfn8uyMIy1C0lAUm1YyFR9tm5QPuScyRMoVnq&#10;Rkt0ns9vz5y2350767yFCKzlc7HJ9rlfiP36xDk7FBiOR5NLfK7zlj7zu2C/OX3ajQFooFfxyv/L&#10;gFD79Iyfm/4rD0iidyY61n53lvQn1b0T4YhaXV9n8cK+1LiPX7CdjYzlXhFShEPTkr8MDKGeglxX&#10;nvrV9dW1X2Iy9xVlR6gDddclqF89txBvDu8kNMwOBQU7cdDHbRFZ2RaQnEwdRzkvQhMGXP98XpHr&#10;ktO4jLyxkLQMBLzYYt1Af7KditRYQqTrgpI34glvIunD3TWUvwQ8EkE8F6dJAVHu/iJz8twsKwn0&#10;eYT9FHmciQi12KwMy6U8CQhveCJiGh1n56nvqMI8BKTSUhD/IPLXmMjZqBgn7vICVaaApFTyJj3x&#10;SXkIB/lEa7IAeZ/COwxEmDOqq52HFZuf7yYtqNstguehuKKWFtclpe6ts9HRiL4ME33YV+3GCy4k&#10;JtjJKO4VIZThoPKo3s7FxlIWTRdPtWwJqgwWBDAwlrJQZxrHyEU4ChEDxfvHxNq5qGgLTUlBDLin&#10;qjJnEJ2Pj6GM8RafnWV5mpWH4MSTfxDlVnx4ejLCqfJrwoPqLc5dW8aGvvnQlGeN8ShOULecjJtc&#10;jTFQz0HUc3B8oitDjsTJTdjIcd10gSkax0mnfryBe3ldwWkp7ri6qUTaEpqYgjx3TPEaExGB+9LL&#10;A5UXp7EPxQtxeGkJ1Gkyoq/JCemlpZZeUmoJ5JNaifdWX0m+eOsVGrcp4LlkW1ZliZVC8EWNtXjb&#10;xBfkYPAUIF7eQLzEXt1p+v4qtbIMD7XBWobwTvq7nGBosoPERN6HurFaR/rJr/6dwNT3dlqbxkP6&#10;Ol3XVidCoe4sbctDUXyT8hvAG8JY0LRteT2d01M2uLRg4+trbp27m8+euDXYHgKt7eaTEomKZ0R/&#10;jBd/OvgXEZAPZ0rtx8u7EHxpfAKiDioNR5mt3L7Dg/fGNFIr9ZUtwlFYbiGaFQVhB0Gg5yCro5DD&#10;SV6wLwKC7ffnA+03p85CvmfsswsX7JOzGvg9C1HG4H2E269PnbZfnjhhvzp10j45rTGPaEg/xv72&#10;y1P2d4dO2S8On3ID6Ych4s/Phdjf/OGY/erIGfv0pJ/96ugZ+8Iv1H53JtD+5otT9uvjF7xB99MI&#10;yflgN0CusZFfHz9nvzkBoZ84b78778c1T9n/94svnSD86qSue9b+gMj86shZ+wXXVd6fnvS3350M&#10;sD9cIO/DX9r/+w+/57yT9illl/AcDg5x5VD6z88G2R/AZ6cD7MsLIfbLYycp9wnK5e/Gcj49HWif&#10;nQ2xXxw/7wbRD/mHkS4Y4SF9cBT3ftZ+eZz05887gfoyKMiOQuCql9+cPIW4BCBsxAcEIALhbjzi&#10;l8T/7gL36efvutKOhEW4uvwtZVT6P1zwp4wREH6Cu87vOOfLQD/7gx+iFhTgBqw/OU0eZ8+Tb7Ab&#10;RD8WGgHxIpaI32fnL2AABCO0QXYCkTmMmHxy9hxlPGdHQwIpRwjkDbFHhiPCPIeAC3YiLNhOhYaY&#10;P6R+NiTMDp/zsxOEJyHWo9ERTojPQewnAhE+jIkQvBoN5gdgSJyMCHeD/H54h5Hp6QhMtBtDOU7Z&#10;ToDAmHi7gHCdpd3IwzscGOi6CkW02j9PqPGcoyEhdhoxuCDSxhuUaOi6R8NCXRicnobXqNl6xEPg&#10;qk//+HiLgcRjsrMtBJIOjKT8wWEWBlknZuVaPISt8gYh7hcQlFDEOQZhiMX7FEmfS4yxk9FhGCKJ&#10;zmPKwNKOTE2xIM45vzcjLqkg3x0LxcPTIP+pCAwghC4FQtaMrmDESBMCdB8SlHQESIhAjALi4l2d&#10;JiAiBVV4bghNAp5yAOXX9VPwrrSciBCbn0d9JiA+6ZaJMGi2max9dfkFUt9xEL++Yq/FK5GXIY8t&#10;FM9V4qEpzRV4NuoSk5cUgdCm4OmWNjZaC15Pz8SEFSFacdRTelmxVXS1WMvYgHVj5Ze01mPgZOMt&#10;lUPk7dY9NWb9c5Ou6ymlOA+xq7IayqFuNo2FSEgkUIV4SfX93dYzPW59s5NuzEPeh4RCHkXnxDDx&#10;E3uz6RrdeEjjYLd1T2sK9Li1IzDViEYVZWni3F7SD85MWDteXR0eVp2+Nenpcd5r09iw69bTeEzn&#10;7Kxprbzx5XUbX1qxpe0rdu/FCxjvR3wRzRzVDC5x40Eh+Wl5JX8hAfGEQWMWGrvQj824H13imDcb&#10;QevLfGs/aKnzt284xr7rD9SsBC1qqFVrf3SzqbIb2sw/JcuORyRAWHEWkJKLgFTgCaTxwurr7WQ3&#10;uKsXQYOZWt5D4xOfnvVzM4RCM3N4efPsdGyC/ebMefvVidOOLEN4qWUtHuWl/SWCoZlUhwLlYWgZ&#10;jWxeziT7ewTgr784bidDYywcjyQiKcXOQHgSmL87dBKi5CVLzrSQjDw7Fhlnf3PkODhip2Ki3UsY&#10;hkV8HEL6d58fsV8dP2UXKKvGQ/TB2wm8h7/94oT9EkHyi8dqy9HX4rnOq/nrLw5z7aOO6KIhHvWb&#10;a1bTvzv0BWJ1wlmtiVhn8Vj0x4Ki7G8/P46Y+Lnpq5rlE49Ff5R7/5svjkDAftwnxFOABYflrUkE&#10;f0c5f3fOnzrAKiRtQkmJHQkJt78/dgayD6GMWG9YdDGFWQjFBeJPQJ4hFs514zWLJ78QoQhHnDRr&#10;SuNAlAeySCgqcnX7i6PUJdfXV+DxhQWu/IdDghGn4xwPdt/UxDrPptiO4HV9isie49nG5ua7cQLl&#10;I6L+7cnTzoPRzKY0vMc0rNFjAYH2Cc9Q054T8EY0PVizbo5prOpCgFvSRN19WU2tll5Xz/NJxjgI&#10;tjis3TLIqkF92ViZYUnxduj8WYvGk9CHnvWD/ZbXVEc5EczIMLyUIqzaKituaLIESPskbewMAhtP&#10;3eQSX1hbb5EpmXZYM74gf9VtboO6gTrdtGWJsSYauIHx5hargFBicrPtFCIaSplkzVc0t1ldR4+l&#10;FRSafyReB4SeXVYOeTZRxm43bfk0AiaPLK2yGrImff+g6468EIf3ApFrynR5S6u1DgxbXkWNE72I&#10;ZA2kV1tVa4e19A9ZenGpBUL8ETy/POqrrLnZmvr7LZdzA/BsYhGm0qYWq6GM+r4lv6HBvR/yWHLx&#10;pGohxMGZKavuaOFZ4DVixWshyKaBQRuYnrWazi5LxHtLo7z6Hqiuuwfin3TxKYVFlkG8utfaR0as&#10;b2bG6vu0YkGFExt9Va8pyB0QbNPQoBXoS/jycqtsxRMg/ejionWPj1sJZcqtKvfIHNJuxwOQYFRS&#10;pmKea21vj8tDS5Vo3KocQclrVrdipzUMDbsFIvVNS23/AAIHyVPG9uER6xKxT4xa80ifVXQ2W2W3&#10;xnf6rFVeyMSQ267px+vAA2kdHsLzGLWOsRG8j0E8mEFrRiS6Sds9Pswz6EM8Oq2qjeckURzssebR&#10;fqvt63JoQ2haRnVOH/c2bP3T0zaxsmqX7u7Yg1df28sfJCG+OVn4JRof0Y+c/fiM7Remn9MWv3pL&#10;NIkrZXB/jH//+fAX80DkUXgC8pUTDv3ojO9X/NxAOF6GbyFDb0l0/aKB2ZNvv7G1m7etcXiUhqoB&#10;aF6u5Cy3BtIRiPzLwCi3zMgxrMyzNP6glFRv9o6+yYAQtXbT6eh4OxERw7bWH6py6wqFYNUdx8I8&#10;jbWrwfO4okKLys3CItO6U1jN4RBYvsYaKhzOJaTbHwIjEQARW7GlFZVaIuShLgaR3pmoBIvM1YJ7&#10;pRZVUGJnElPcQPlxiCCmKN/NcY+DCAN4aY8GycpOsNgib02lePLyi0shH1nTGrvAUoQMY/OKLDAJ&#10;0oZ8zyfGeX3llRWWAc4nxNvnWPMSlXReJDdVkpdQ4zZah0tdMZqWqf5h9fvKQj6GWJyPT3J1kFKO&#10;+w7xBGdkuKmxfklYqKWV7psHfYuh9aSOh2NRJ0D6JbzcddWWXgPxYOFqllVQYrqlIloZEGIaz0Wz&#10;s9w4E6HIVmVV14fGP46GhbnZWCpHZnWVi5f1fQSPwk/dXBCKlh/JqK5FDDPsLAQcARmnIgTqD9eM&#10;JnUJncDD0eQHTQDIq6mxIgQhIiXNzvBsoxDczFp9/d/ixoL0jYq+XQnPUhdJgxVrhd9efQFfawkQ&#10;ehblq+vqsN7JEV7efsumbLFYzO6bCIhTA6wVWJXhuZm0uUxXDk0WqIZsZIHHInrRaRneGAv7lS3t&#10;ll9Ra1HqusRK19hVSXuHW2E4H2s9Ul2OlCmDZ1TWBtkODVlxUwMCjMBj7aurqbajy5p7Bq0MkUpC&#10;mBMh7DzqSjOoGiH4EkhUXXkJtBsth6OVfttGxiHNTkspKbJELPtcyl/R2mbtQ6NW09blBtFTEPjC&#10;mjqrQcxaB4ZcKGFKR4DzSS8ybx0YsBaQQ92mFhQ5odRYQ/PwMISuDzlrnZeRS1jZJjIfxCLvt4LG&#10;OtcNV0K9N5N338S0dY1PQuJNlkO7KEJYdb0WhK5rlLIikjlcWwP7NR0IGtfsQhAquEd5A/q6Xd9/&#10;6Ev0NgSjUcu1cM1CUME1dE6bliAhvrSp3ooaK7lWjet20kB381A/YaeVaZYahoDGuUraWhCNPjfG&#10;U0weEsRs2k8BXo1moVUhHpU8kxKeWYGuhXdU2cm1etsRnGbLb6qhbNx7faWV42XUD3VzTrsV0v5U&#10;3/muTjwBrVP3GJ5LQW0F98izaGnmudIOOjWWxfUQvIqOJitnu36gC+EboC49dOKZ9E5O2BgiObt5&#10;0VavXbPrDx+4nwr4+kf1wagnBj798Tlc+ZzQ541448L/ZgXEm13gg0YxvFVlnBfyVr8s94pb168V&#10;m91/843rplq9c9cmt65YUVu366P31xRcoMHkMzGJCEIcYZIjOD/ITF0f6gbR9NBYDTRrJVa8DQnI&#10;uVh92JeJi1wMkVdCiOXklW1+biXZTDd4rf5p9ckGIiAa+9DsnugcCL6oAmGBgJMy8FpS3JpRkZl6&#10;uQsRkFwLjkuwC4hBOFZ9RBbWeCECkl/klgA5HhVlfrjs4Vi78W6uOwKSnGoXEDxN59U8folIQhHl&#10;Scx0K/BKADR+EpNXgLVe4gbmNXbjvg/Iz4coIFssMhHzeUhY4wayDDWgmwzhatquphHr/jV7LB2x&#10;UX+yhFXfV2jBxFgETh8VasBd934Wa1TfG2jRQbdaLCKidFplODgtn3qBhMg/tbKU6+HpUQ8hCFsC&#10;HkK6JhKUIciI9QUtrJiV47oikvEQJBQhkLJmhclqlvehFWYVr6/zJR5+lElrQmXUVFg2L1xUjlYP&#10;jrew1GTKX+gGVfN50XWPgdRdGMSdDPGJWEW6yZBjpD7mpN613Hsu5KDZX5qtFE5ZJCwSy/zmVl7+&#10;HkijGe8F0aNusiAyfZnc3NdthVi/mdRfNvlqLEALDRa3N9Ne5HnlI25Vjjz1sV0FhCuiTcOaFpyX&#10;AOGWaCkcPA9NwsiEXLSCQCGWfGlTsxNaN6aCgMjqr8ESrupow6sppx69aca6n6qWTqtubSdPykh7&#10;yYWcs6sqIdhWSLHFLZWShHGUSX7yWsq4nxqER2MUKaTP5PllUbbi+karQsAKtWqv2sEe8vCWKhEY&#10;EXIW18iQkYEhkEO5RM5l1J3O1zhDKl5kEoaVGwzXYoycI1FPUjvMz0HEue826qJeqxpUWirXT8GD&#10;LeIZVJFXMXWgupHHFoeAqn7L8b4KuAddMzYz03VFZRCvVYG1ioI+8IzGM4uk3ejblUKeRTEGhAQ1&#10;BmNH5/iEtQTxSsIrjs5KsdgcTUtPcx9pFpNPGvcVhzAnYSykaKJKSSHXqLMM6kdecwptSNtpXFtG&#10;QxbtWGVXPWiqc1ZViROl7OpSRL/YChur3TiJurbyEZKc6nL3XMrbW91kixLqSAP2+bVVCEcVddmC&#10;OPZavRasbG7wxATR0NRgdYnJa1KXl0INwPdM4P2MDeMFSUzwpsbHbGB+zoZXVmx++7Jt7+zY7osn&#10;9vL7V4iHurQ0S2u/a8v75cY/5t5/bvxFBGR/yq3mPWvegfd5jZZVV7y6qdTnd+3FC8un4QXgHZxP&#10;zbLArAKLKau1U5D2USz0U/EpFgq5yrJUl4sGsTWzKiJLg7Epdigw1D73CyY+zFnJoZC6COd4eKTr&#10;O//tmXOuHz0UYgnFMj0B8atL5++Pn3T9/q4fG7I+EhJln57xt18fO+tW170QB+lLpCLjyMPPfnXs&#10;lB0662+hpA1GzE4GhtnnZy7Yb46fsi8Cgty02oDUNDdYr26XXx0/an84f87CIdEgBPAEHsJnZwPt&#10;lyfOUJ5wNxAfkpxtp8MT3HiFxi/0fYQ/aTW99GRkrP327Bnij9nn5y/glXiCcjI61j6lHL84dsI+&#10;PXfOgtLS3BRdeVu/I91vz5zBu9CUY62wm2GnomPss/MBrjvv9xcCIfFsN4PrVHS0+2Dvt2fUBeXn&#10;vBsdk1D//lyI/faUH+eRfwoWPdc4F5Vohy9wz6f97ERwBPelJdyzzR+R+jI4mLTUW4A/lrhmfGn1&#10;3iQ7FhZun/tfQOhDeCZaRyvPzRY7HBJqXxB/IjQIss9AfLQ8fgzPLISyB7i1wpSHvubXV+ya+nwU&#10;j+lUUBBeQKZlQtgxeJbneJZHgsPsJN6OxhJSIVh953IyLNIO8UyOhYTgAWRZdmUNpJVnZ0Mj7Zhf&#10;kJ2ifuKzMqwYchRhn0P0NTFA4xXq0tQHc8EZadRpOM8NTzAyCtHKd5a7CO0s1zsRFEh+YZZAm8rB&#10;G9Gg+Gm84cPBoRgj0Zacm4fVjedAvB/lP0Fdn6c+YrhudlUF+SCapD8ZFGL+tLEE2r8G0UW8gbGx&#10;diY8FA81yqIQb4leIgSo9BfCIyyA/KNoazmQsgaa/fGIz4SH22nKFZyY6LyMBOojKC7W/Lg35ReO&#10;8aF7TYFcQ0kTEBPj4oPj4929CX7EnY/GAIqPc15ujD4kJH0g6f2ID4qLtsCEaIwaxBuCVnwQ50en&#10;p7vxI5G38o+ivUTgfcbTFhTqeLTWNMOjlBioHBoc1zlROVobLcMSMDTUpSURi+U8naO6lthJTNR9&#10;pfxiMjGUctMQgTw3XqFB7rTSQotIT6Vus5yXWoM30wxBlzTXIxxZTnzk/dR3dbuusHq8LImZxKOk&#10;rsGNV7QM9ruBcA2kp5cWWDUi2TU2ZENzU65rqqShxnKrytyUXnWdDS3NurGWQs3UQmA0rbdzlHjS&#10;Cw09eDmkre/r9NIvTFv/7KQbsNdHixKbdrxgfUfSNzVmHaN91jasRTqHrVsLVc7O2Mjyks1vbdrm&#10;zSv28KuH8OX+WIjPQP83KyDqsvLGOzRNTeKhn8PUr/l5vwf24JuvbeH6dbcGUHB2gZ1KTLMvwqPt&#10;S+CPdRmOlZnbwgPFDdfsnE/PnPcGnSFBDXprdtPhwAg3eK3BaoUaS9BMpt+fh/BPnHTkKFL96y8P&#10;2d8ePWafnAtAOM7Zb06ds18cPeni//rzz92YyC+Pn7XfQo6/g+Q1tvHLI6ftN6fJk2v9FqH4DNL+&#10;1ZfH7DdfHLXfc+6nh47aF6fO2Jfk/4vDh+0XJ47Zp5DobyUE5PcHDSwT/1vSHUKAPjl+nnKF2JdB&#10;4fbLk2fcWMPvzwa5r8A1g0tfZf8G4fm7w8e9ezqpgeMLEGSo6+//u0NHnDj8/fHT9smZIESLeATy&#10;l1xX8b84dtx+ffo0BBzMeWdJd5TwPMepB+7hc/8QSD6Qez2FMOm8k+78I/rIDgH5xbGjCNJ5J9Kf&#10;nQuGgMPsM/L97Ykj9vszp9wYxaEzIQhnFEKCwBzXWIm/fXJekxOoh0B/9i+4QfMvAgOpiwuI1jk3&#10;cP45+Sv+OISswfdPNYB+wd++IPwDaY5BxCqrrq9vc77kHE0cOBYe5gbTVV4NXh+HhI9d8LNzeJ7H&#10;MBq+4H5OYiici4y0I+R7nLTHA4MR9vPsByJ0IS7+GGJy9EKQHeG+/CITzR/xPHrhnJ1GNE5B4If9&#10;yQeR0Hcrh0OCEPgQyn+GcvsjLrF2PiKa60kAdN0AO8MzcV5oRJQ7/zSkrokGh0I0609fpMdRTwEc&#10;DyNtIGkCzB9R9I+OhOhDyDMc4QiyM4hTSHySRSZnWAAiosH7c1wjIAaBcESZYYHxMXYGYTtP3QVC&#10;8EmQdDYkq6/u/SJjvPRx8aTNxVMttijI+DzXlUiGJsYhJngTNZUIRK677wvUVTQEn0UeBZCtPJLg&#10;2HjioywMYyAdsSqWtwXhnkOAjvMMtCRMNt5oKda8prMGJye6r/YjIPhsPKJy/ThYR6dFZ2ZxnzEW&#10;l5mNJwIxd3bj6Q1YMp61xE8CIDGoxRPTD2xlIRiavp1QWuTGUxoHByDZWSvH6/J5L/KOGnp6INkp&#10;N66QUihPIscK8AhEzj3To1j0vXgMpXjpZVbc0mi1vV3WNTVqHVj9moaby7HS+lprwWvon5qw0YVZ&#10;q+N6RXBLOd5cS/8AXsCQ9UyOug8FSxtrraatyXog84nleZtZX3bbdZ2tEH8zafsQiUmb3Vy14fkp&#10;a+zFg8RzbezrcmIwtjxj/TOjiFKXE5LWwV4bmJmwsaW5d+LSgJfSPtxvQ/MTNrk2z7Fpm96Yt6nt&#10;ZetdmrC+hSkbW120qbVFm+b41XtX7ZVbuNHrspJw/EstJf8X80CcF4KAaJERtzYV/248e2Z9K8um&#10;H6qJzNXYRqadj09zU01PxibY7yEBWcZa+ry4tdm5yZ9CZPpKWV0y6urRILm+3JZw6Dcw9CW1puBq&#10;+ZBfua/AjztC0O9MaM2lE2z/9aHD9u8OncDyxoNI0w8hYc1HRruvt/+W9Podj9DMPDeF9hxpfo0Y&#10;/a3SQxTq2glT91cU5TuGWH1+1PyxZmOx/COxrOQd/OrkCfubw4cgmWhLysqzeCzMuLQMOwTR/ub3&#10;R+xMaLzF5JWZ1twK5LxP8Hb+5vOTdjoikfhSoC/Q9eW4ZnYdd9116upKLCq18NRM+xJC/OtDX0Jw&#10;kRaeqUUQ9aFavpsW/LdHDjurXgPzWtohMi/bEeH/B3H8PXWpb0DiyEddbcexhv/2iMTlAvFaHJEX&#10;jzrWNFOJ7Jd4VvrhpjQt1FhWAtkFUxeHEI1ASCsPIqqwhNxSOxsVjwget08vnLUIWXkl+uGmEjdb&#10;6e+PH3f5a72s+KJCNw6i+F/gTSleYxUJucVYgRUWiKf325Na6iXI/LnPaHU/8MIHpqa4Ov3MTV/O&#10;hhxLeeFrLYY6/QyR/gJxD03JsvTyKkcysno/w6v8EvHQAHI8Fr26V0REh/C+Dp/D+0ogfUG1+0o7&#10;Bg9DYnQC8dAyIEml5W7abWxhvn2OGB6BtMMhwtSScsvFgwlLSOKaZx1hixDV9aRxC81K+tyJYKjz&#10;sLTWl8ZN4rLxXv3OQv6BWMCZlqO1sJrqyK8AryYILybcEa3rkmposRzqWx6Spg4nk08upO99f1Bn&#10;IXgDEpJUylZUVwORtVt1a5tFJNG+o+MshXaiH4qq7u60qq52rHy82MRY8sm2wtpKN2mgBWKUJR7J&#10;e5VFGUXGzQMDbiA9s6QMUcm01GJ9c9Fg9cRruXp93BiGx6DxozLuSd0znRNDlldfQ9vznkkhQlHd&#10;5i0kqUU0NfaSgYdYiWGoMZDhuUVr6u133VqphUWue62+u8cG5uasfXTUfUPjvpNpa3ED6EMLi9Y9&#10;MekmEagrzxOQXjcTS4PyFXgGWZVFbmptBWSuWVIaAK/oaLXc5lrLReCqNM22v9M6JofdVNxKdSdR&#10;n3WkaYfM+yZGrHcMQUD0SusbXVjf1ek+DJS30dLfY/Wd1A9C1NLX7c7pIX0XeTX3InQaZAfa7hrp&#10;s86RAUSxzXkVTVy7rrvFOsf6rGu8z9V7E3k093uQmLST3n1DMtzrPI+eyQE8kSGb2Vyw5Vvr1r88&#10;YoNL4za8OIl4zdvs+pxdur1lL3/QALrGPQ4sJf+vX0DUJydVVKib8X6J69u3T90Ih7yOFwjH1r2H&#10;NMoJS4IEgrV0SEaO+UHi57WYX6y+1Uh23zQc5SXS9wP6NTx9L6A+/BNYTUGp6W6WixYfDMBiOxoa&#10;Dcnq9zDKLKlEq7BWkF5fb0dBknEWlK5fvMuDfLB+UrMhhTDyj4Wki3CbSyymoMxN/fV+/CnOQrMK&#10;IQBeJMg8OC3PDgdHQ6qxbgG7eNxot1AhQneM+FPh8W78IwYBjM4BeUWuy0mzf+Ky8yGuMkuHeBIg&#10;7jPcz9mwKAunPBqwFlFpnSMtqaIut5iCEjdGo6/QtTDjcTd1NcL15afzoidrvIRrX4iJt+PBWKEi&#10;R154fREfW1hC/VFvWMgayNYYQEpZhfsiXstzHMbCVv1pLCOt2lvPKCgdYouIcB8jqixaziIba1Nk&#10;eQLy0kC8vlUowJLTtEt16WisSV+P64PJVPLXh5FROXlOdLTCsRYG1K/p5WoJDAjnFF7kmcgEiyd9&#10;RkW1ZVfXYRmTnvhz1FEiQqbfQcmqbXD1qm9Q9LFmBPWViEWchbWoBQRPYrGfxZpPwLIU0VR1dLl6&#10;9dO0VogzsaDYLfZXDcHoW5JTGAr6PiNGs4EQiVzuS2NHmmChMbGIzHzqtN6RnsYx5EUERMdCrBpg&#10;r3If06UjIkEpmtqaYEnUZ35tvevDV599KHUTCNLLK91Mo+r2NsuB5MJIH4wRIQ+gsLHRarq7LJt4&#10;TRfWh5AZlF/EWY3RpIUgYyDyEM7RWlR5dfWQX6f7ed2YnFw36K4xL6Wr0lfq+l0Qnp+66JKKi7Cw&#10;m62ur88aIP40fReRl4fYl7gv7luwopuHBy0bstRCk8mIuga867G8e2an3Qd5iQi6JmVUQphtY6NY&#10;6pMIFZY94qGxgWKu2wCB9s9Ncx2t2kzbJK/SFoiceK0orA8TNSCtchY2Uv9Y063EtQwNOOLXDKoS&#10;PI3qtlYIs986RoasFAHSWFA+bcTNmOKcttFBJ3h59VWuK6qyvcnqujjHzWTqcOmK8QaKG2rwaKqs&#10;CkGt7WyxEkQip6oUIeT5I8wlddVW2dpoJa111Gc5AlNM3eTybIoQsjoEotlKENKcUp5/IZ5NURbn&#10;lFpde4tV8bxyeW4pOdR7bpYVVJZZQ3uDNbRhINSQf1GmZRdmWHFlAelrrKGrFkEqQ/SLuUc8p6ZS&#10;4uqssbPeqprLrby+2EprC62qiXw6a6yJYw0dtVbbWmX1HTWkq7PW3ibuEY+ll+t01yEwDXgjrdY1&#10;2m59M10InyYT6GeR8WhmRmx4edy27m7BpvqxK493vQlK3rJOf8zJ/7z4JxYQicf7AvKtacbAM272&#10;G1u+ds0KWzodYYfxEvhhJZ9LB8kIhz4ow+UNgARDNBMHUpClnwAxipy1fQYS14dbUdkQOYShWUoX&#10;4pPdshoBiE90dqGllFZDbiWQlua5Ix6pmj6LNwFpa0VaCY7WnLoQk+TSJxTqy+RiNyB/gnitwKsf&#10;g4rNK+EaZRaEV6QZVipXbEEO5FjhPiDzi09yy5xo3awIPCFNoU2CDONyCuw8ZQ/hnhKwTlMh/Qws&#10;rijI4AL3F6SPsLIyLT4XUeBlj8N684uJch96xWpZC4ghA8LRoLEWHNSHXlEZCCaNWms8pXDtEAjN&#10;D6EIRRAiszPcVNdELOwA6vB8TCJElWGxiE4KIqRuhfDkVAuAaKMzsiAfkVKRm50SjoDo+wNN99WA&#10;paz0fMhAfex+0dEWQl3HYTGnVxRCzpQJ6z8gPsWCEjMsCk8sIS/HchEi3U84XoKm9SouvTgHotWY&#10;QoGFQdhhPJv4zAJLR0xLsbAzCIPwMEMpbxKErb5ufdGsAVt9oxCSomeTRV1QfvLPos5Fvpqmqi+M&#10;syG9sj1yUt94CPegenGDsZCTnlEQeQRirYs4MyrlCdRzz1jLpA+C4GNoQ9lVde57hlyej7zEcO43&#10;GeLOQZRFkhLOGIgkgusm69sFvLNaLNfi+mpL5HpReDaZ1G9JA4LWhshWV1h8Np5TeqrrJsrlutVY&#10;0/oyPom6iOKYBKSgFkJqxFrv7HC/ExKTw71yXNsFCHUFZJYFGcar7ksLIdpK533o24bcagyJwlxI&#10;UUKHuECoTVi2xY3VllZMPMiAHDULqAaCLYU0syFR9eVnlhciDPmmhQIV78iVfYXphMpDxF1GXWWV&#10;F/EcaRMF6VZYDfm21lhVO+eU67mnWFR6HOfkkLYaz6DWMks1sSTNxcdkxdOOCvGMaiDhIkvLx9DJ&#10;iHPIq8hFAHhOtRgOxMdmxDpkFGWQTzniWsg1MWhySZ8ebelcK7+qEJFGDEqyLSlHzyjJ0nIR46I0&#10;nonGizQbLsWy2M8sSEUU0vAs8ejKsyytIIXrJ1t2SYbllWVbflkmYYbllqZbdnEyYaqV1GRZUUWO&#10;FZblWHFFnhWUZllhabaVVOZbeU2OVdZlW21TvtW3FFpze6m1dJZZXQt1Up9nTR3l1t5XY209VS6s&#10;by222uZCa+mqsI6+Wmvv1bFqa+2uJG2ZC7sHG6x3pMkGxxGKgXpr7qm0tv5aPKFmG5rptOHpTusZ&#10;RViGaq1jHGNgEA9osMt6Z0ZtZGXabj+7g+/xEkbd9zj+jYyBSDj2Zwb4ROQtcbcf33FLR5/Awnc/&#10;mMRL7I8noe8x1OWiQdfT4RqkDLdTwQF2PMDPTgTptziw2FOwGFOTIOBwO3LhnB0+fw73PsJ9nauv&#10;Yk+HhhJ/3r48e8b1D4fKzY+LsbPk96X/efvtyWP2hd85CyYPP9z/k2HB9sW5M/a7E8ftZHCQBSbE&#10;2gV9PR0aZF+eO2ufHT9mR/0uWAgWtQYfz4SGkPcp+8OZI3YyxM/8Y7D+46LsNPkc4pqfHT1sX546&#10;YRGJ8RYDAQZQhpP+F+zzE8fsOOWNIB/FByEUJ8n386OH7NDxwxYWFWaJaVimESF2+sIZ+4K4L04c&#10;tZDoCIvlnhWe8jtPPofsDye/tON+pywyOdbCEvB8Asnn5BH7zaFP7UTAWQuNjyY+zk4HcQ+nTtnv&#10;jxy2Y5QtAqs9DnL3Vx2dOmmfHfnCjp49SXyMJWamWxCew5EzZ0j/Jdc/ZGGxEaSn/iKC7fg57vnY&#10;53bozCELjgm1uLREC6NeT1y4YF9Sd8fPnLQLPCMhkLo7S12fOHvCTp4/bDFJ4ZaDtZaUnmAXKOtJ&#10;6u/YyRMWFRtruYX5FpeICAYG2Fme21mOh8dHWWpehiVkJJt/RBD1d4brnLbQ2EjL1jTozFTKGmZ+&#10;YUHmFxJokcSnZaVZBiQbHhNhfkF+dor058IDES4EPSuZtqExhFDiAng2UZZRACHnIwgJMeanjw21&#10;thZtKjMv23K5Rjx1HhmHcEaEWVhSNGKVbSlYndGQYkgc1yafyKRIyyxBCEryEOQUxAuPL9LfIrhf&#10;pfGPDDT/qEALjg2xgKggRCnSUiHK7Ip8iDeVthnF8SALiQ2D3CC1ykJLzktDZPH4ooM5P8gSMmOt&#10;oJxrQKQxKaHUeYAFR1+g/iMsvzLL8isyaU9hPBM/ynSGugtE9NIg0GSLSQ6l/Z3l/k5xn0GWUZhs&#10;eeUZFk0+IbF+7pzQOH9IOBaiJX1quIXFB1hg1DmLSgqx1JwEK6nGa8umzSYFW3jsBYtNCrSE1BDL&#10;KU60tBw8ZfZjUyhnWqglZ0ZYek4cYZTFUyaFSZmRlpgeyrOJ3EME1nuM5ZfGW25xjGXlIwzE5xTF&#10;WmFFopVWp2DVJ2H9xyEAkYTRVlqTYGXVyVZUlki6eMsqRJRKSFuZbjUNOVbXnIdXkIYIRCEAyRA3&#10;ZN5eYM0dhWznWmldqlU2pEPkhdbaVWTt3cXW2llojW05CEC+dfaXWM9gqfUMlVn3QAnEXgzhlxNX&#10;aX3DNdY3ItTa0FiNDY1W2vBYtY2M19jweLWNTRI/WsN+o41ONDmMTTa7cHi8ATTa2HSLjU012whx&#10;IxONNs7+KPujk03eNunHZ1ptcq7dJsA4mFrstOmlLkKh08aXO2x4ocs6x9qtfQSPb2rEVq5ftJdv&#10;9XPc+3ifg/+y+AsNon9j69c2LQSLWcuAHA6JsMMQ2qmoaDer6BPI6A+nj9nJgDMQ7AkI7TDE9Xv7&#10;/dHP7NDpL+1s8Fk7HwI5uWNHIOXjdujUEQjmpJ32P+u2f3fkd/abz39tnxz6xA6fPgQBnYBIv7Rf&#10;H/6t/erQb+zTE7+3wxeO2rGAE/b5mS/tk6O/s98e/sQ+OfIpIgDZ+h23L7jW58f/YEdPH7ajlOEU&#10;1zvtd9IOQd6fH//Mjp47xLUpp/9xtr+EWCHXU5/bqXNH7Bz5Xgg6ZWf8jtlZcIZ0x8jnxJmjkOcx&#10;jp8m7qSDf+BJCwk+bcHBp8yPMp09e8hOn/7CTkPUZ7i/s+eO2fkLJ8zP/6T5cf0LpD8TeMwuQAp+&#10;Yach9i+op8N2PviEBbIfFHrG/IMgT8p7jvTnEBr/wLMWGHye+HN29vwJ8gSEfpQjOOy8BQSdsQv+&#10;SnfGgkMRy/DzFhhC/oHcRwDX9z9KurMWRP7BYWe4BuU/f4i8j5DnSQsKgbjCLpg/ZTzKczpC/aus&#10;AdTDuXN/IDxswSHHuY9DdoGyhlD24OAzFsY5oVz/As/Qj2cUzLMNj/IDF9w1VAaFAcHkRf0Eh56z&#10;MAg6xJVZx8+SL+WiroMF6jEggLyo8/N+R+1c0HHEzyPQc9SP6u3k+S8p92HOReSjETvKobo6e+44&#10;dXLMIqICLD4RwyOcsu3Bj3s+G47QJgYiXOfI8wwixXWCJfDcB6QdGhcMdPwMcadpo8fsdAB1RBo/&#10;zg2OPgtpn0cE/RCYIDwuiDoaQ4b8whGEMOKjE4MR8wALh9QjEwItGtKOS/SjPOcsNv4M2+csIfmC&#10;xSedt1i245LYT/WzlMwghC/csiHc1MxgS0oL5Nh5S04PtKy8SCssgawLYxCCUEScuPxIKyCutAqy&#10;Lk/ivCjLhNjzIHHFVdRmWFVdphWVJllqRpjlF8ZaFQRdV59h9aCiKskKiqI4HmvVtcQ3ZIBM0qRa&#10;IaJQWp5gDU051tpeaG0dxdbSlm+1Dakg2Vo7cqyjO9faurKtrRMCZ7+pNdO6egutp78IFFrvQDH7&#10;BRB9jvUPF0HcxTYwUsx2qfUOlltXT6n1EQ5D6KMTEPlYlQ2MlkPyJTYwVmbDE5UQNOQ+XWMTs3U2&#10;NV9PWGuTbM/MNzjMLTTa3Eqjza8KTbaw1myLay22uN5qixvttrTZ+S5cudjlwtWLnba22WHrhJuX&#10;ety2h27QD/psdaPXVtZ6HFY3+mx5vcdhZZ14sKo0YEXpDmBhpYt0vbZ2acBhdYv8CNe3B23zyrAt&#10;sr+wNWzji0M2MjdqS5dW7dE3z2HT/QUYhX9JMfknFhCNeRwcyPE8ErPvbfXyRfOPS8ADibUvg8Ls&#10;c6zP41jLxy9gOQZAYFG8SLGBFp+MFYQFk4olk4kbW1SWZjkFiZaeHU1jT8KlzLKG1lKrrM2z7PwE&#10;S0yN4EVJxvVMx+X0kFuYwIsUhlWJxYL7WdlcYNW4lXnlKRaXHoLlFW9l9TlWjUta2YjLWpFmybw0&#10;OUW8BC3FWDG4mp0VvFC5loHFlV+SZI1cs6O31jpxS2sa8y0lK9TysJjautXAcT+H6jinjGvHkT6B&#10;l4XGPdTIsXpraiul7IncS6rLd2C4HgumwXoGcP+rcKErkq2lvdj6+utsYKDR2torrAjrsLAwyZqb&#10;S6wfl7dvqN76Rxq49wJc7HhnaQ2M1tngiJdXa0epFZWkWKNLj9Uz3mYjY23W0VXFy59pDc1FvIAN&#10;NjLa6tCNy11ZnWn13H9vf7UNkbfy6u6rtIqadOo3wzp7Kty+0NZRYuUiGgijrbOIF76KMtXxwpdb&#10;RXU6x9K5BgTQVWbtpBWRlFdyD8WxVgsBtbTlWXs78dR5RUWq5efHWF1tlnVSZ11cp6OrlHKmQlJx&#10;VlOXxfnF1knebdxXOc8nJw+rtAxLszHXGilzY0OuVfA883KjrAzSU14NHKttzHH1k5weRLuJplxp&#10;Vsn9VFSnWh6EmpIebNm50VZcmsL9Z3OtHPJPtTQs5uycKMqcZjW0sar6TCvGsk3LCcWTinLn10Gw&#10;tfXpPLNELOk4rGfSNudj1ebRbrIgYa5RHG1FFQlWWZfmLOHmjgLaS6YVlMVbMRZ1LXEtHVjEkGx9&#10;c46zvIvKE62+JQ9rGSu5mzrqKrC6xlSrb0qnrvMg2GKAxQya23M4L906egptEMt4fLoe8qyx7v4y&#10;2lM5lm0DpNliMwvtLhzEUh4aqyVdk4ubnm9z8RPsj0812tRcq4ufXewAWMLOam606dk2m+HY7Fyz&#10;zc1qv94mudbsAvsLLTa/1Gpzi602PQcZL7Wx3UbYDmGKSCFHLOmFFQh5VSQJsW4K3bZC6CPeja0B&#10;29wGl/rZ7oOk+9z2xSt9tnWN8CpkepljlyBUiHST8OLlYY4JQ5As8ZcHbYPQxd0YsYvC9RG7RLgN&#10;rt2esGu3JuzK9VG7emPULt8atm1w9e6oXdsZt+v3Ju3GvSm7vjP9Djfuzdit+3MuvHaH43en7Bbb&#10;t3dnXXjz7rTd2pm1mzukuTtjN+6Q7tYU15py21fvkB/xwrU70x/F9R3v2FXOcaHiSH/r/rzdvDfn&#10;na/w3rLdfXzNnrx6ZC/fqNtKfwc599+cgPhEROLhjYlo0u7Ok0cWm51vx8PjnYB8ERxoRxGPY6ew&#10;bsOCecmLrLWt3Hr7qmxwuBYLg8Y9047lgDtHOD5Jo59qscmZFltY7rZ53Lw53Lvp2Q6XZo79heUe&#10;W1rts8WVXhpzN2EPFkafLa3376HP5olb3hwAg7Z6aRgLY5AG3m/La/22vjlEIx522Lg0SiMfwqKg&#10;gV4asa3LE3bp8rRdujIJxl2jvnRlyLauDtnFm+O2eX3MNsDa1RFbvzpqG9fG7PLNScB5bG/fGKeR&#10;j9ml64RsX6JRb3Fsi3DzBvG3J2k087Z9bcouXeW8a9O8LBy/QuO/QeO6PWfXbk5zfNyucp5eDDXs&#10;q7cm2Qe3Zmyb87YuTxKqYU7bFRr1NmnVOBWqPDfu0OjJ68adWfJV3mPkTRqurzTCxWu8hNdGvXNv&#10;TVMW4in3Ni/h5Ru8gNeHOMYLekflH+Peebl5aTcUcq7qbp06W3cvPPVDHW1c9gjj4iW2t6h7LLX1&#10;iyIP6pH6uqx6ucI5pBE2tyEILLGLIghIZXm9i2cF+UA0S2tdtrgMOUFQC0sdPPdOW5I1hwUo0pqD&#10;yGYhtNkFSHABEmR7BsKbWWyxafZnIMvp+Q7S9dj8stqYyLQWMmxyBOkIEUzPN9sU5DnnSBRrdQ5r&#10;lTzmF0kH2aotzS+rLG22vNpG+6IsK22QZjvl7bTlDZFnJ+lb3XWWNyBXCHRpBQt2FTJlf0HpFLfR&#10;jQWK9eq2u7hP3WsvBEm7vOSFFyHKtW2sWXARAt3Ss7gFMUJy13ie1+/yXHfmgQhoDiKCjHYXIKVF&#10;u/1gye48XHH7N3cXHW5w/Bbxtx8uuzQ3duc5j+M77N8jjQiSdnQDQrwF4d3enbM7ENyte7N298G8&#10;3X1I3hDq9buTdvs+ceRx9/6S3eM6d3aXOX+F+FW7tbtC2jW7+2iNbV1rzXYebtjOo0178OyS3X96&#10;0XbBPeLuPwZP1+zec/Bs3W4/Wee8ddt16dl+zLnP2H6+YXc5tvN4k3DTbnPejYerdp1r3NB1Hq3a&#10;bcL7z7fs0Yttdw13nZec+2Ld7hHuvtwCl+zeC0LS7VIW4T7pH768bA903jO2n1+2hy+uODx4rrxI&#10;85y0nHfv+UXKskm4SbnA0w3Kzf5Tb/tPQWl2OXd37xzdyz3Ch19d4roqz6Y9pgxPX163r759aFrQ&#10;xPvZCvj1R++7Oh/vSjhegw+F5S+Bf2IBkXD8sQeitSU1dbdvataOh0TZoeAo+zIk0o4gIEdPH7eY&#10;xAgs2Vobm4AQFgZ5wXDnHJmPQDBjdnEbwoVIL12bhIiGeZEguKtjEDKkdmMSEkTFIVkR7DWI9PJN&#10;SJj4bUKR8jWR7x01fF6W+zRswpu8IDf0kuwuufibenHuLtLwl9yLsMOLdY8XS9C+4u/srhLPi/Bg&#10;FSzb/SeEj1ZcY72pl/AxL87zdbv5lMb7bM3uPFp22HnMeXtptX+X7Tvg1iOuRdodXpR7nLfjGhGN&#10;7wkv0bOLNFgaEw1b2w+070KOKz+u9YCX6D4N7T4vlBqdl1Yh570k/gUvCS+LL1Tcw5cXaZh6qciL&#10;awoPXRoasq5PXmq8ghr0fRr5Q/IWHugcQsXtunS8oO5cXnbuQ/u73LfKeo8XXeXc5T53n64Qrrj6&#10;egA5PHgCnnJtwvukecD9u3sh3BV5kO4e6Xdc3a2QD3D5iISWITye2X2eFxaaLLY71OOdhzwj4n3k&#10;KSK9BVlevztr17DmbmJReliAKIkX0RLegBRldYqEb7KtNLcgwzsPRKRYmViUd+8t2A7p7yvUNbFE&#10;Ra4i5Nu0i9vEyTrV+bcg1jsQ685jnu0jiFvlA45cH1BG17YWbVftgON3wL3Hy+/qZ4d2pft297/3&#10;jBWqHu/zrO5RvzvUtZ6pntkuxx/yPB9DPI/AQwjxAfv3v/Lw6BWEx3NTKIigHhM+gRwf006eiqS+&#10;ukKbEGlu29NXV+0JcY9pe4951k/I6+le/g9fcQ22H5LfY67zVHnt7T/iWo9fcd4r8gKPXoKvrnLN&#10;a+SrbW9fxPzQbROvfbZ9eMz+E3eO9r10Dpz/+F0egDI+JM0Dth8oH13j1XXu9yrCcMXuK627B0Cc&#10;zn3yUqHOQxi+5l6/JlTdfLVNfV0mPADy9kFl1rk+KI/HEhNdR3mpHF8LV72QfZXtYLm96wPO07lu&#10;2weVj2s+4RyXTtfzgbinX1+zl9/uuOVL9CusgvfxtY9jPfwb8UA+Dq1z9Za/r968scL6RvvSL9T+&#10;4Bduh86ds7D4cKvF8xgYlWeBBXtxDkt0FldUIiDLGcv6FtYyInAFEbjCi3sNy0m4wct4E9K4zUt3&#10;7z4kgwWyA5nfgsxv8BJeE9lgtdz592AX0nUQ8ULCD0WaEKiPsB/IYoDUd7B07mLp6BxZJ3oZ1MAe&#10;0FC1vwvu8VLtvib8WpYEjRPIohF8++4lorG8eyEOwDvmw15D3ItXQ1ead/m4+D+Rj174PbwjDwjA&#10;QfEig3fxhNyHLKxHvCB6ud3L70Jfnnv7L2+A22xfd0R0EI94GT3s5c32weNP9KIQ9yEe+cqlc97D&#10;/v08hjTcfe3d70POE1EKvvQu7kA9e/CezYM9Yv0Y7ksUIcH7bt+rH5cn2yLSpwJt4zl4IlHnuNL7&#10;0j2GjLStfJSfq9+9YyJ0ka3wiONu23fftJGHQPfv6kj1w/05EiZPwXdv3vb+vu7VxSuObXf+XvoH&#10;hLvfQISv99MfhNI+51k/51k/5XqCI0iescrge16unJDiE66hZ3Mf4hV8z8l7frqGJwSuDblns//c&#10;/kNwsO0fjHeCdKAtHIQj6w+gtPv3wPY7eG3okcr8AZyw7OEh9yxo21df72Gv7t19ql0iHq58ur6E&#10;RNvuOt51n3JdJ8wHoPbsxI1w/xrUNYIh0Xjy9XV78s11e/rmur34/g7exSNE4/m/2GyrP4W/iIA4&#10;d+tHrbr7vT379pU19/dZVHqGhcRFW1VLpQ1OdNjskvo/p+3KVYj/zqpdxdV1wDtQeAOr/zoicV3e&#10;wgNZ8pD/Y1xaiP0erulDEb/vBeZhOOtCD/lAo/xjcvEgd/T9OBoCL5UgAtrdc1nVIBRKSPbzU96k&#10;pRE+APe45s7XiBEv2p9s9AfK9Kfwfnm8+zh47of5/FG+NHIfPMvwz8O9/NyHJxQH4Su3tn0Ccsvb&#10;1nmq4w8gEla8jh+M38/rA7h89qCX8x20v5/uj0Rk777fx8Gye+n3wz/Gx/PYhwhdBPuMNiFoW/G+&#10;shyEL+5dOUVMOsZ9eYLAsXdCQLuijdwDCu9zzFm9vnP+BA4+Y13HgfsTUem42qDyuKf83XWI9+FA&#10;Pt45Kqes8n04i3oPjkQdkYLXV+3+N5QPKE6E692HR3oivMd4An9c938ZvKsLIEK/j4A+cCJ6lfrV&#10;rwGqfnX8GvDK6oUeXD3s4fFryPv1DZ7VdXv4zTV78IZ6+VYgD0LhAeLsazuPud4Tdw6ELwEgD8FX&#10;nievuRZi8OBb8trD/T08UP7U6UMHyv4tZRFI//jNTXvy3U0E5K69tsd4GBoe+HCm678s/gIC8tK+&#10;e/vM4Q1CooWJf+Tv8VdPbWZt3iaWxmzx4phtXZ+267dw+e9u2M3dTbtyf82u3l/Hk7hot59u251n&#10;l8G23X26ZTvPLtm95xC1+ixlYfIQ9dI4V3QPepEc9ghYHoZCX4M7+CIeJOnd55ft7rMr5A2eC1ft&#10;zlNeSK6v85ROInLwfCc0e9fbhSDkfezKumT//XT/eHxY7g/v4cN9J2ofwJfH+/C96HqhRAAf4mA6&#10;9p2A3AS8EJCHs754aUQ+2vaIiOs5ePu+eHUx7EPPzIOsuPcI4F2Z9uG7R29bxz8s55/Cf0haD0++&#10;5h6piwd713nyEryAFAS290ln75w9MvL2vXO0/5C0Kquri3f1tFcv7O9CQvfAzusrtBlBZKf0vmvs&#10;l0n7IjXftg/OUiV8Rpm1LwLc5Vnf4zq7ri738/BBZbr/1Q3b3cM9vElhVyHXvMd5PuxQ3yrTfUhN&#10;eCAiBA8hxUeCz1reu74HlXOPPN1xldnb3n/GH5D+B/sfwnfux87bj1MalYvyQvr333iEfw9yvgc5&#10;34esn7y+RV637Ole+D4gbOHdsZvuXu+9uWa733mhsAMkLE+5lhOMvfAZ9fCM7RfgOdtPnahQJvKQ&#10;KNyjPD7sfsdzcoA7KOtDAUF59OYG29QfwqHtx28o63c7CMizvW4q33d2H+Pavzz+Ql1YzxEQuV/e&#10;15Ka1qvf/3j41X27/mAbr2LFjUtofOH+w4u283Dbbj2GyJ/y4F7cRBBuAR4meAiBPXxxAyKnQT/n&#10;QWqbhr8DWd8TeHl2IRuJikjTJxoHRUICcFAEXPzesV1IYuc5+flA/sJ9Rwb7BO3Lz+eBvBMQLO13&#10;AnIg/T8WvhfkY8eEP33Mu/+D8MjtfXgkpW2FIsEPoWO+c0mzJyAPEZBd4h24nsPB7YNw8YgxdbjD&#10;eQ4v2N7Dg72y7JdnjwjeXftDqBwSsX8PvvoT+FjaPah9KbxP+7rnyubtP6YNPH4OCA+md8e+uuVw&#10;8BpePkDn614c2QGFe9u7kPwOcGTP/n3S3XfPQWTs5fnkXXjbQXm6ax247mO2nyiO6+q92KXc98jj&#10;voj8QDmVl6B0917d5NqEbO9wTLgHdsl/V8/2Q1A2iZxE6SHE6Kx0SPKxEw6VYz//p1/fIU737vNO&#10;PPJ3hHpg3xf64Dvmw8H02lZ+B9N5pE2+4Bmi4bapyycI8hNI/hEewyOI/vG3lBE8AU9f3wS+8AAQ&#10;PkFCfBA67+F3cMwb+Ia8nOdA3upeekk+L0jznLp5QV0IEhCJh8Knrn5IK6F150rQeB/wjHxQnLyZ&#10;+6/gJLjDG0/hfeW8h+T/ADx7s4uAPIdLJR7fYoi/P433XxJ/EQH51imm96Mn+pEoLaH4/duvEZB7&#10;NHYsIDyJB883sfK27AmW/uNnNJYXvCzg4XMa/AsPD8GD57wkwIv30khYbtFw7kBSd8EuFtaDPetP&#10;QuETDh8+jPOJgTuGgOwiHMJ9yqa8vZAXZy+9g9JLPP5CAvKn8J6X4/Y9HBQEzxLe3z8IX/xDt624&#10;PdJ7Bx1XfiI9tvcIVsQqa3WHeB9U977Qh4Px9yCX+6/vEt5+Dw/ddbzyyIL1QsXpmu/frweVQ2T6&#10;MewTputq28Pjl3cIffjYeXtwbY0yvbrDS3zX4RHbOv8peAIek0549BVptE34BLh4QuWjtqpQcc8g&#10;6nf4+tYeKB8kIfis9iciYcrt8t7Ly8Pdd/k+eaVtD+/S7JXLHVN5wS4kvvvVgfsSXB5ennoOu9/c&#10;deF90j/w3avy23uvdE8uT855wHO/x/PYVd1DmrLOdT8qs1fHnqA9cqKmchKK0CF+Hxzx720/+0Yk&#10;LgvdEyIvDfm6fU8gPM+G+gE+L/Vd6NrB/piaG+SHPzR+qbGmRxq/fLJh9x9t2IPHmy7cfbTpur5v&#10;P9QEF83o2niHHeJ2H67bzv1Vu6NZY4RuG6P2JuFtwhu7y64L/drOol13E25It+ulF27taBIHxw+m&#10;A7d1TN3wu1oIccau3Zv1sDNLOk3ymHOzHd0MOOV7f8XuP9aEFQTz9W37+u0TN2ju1hL88TvC/8gE&#10;xFNOLfyFgFAJwjc/vIJsdyBbBICGov7UJy9pDM8REDyLR4jEI4nEcxrzHiQaInNhVxbiM1TdeQnX&#10;7Q4N+y4NXEQla+4B5Ob6M2lomg73Dm6fxgfx+2ZIHITOecALrVkdD8nTkSovj4jW9QsD1ye8JxjC&#10;fR60rztGVqX6n+/RqLX/gDwdlK/SsO1L6477oDR7+b8HXkIHXhrXHbQH1yVCnk841zdr4/2BOl4+&#10;EZPIeA++uIPHHnFf3jERmKzbPSKDHB47a1cEp5dWLzHQOUD1o+fmrGbg237Ay66+5nfw7RM+fI0R&#10;8M1tthHlA5CAiEAfs+3rRnD75Odd+324LiPK6KBy7kGW9WPI7Cle6xMnhh6eAHmpvq6vh6R9oHN0&#10;r3q2nKcyKG4Ha1Ti8eirHfK8i2h4eT5QHGL3BHL0CHfHnr24Yy+fKZ9btgMZi4TlJTyHrB8iEmrb&#10;TxCSZ+T9nPvxQoh3L/SNQah8j3kOKvNTyqJrSkieka8DeSrUc3Hbe9D+U+KFZ5TrOaIh619leKxr&#10;a9ud50Hpnqh+JCzufhALyvz09Q7nAe73Oec+J91z0il8yf5L0j9Veal3Z6VzL7qfF+6e1I54VpRd&#10;7UfpHj7nHXwqI23PsJGBhtF274lmGG7ajsj8yUVvWi7EfRvCdAR7bxFSnYd0NUvOw1XI9fLNGbt0&#10;bdou35ixratTtnllwjYuj9vm5THbujwKNFNz1DY1dfziINsjdpHtzYtDtrE5bBe3Rtnn+MURW7uk&#10;6fv6cE9TogdsdVv7g25255ZmdmoK/vYwGLL1SwLnXBy2zW2uwTU1rV7T6zW1f5PrHMTGFuk5dwks&#10;g7UrnHNt0rbApaveVHhN6X8HrrdNeJF0l66N242783Ybwbl7b8UeIiAS6Nc/PsXcfu56brzFaDWd&#10;V3z6MZ79y+MvNojumzmgfjzNV375wzPbofHuyBKisd977pH6kz24aYC88CKxhxDCQxq0ugV2Iet3&#10;QGzuc969Z5CxurSc9wBxI0QPIPCHAt7No2dYKMpTc7rdPtbKXrzw4AmWCw3+0VONb2zhym+Rh7wi&#10;8EzHSEO6XfLbRTDehVxH2NF4DPkrvEs6hRqjuUcZta2y3ts7rtD1USuOUNv7UN4e3JgOAiJoquF9&#10;zfJx8O7N3R/XfkyeDu5eNEtIc8cRQ+K8+9NMIq9O3bTGA9C0Qt90Qu0rvbYV6nxvdg7xL2TdUT+6&#10;HuVyYFvxDgfjHchvD64O96D5+CITPWdt70PijTgRPsADfcBzVSjvzifs3jmU+V3euuYeuL66LjTo&#10;uyNrFjJ7IUIWQUsoITqJxzOe5TPKe580D74RGRMn0fvmOoR4BVy1m99hkCB0j76+58j4Fee9hBif&#10;QbbyGl5C2s9f7dr9bx/Yo9cICNeRGDz85h7nQMK00adqt+Qlwn6BJf+c8jxTOsj2OaHbpkxPETM3&#10;vgK0LYiQn1PuF+ShWVIviNO2A2V1Zea4no+m4rrnrfrTs1OobxaeYoEDxfmeq9e+aQsKn1AHj2jn&#10;DyB0sPvwot25B5HvrEJeWNR3l+w2uHkbEr+BlXxzzm7cmYfgFM65qfJXbk7b1T1cvq5vlyBIiFLf&#10;LF26NmHrWxAopOogYmV//RJxkLrve6vV9QH37c6SvonRV9sbPba42mGLax3uu5+VjW5bWtv7xmeZ&#10;bbC41OWB7ZXlLltd7jiAThcug8WVdlsAS+TnfcTIdchrdf0AiNN3OrqOvj2SaHjCoQ8UhxwuIiib&#10;VxCgvc8GLl3X91RTbBN3ZQDBGfS+BdPHjGxfvDZsK+SxovMRjM0bHi5KPDhXnx0on4tX9V3YuMtr&#10;+/a0bcsD0dRw531suu6wb354BGe+NN9P13qG+H+MYyAHtr25yq9Q1peQ6B1bu7FsG9cWsQgmeYhj&#10;WAlYFFgTepCbNLhNtl1jxHrYwJJY2xhyWN8csZVVGuBqv62sDRLuYaWP/T7XMJfXum0BLNI4lzf6&#10;bWmjj319qKWPC4EvbrWHeNJsDtgi+/PrnLdKIxVWaMD6UI00yxf7wYAtbXIeUNplbSuPdX0Upo8U&#10;uf4WZdIyBOwvunjyc1AeXHezl3OAQgfyIX6Bcs5TPsHLr9dhce9ehKW9MrmP6NwHdPryl3N5mfT1&#10;7/JqLy8H1ydc1oeVitPHkwew8g6kVXqwRh4K13XuXvzGBhaaPsTce3mF9/JRnbiQ9Dp/D8uc76Xh&#10;3g6cu7DovfxLlEvHdN5BeORAWs5Vem0v6px35+n6ytuX/3451tYoN89mekt59dvm8oCtr8oC5cXd&#10;4oVfG7KtZeKX+uzyxohd3Rq3K7QhWY5rvPw3sUR3sEKXrw3ZEoSxCgne5CW/ISv1+rDdJP0DrNld&#10;LM8765O0zylbvA6p3BqznSvjdp9r3Lk0RfpRLM0Ru026exch1muzYJo2DfEQXr0+Y9cgZeHqNYj4&#10;MqT7DlN25cqUXcbK3SZPD9r29i9hATtLW+8Dz2YDMvas7iHaBvet+tfzI/Rtr+qDWX0oS/2qrvRc&#10;Vdci5blFfUTZ6n1wSThHuLDUSXyHzc632/wi2wve9ixtbW6ty2Yg5Onl9neYhazVDuf1YeVSu/si&#10;3dc+57TP8XmXpsNdc5H8F0m7uED6hVb2W2mn7bSbDtpeu62ttiAMTba81OjC1RWw3Gxre1heaLDF&#10;+Tpbmq+35cV6W1nax/Jina2tcB7bCws1tsT+ynLDO6ytNtEmWh1W19p4l8AG5QIHRWtlU4LSR9vQ&#10;x5twkMMIhC8RwVtADC5eJe5yvxOPy/rqnWeuL98vEW4iLhtAHxe/A/veud5HxcpDob5E376Fh6Kv&#10;2PHAHiD8zzB6vv3hAR6H97vn3763TPt/hALyMWgd+9dvX9rN3cs0slEa3oBNTtKgp2iY01qYrMrG&#10;JmtsYqrWJiaqbXyi0qan6mx2otFmxusJG2x6rN6mRusIG4hrIhQabHZS+7U2NaaFz2psbEZLOZDP&#10;TL2N7YUTMw0O49MNNja1tz/baJMz+gK+3qbBDGmnJrnuRIVNcf3xKcpDfuMq23iljY5VuO3JyQr2&#10;S218vIx9QDg6VmKjoyXumPZ1fGys1MW9SwtGRotteKTIYWi4xAaHSkGJDY3oWLmN6BrCcLmNDZHP&#10;IFDoUG6jI1x7tNJGOD7C9sgIccPEDXoY6acsWuLiQ/QLXKPPw9hevO88QWmG+0ptuBfshUO9lA1o&#10;W+nHByu99AN75xCO9Gm/im3qbLDaJoaoM8LxQeqNeHecbe0LowPUzaCHce5vnHtzIG+lHe3n/jlf&#10;54z2K4573Su3r8zuXijvWB95kmaC7UXKeaU2027nRtuttlybHSm2hcEiu1ORbPcLYu1mT5EtDhTb&#10;2lChXWpIsq2qGFsbzLMFnsNWX6HdK462uw2pNjhXaAtjxfasOtV2iqLscleBLVC+i/0ldq8+3e4U&#10;x9pOR6FdZv92c5bdKYu32935tEGe5RTlmaizSbXXqSbad5PNzjTbLG18Tvvjaqu0Wdq1D0o3Od1k&#10;U6SZnKJNHtyepH2CSdr4NPFKq/0priFMT+k6HmamyUvw7eu9cCHte7oGVIFqh7m5OpuZqbGZOdLO&#10;kyftf3ahCQFpdl/q64v8mTm29zA779smzVwjhN38DvOkn+fc2flGm2N7YbEZwSBe6chHWJxFCObq&#10;QR371TY7Vc69F9n8RKHNjRfY/GQh8PbnJ7SfbwuThBP5HM+zuQkPM5O572FqPJswz+anyIf0wvQY&#10;z55zFqaKuEaxTY8X2+R4CXVawT1yn8uUaQXhWkPI1vFYwApY2+zCUPCtTSVvZNjhkhMDhOKyvBZP&#10;RCQgl/A+LhG/fQOhua40o3uC4eEScTr33Ta4cmvCru3M2N3HK/bo+RZeqMTjIeKhQXN5H554vC8i&#10;Px38hQbR93EwXn15b+01LvgdLMUpGlgvL1anTc+2QuoQvQh8CgKCvKcmyh2Rz43T2AXEYWGi1hYn&#10;69ivtXlewnmEZWGi3pamaZicvzBZ7c6fmeXFQkSEmVkPszTc6Zm9eK4z7dLoBeQY+4vsL85wDRr2&#10;Ao1ufrLE5qfLaZBlCFSpwzSNcGZcjbyIMhTa7BikMbqPyaEcmxoGI7k2PZLnwvGBTJD1Pgb3wqE8&#10;hKIAQsyzkYFckGOjgzonH2IssJHuXBdODhRBkIXEF0Gae9C2Dxwb6S20sf5iwiJCRAuMK2R/pKfQ&#10;hrvyCcmTbYWjpPfBxXd7GO0mn3cgr/fgxU8iLpN95A8hj3YVEZbZFCQ+BfkrnOzl2e3tT+7BHdvD&#10;RF+xjfcWOExA3L5t5TvVt5ePoDxcPuU2gTh40LnFLhyTsA1U2wACOjpcZLc7s23s//F/sp7/4f/A&#10;rp35hd2GmK63Jtv4//V/bx3/8//EboR9aXeGiu1eTZK1/x//c2v8z/5ndjfhtO0iMtdjjlnb/+J/&#10;ZJd/+d/b5dEcxCHL5v7b/9qa/6f/iV30+8zuIg6P6lJt6r/+r6z+f/Kf2m7wYXvVk2sD/93/2Tr+&#10;x/+pXfT/1JZmi20Rg2B+HGKeOAhIe6zKZkYqEbWqfYx64dQYhgptenK8zibYnpQwQPpT7E8LtPH3&#10;AfmT5zuMkzfvyDThJJgYwwjai5sVdG3epRneKQeMnHnERNvTk4SIiw+zvB8OGE7ufeNaeud8mHfv&#10;C+8J79M875UPc4jRHOfP72FBIe/iApjnfZ4b51oYTZPD+a79jw1k2Hgfz6Y3gTaQaFMDKTY9mGKT&#10;/cnsKy6BbcUnvcPkYJJNDKfwziTb5EgK26Td254aSuUdzKCO07lOOtvp3HcGdYvAIEKTvKsTtIfp&#10;qTKEsxLR434W8VRWmvFO8FLW2xxW8Iq0JM3qRXkmePMbWqKm0+1rqRktryOPRWmc5+KWncF7wTvx&#10;wXVtXRlw8Rvb+1C8lgW682DOtDKEume//m4X8dCvDXr8+MfexoerffzL4i8iIBrzEHwC4v0ACtv6&#10;Ifi3X9mPVNS33z2xO3c3bGl5wKbnOrEMcJXnWiB1WU+8FFO8bMI4jZ1GrgbpGqNrlDRWGvPCtEhf&#10;oY7RKKYQHCxAvRwLvAQLNOp5NXaEQeEc587iYXhplBcheS3oZdFLhTAsYwmtYOnMDmfQYNMh7TSI&#10;ONVhtDfFxnpozDT4STX8nngb64qzcaFbIfudsTbSEW2jHTEeOmNsuC3KhlqBwj0Msz/YEWsDHXHW&#10;3x5rfW0x1tMSZd3NEdbVFGPdTUnW25Js/W1pHlpTbaA93YZ6ct5hsDt7Dzk2DJkN+cC+g7bbM22g&#10;Nd36W9JcONCa4TDYto+B90KlBy2ZbGfZYGsW+1441J5N2bke8aOdeW57uD3XJnvwJjoh9C6IvRsv&#10;jP1xQh+mehEYRMCB7UmEZwIhG0e4FE4Qum0EYRJPR5ggj4keBAOMS7wQQEHXHelAaDtybZRzBvAo&#10;+sBwX75da8+yhV/+tzbxv/tf2+3gP9iVnjy70ZRpy/+v/8YG/w//K7sWfxpPo9huVSXb7P/9/2JT&#10;/9V/YY/S/O064rWTcs66/8v/zC4d/aXtkOZGZ74t/vq/s8H//H9pN0KP2CbEd5t6Wfp//t9s6L/8&#10;39r92FP2tA+r+Hf/vU39F/8buxr8pS0jMisI3gye4uQw9wym8RCFKYWIizCDN3MQU8OI7jDETzg+&#10;hPcFtD2JuHyIqVHeDYypOZHyHvSOCDNjXAOingEujv2ZYYyfEa45qn0RuQftz0lkSDOLuLj3Yu/d&#10;mOVd0Du2hKcuLE7KYOMdQQz1rsxjyc9haAmzkwrZV4ggCQtgHu97Bg9wdggvANGeGcrn3mkrCMdY&#10;L+/PQLLNIQZzg4k2C+aGkgiFRJtBLGYQk/nhVFsYTbP5EQ+z7M+MpNo0582OEiIcwgzbU4jF7EQ2&#10;5chxmJ3MBllwSSZckoPng1E4TTkwABcp/8JsldcFttxgG6tNtrneYptrzQhIqy1tSEQEPBOt1LuJ&#10;l3JR65VJQHqJ97q95I04cbjU8w6b2722daXfLjpR6XPhlhs7GXDryl27PWb3Hi7geWzZ19/fQTye&#10;ud6Z72BMTTp6v8vq4FqD+/z6L4m/mIAc9ED2BcSDvg+R6r6lcp48v4GKT+FW9tnccg+eQqvNztY7&#10;q0bEvzhb43kGWA1zNOw5Grsa9zyW16xeBL0ozrqiwfICz03gMeyF3rYX6jxhhoY9NVLCy8TLO6oX&#10;i5caC3SqH/d4kAY4lGnTCERfU4h11F6wzjo/6yTsqLlg7UBhD+iuPm+dlWeto+LMO3RVn7XOPXTV&#10;nLPOKuL30FlFvLYrz1h7xSlw2tqJayWPFs5tJV5hY9kJqy87Z42VYdZWH23tjbEO3a2J1tuWjOAg&#10;JEJ7KsID2rywj7C3LcX62hGbDg99xEuE+ppTrAdBEnqbk71tQolUd2OiQ29TskNPI2kbUx36mtPc&#10;fm9TCgKE+CAcfYS9xPchRoMQ9nBXrg1D6oPtCBZiMiJPR0QPxvc8llHIWNvCBOIxBvGP9ZAGgh+D&#10;vB3YH5OYIBZOMDp1HvEKO/IQYQkawoYgDuFpDHZgxXbi7XVCEl15NgFmKcs2x2/VJdpVxG4SQVvs&#10;KbedlizbqU+09S68p55im+O82y0ZxCXZRhdWK0J7jfxu4a1c7Mq2Jcq4TNrr7Rn2gDra7sm2keFc&#10;W+zLtfut2XaH+ljv47y+TLvWnWlP6lPsJqI2hpCpW20SD3FygGuBiX55kIWQZzHtTGGRw8ww+3vb&#10;U4jK5CBCgvBM400JzlvBQ5lGNIRZRGMWEp/FQ3FCMEobph3P0X4XaOPztOd5hEOW/rwEgbgZd00I&#10;nHTzMsTGeAfA7CjCMqJzyEcCorx4L+ZF/A56X/S+yYtAPGRkYawtaBsvfx6x8L1r83onJR56z8jD&#10;gTKpfHO6rroRRwttYaSAkGfE+zXVjwDgMSwgBguIwSIisYTHsDzmYQkxWBpHrCeybBn4wuWpbFuZ&#10;zrPl6VxbmclD3HKJAzOI/WwhKHDh8nwRwlBmq0ultriQj3eUg1gU2co85ZkotKXpcltBPFaXG20d&#10;0VhfQzwQjouIhpZxX9vyPIt1BMFDrxOKd17Gge2L4BICcekyuKIFV/EyNE5ybdgu30Qw7ozbzd0J&#10;u/dozh481ZjHkj15sWqvvr1qP9hDuFFrXkkwvoEvPxw0/49UQP4hUB+fhOUHKuzlm8d2+c6qza8O&#10;uEG8JfWjYgkJ8homaHwTvMDTo7x4NPzZYRqwXs7eXDwDyGMIkhnIs9HBAhvpywFYxr289Gz7wjGO&#10;a3sAwhjkpR/qwaoGI90QUVcW3gMudVcaBJZiI+1x1tcYbN11CEEt5F8D8decJhTOWC+C0lfvh5Cc&#10;s57a83vAgm0gfT3p60h3AO01xwlPIkiEtSfcfgdhN/n1VIHq0wiOBOWkNZUesfriY05EWqoDEJEQ&#10;a2+KsM62WOsC/e3xAMJvTbDulgTCPdGQuIAhxGWwPQWCTYFsievE8+C++gl72pKsj3ihm+2udgSk&#10;FVEBw50IAgI00CZvJRNk4PWkkVe6DXek2yj1NIy3MySPh/rqJ26wE1Jne4hjPgxTp8MuLfVKWj0j&#10;hcII6cfxnEaIe+dJsT2MJS9IUCa6ERvEQB7GCCIwhjhNIAwTnKs89NyGer1rqUwTYIp8JnsFLNx+&#10;AWHinDHyktcy1ScDAVLvVfcb+dEeJmkPwjjbEwjDFJgZyOc42+Q3DWbIZ3ZI3WykB1PkrXQK3bmu&#10;u5H8Bikz547iBU3QLmcGCjBGaJ+cO86xGdrnnESD9jlDnDCNRT7en8N55E3aSRkxEpRhiBdSF+Er&#10;lLcwK+LX/p73oPipYco1mEd68hpBmAhneD88MVAe78MzpHhvIHiJhecteKKzQP4L5L+IaCzh7Stc&#10;IH4RcViSZ086bS/j2S/NcNx1UWHU7WFRIe/pIkKjbQ+8v87gQ5gmIfhpyF1jFKO8x4jvAu/zymQu&#10;4oAoIAIreAnLeA2+7SXEYnkaMXdhDoKRaxuIwDqisAHWF/H25opsFbHQ9vpiyV7oYY39jaUy21iu&#10;AhV4F+UIRJWtrdbY8jLe1UqTLa212ipexrIG1Ne63O98yMNY3ZJo9L3rstK2hEKexfY1PIlrgw5X&#10;bgzZlevDYByM2TWtfq1l3hW6QfJJu/Vg0u49nbEnXy3as6+W7fnX6/bVt5fszVt5H4/3uPBr5OPr&#10;P+ry/yniJyMgnup6oRtg//G57TzexoXsd/2/kwjFOO73yGCJDfLyDvZmQDKQUG8+Vi+EI/LqzIBI&#10;Mh1pDUIqAz2Z1ovV3QMRSiSEfohRcX2yyPegfR9kwQ+0eqQ7DKEOt8XbYEu09TeHWm8jItFwwYV9&#10;Tf4eGv2tF/HoawywgaZA638H9pv9OE/HEJQGxGUP3YhKVz0iQdjdgAA1Edd41vobztsQ+Q2Avgau&#10;VXfe2hGTxtKTVld61horLlhLbbC1NURYW3M0pO+JR1+bvJEka2uMt+a6BGusjrGu5lTrxjNoqYlH&#10;EDKstTbeevAWOpuIx1vo5HgnlnMvFrr2WxuSrDDXz1qwzPuxvtux2uVZ9LdmcV6mtdUlubx6Wqib&#10;LgRXoO58GOmSqGQAj9jfAWvdh1Egcp4QoWsfsh+H6MchWh/GnBdCmj51YUHKeANjkLczDva2J4mf&#10;xkPR8VHix8hv3AkBUN7kqWuNcy1B+zpPYqV8JvsRhj246+u4KwfpdR13fdKRnwP7U3vbOuZLq2v5&#10;8p9wAkKZRoowbjxMYvFPjUDQiMA0+1NY31MQuuvSoT1PIyxTCM00QiKinxEg9xl5w5C6Cx3Ry4PA&#10;G5GHzL5CCYDiPCgO7wLIE3ChhGLPI5ifVLcW13Tbe1DXL8Q/h0Bo+x0ge3X5HgwlCurOkue/pO5f&#10;1z2MqHBcwrA6X2vLs55I6Piyr5eAfQ8cmyXUWAPW/sJ0EfnhgWhQfIz7H8jC68i3VbyFVYnAHF4D&#10;XsSSvAvCtflCW18otLW5Ao6xT7ixgFAslNjqYpmtIwgShbWlcgSl3DZXKx0Up2OKEzaWK+3Seq1t&#10;b9TapU2wVW/r6/W2vAI22hAHjW102TpCsb6l3yHR9OMBBEPehffTBJrae+nqiF3WAPiNUbt6E6G4&#10;NW437kzYzbuT7rdCbt6ds1t35+32vQW3vL1WWL4Hdp8s2KPni/b0JV7HSwSE8NmLZcTkIpzneR/6&#10;Xu7Nj9/aNz/qm3N5Hx/ny58KfjICchDel+sSkpf26vVdu3l7zpYW221utsnG9NOSvJBDWHujvLBj&#10;g8V4G8U2wgss0RiSqPRDTgOyThEUWahAnka/BEbiAnH5vA55I740DiJG0g1joQ93pUKOCTaEpT/Y&#10;FsF2KPFhiEso22EOI53hWMfhCE0IFjL7HHuHNtK3hhxAsAuH2oKw6P1tsBWheRciOC2BNsTxQYdg&#10;GyH/7vrzVld03BrwQFprgq2zMco6GqOttRGRwOvo3xOPLjyP0vwgS4w7YmFBn1py7EnLSDzvwqaa&#10;VMtIOm+p8actJvSQ1ZTEWV5agGUnX7CKgijLTvGz6LBDlkja2PDDlhR13FKiT+IZpVt+eoDFRR62&#10;3HQ/S0s4YdlpCB4CI69hEoGepM49qKsvG6LNJl7HPEyJfJUWOLLdI1wRvrzFSU0Q6EYI8CxGMQS8&#10;cRAsdbwFCcSErHLli3U9NeTtSyim+uRxSgAAojPVL29CExAIh4sxOEpoA97+OAQ9MUAZaDOTe/lM&#10;uT54vAHSztCeBNet9AEUrzEDbU9yjSn2JxECXWMKIp/AS5jYu55H/CJzdYdW4Al44x3qIpqSYGDZ&#10;z8iDAOo+0njEtK7vPACv69WNO0xA3BMa11BXlSx+PG9B57nj6rb1WfYewcs7d/sQt4tzHjvbU7UO&#10;S9N170FjhYsz9Zy73yWlfc3G0gSTuXm29zA7y/4secw3OCwvNDqsLDVD4I1Y+I1Y+A22utBga2CZ&#10;81c0zVbbCwrrbRGRWZyjPGB+mvrRjKupEjwKhG4kD08HgcBT2FjBO1iVGJTZCl7DmjyM5TLbZH+T&#10;cIvjWxy/vF5lFxGJi6vVtoUoSBi0LWxv1L3D5c36/e2L9XYZ0bi63WxXLrfY1qVmW9tostX1FltD&#10;ODa2EY5tvIsrw3u/UTPlfiri6k15EQr1ncukXXe/kTLzLry1o+X8tWz/gt3ZXUQ49DW5fv4B3NfP&#10;Pqzbw6cb9uTFOqKxhoAsOxF5Rnjr9pj7sPKNPQVarv1bQsTjx+/5rzGQn+bsKx9+ogIi902V98re&#10;sv8Drp0+hNI8es1/n3NTBGtthpdkarzapiY0a6XcRnmxx7D0xofVXQABQRZj/fk2+hEMQ2gKxx3B&#10;KD1EAMbU9QBJjfZlYd1iVffiiXQjIl0xkF8siLORnhji9zHeEwUi96BtD5O9cZAh53RFQ4gxeDQR&#10;Ns72WHcE1nc45BeBZRyB9Y7wdCE4XRGIVhSiFAmZRrlz+xoDraHklDVX+VtXY4R1N8XiOcRZR3Oi&#10;dbckO/GQVzUIiRbkBFl05BGLhfzTkgMsKe6cpSb6ITb5VlORanlZERYbeswaK9OsMDPMUmPPWmlu&#10;tOWkBFpMxHFLS/G3TLaTok9bfMQJvJ5kK8qNtOiIo5aScJY8z1lm+nnrhdxHB7Co1R1DXauLyOsq&#10;EiQKioNs96BtxYl8Nd4kshXpOuIVMAA0i0uY6j8AjIOpIc7j+TiiBRojUPfOhM7pLUK0CLuxZAew&#10;1IfKyRNShnRF1CLsd8C690GewLS6bmTdY4E7ctYYGue9wzjkDRSvgWKRrkvjoIFlWeVY8Bp/A4rT&#10;+Juu5Y5LAHRc0FiF9jVjCWg21DxtVrMJ5zkuEp9TfspH5SHOG2sg/d41dVzX8UHnfIg/jkcsZhvx&#10;ChoQhwb260mjmVPEzyi+EbEREIaZJoe5uXqbBvrRLGFOP56FWGh7YanFlpZbbUU/mLXSZktgdbXN&#10;1lZabXW5xRZJt4SYrJB2nfhVpSN+BSwhNktLTW6m0+KcxIg6nZPo4UmN5dnKTJFdwjPYwjO4fKkB&#10;om/AS4D0LzXa9sU6RKIaAaizKwjA5S0vvEK67Yte2qvbTex78G3rmMJriIVw42qr3bjWZtevdtiV&#10;K5125WqvbV3uQTh6vC6pq0OIhH7BcIZQArHgPqCUENza0TIj8iq0hIl+2wXyV7x+D0a/MbS3feeB&#10;fjxr1e49Xsfj2LBdhMN9bPtcPwuwBSQkq/bsqzWuM4pHM2Av3mi13Sf2zd6CifI9vof1vEH0nwXk&#10;HwHNQHgDvnH7bjFGFPr56zt27+GmcyWX19ttkUapOef6tbgpfdPBizYpspBbP6HZH97goc/Vd+Tl&#10;Iy0RkQgJK1LhvoDk4cHkQkQQoZt2m4agJBEmIkiJLvRtC5ODCTY9GHcAsQ5TYKI/ASv7jzG1l25m&#10;KN5B25P9CBHiNNYXTxiPlc2xwWQ8m0hrq/KzjroQ62mOAfFOOHra1R2HZ4V4DHRnW1dblnV1FFpL&#10;c4FVVqW7X3bUz6Y2NyOWw/Vuu629yNqa86yjKde62e4hbqCnnLyKrK+nzFpbcl0e/fqZXo71g47W&#10;ImtozLP6Bq5BfFc3cV0FNtAvz6/IutvS3bThSaz0UYjdCQt1OgVBu9AHdcm45+JZ2tr2YRqynxrT&#10;9NX34aadQrSaejo3Acnubc9wzBE8glGTE2yZ4YesPjfEZvslCjUc11RW3zkeDk5znZ0kDnKe02wi&#10;920RZE6aeTctdQ9s++JdOs3ym8JiFyBiX+hIWOTsztsnfrev/CYh40kIeKrBZiFrfZuh7cUpyBTi&#10;1rnCPHnNcc4cXsDiXp4e+fsIHmKea3ZYxhP3XdfloXKQdv8454H1xVbQYSuzkP4cJD8PqYOVOUgf&#10;j96H9eVOrPxOW1/qtDV9uQ3xryAOy4jF8jLpwSJYWOmwxVV9VKufqvWgr7v1Ad6yQrDitrnmWpet&#10;renDxW4Epwvog1zyWURMFvRBoIQGIZvTuEg+ZSp2HsL2VqMj+6sCnoLgE4lrl5sdJBBXCa9faQUI&#10;ArgmXG4lvtWFgo4rvH290+7c6LLbNzvt7p1uu3Gj265e67PrN+VlaAmTAdMHgFcQj+t4FDfuLjjx&#10;uHprnlACsoxwSEQkHstujSwtv3LzwarderBmtx+uv9u+t7fqt28du3fr2RG6ZZo49vjFRXv9/U33&#10;42eb18aRiYew3AN7+cOOffX2AawnT8QzoP+YG39a+EkKiDeFTX84cz++dqqsStWXmd/88MCp+daV&#10;IRqpvl7tdl9RL63pZ2zbEZRmSMKz+PQdiPp13TRdMHtgiqO6ChROu37mPTLTYCREJw9G32RMjeLF&#10;DGciFGk2N5ZF+nQEJ5UGn+G2HcbSQLLNjnqYY9thNIXzU21iBAynuHCG8yaJmxlJsXmOL3DuvPJj&#10;e3ooCSs7mfzT3DWmhzg+mo4nE2ftNQHWXh9mPS2x1tuqMYoMG+otgKyLnffU1phsmWnnrbAgynLz&#10;Yiw3P9YyssMsMyfMiksRnN4KFxYVx1llZaIV5IdbWRmeTGeB1dWmcl6ElZfHWX5+mLU2Z1tFaSx5&#10;Zlk7yEwLJs9Yzk1wv2/e2VNqxWVxXCPU8vJDLDc3yGqqEVLIcmy02iYg90nEe3ISKJwoswmgUM/A&#10;N/Va2667BujbmynI8z2Qnz54m5todJifxCIGbh8ClrWu2V0J/p9YzOm/tygwzv0sTik9ZD8pUj+A&#10;GSzkmVbI1guXZiHIeQhRP5EsQpclzrnuvL1z5yHnBYh6nmOzlGfJkTOY8bBE+kXSLU03efuzDR55&#10;i/w5x2fVL0PgS/rSm3Pn5yBQtkXk6wtY6LMttqw4MD8nC51jCyL6Vsi9wxH7Guk2IfeLK922tdpr&#10;l8DWClYz2CRuY7nLNjh+iXdgi/1N7XOeQqXZ4v24tIaFTbi9Tqjz2b+0PohoKA/tDxD22dZGH2Q9&#10;6MKtdeI3FaeVCvS9gwaSB2ztYr+tk0Y/TazfN1+9OODgrSGln4nWuMGwbW6N2LpbNYK07ov4XvZ7&#10;bXOT/FYQLn28t4joThfb6mIpXkUjQBgut9nNK+0uvIW3cANxkJBIKG5ea8eTaLeb4BbCcBsxuI04&#10;3LzW4XDrui/ssru3el14gzwU3rnVY7cRkOucc/3GoF29MWaX9TvpNxCPW4jH3VnvZ4D1m0P3Vuza&#10;Hf0q5ZLdQxi0Uriw6xZnvGh37uvXMTftvpaOeXHVW37nuQTDE4338JVE5Cqex3U8Dy0Gu+0WZlza&#10;HrHxxS7b3pm3h99y/M1VROS2vf5RS5hottXPAvKPhCpOCiz4prJ5A0oaF/nux2c8yC33M7dbarRa&#10;TkTLZuwtc6FlLxYWOmyOF292sdOmNBWYF3aGl3QG602Yxr0X9JW7wilIbHKyxiYhpolJjwSn9j4U&#10;nBnRgF4xFmcBxJcP6RS6UFCcb39uMm8/DeHSTB6hkAsh5e6FOe7Y4nShC+cnOW8i12Fh0ksnzE/m&#10;cH4+3k6ytTSEWntrjA12e9N1B7tybLi/yIYGsfqxtJtaMiH4aIg+wrJzIq2oJNGyC6ItMTXQcvKi&#10;raur3EqLEy0rI8xys8MtIz0I0YjB48i3qspUy82JsMyMEMvKDLHO9mIrzo+22rJk68KbyUoNsdSU&#10;QMvPjbKSknjrxWNp4by8wihLywmyrLxQa0R0ZiHJmSl9XQ2BzyDYGjAVNHjqUG3LEPKyiFXETH17&#10;3TrV7qvnKchzSs9G3SiCLHVIeQGC/RCzEPn0HHmM19pQfYZlhx62OL9PbXKgzB1fhHyFZRE00PjZ&#10;EmS6tgxZzvfYxjwEttiPVY3hoeVTIOwl0q0QLtNWVpyVTrgAljkXw0ThmpbjWMQSl+XuiL3D1hCh&#10;DdrYxjLEvUr+hBfJc4t2qH2lW+dcdfssymteI7+VVtK320XKc3EOAlmkPFrCBWt9FRHYgOA3IXot&#10;JbO5OWAXRf6U9dKqyLzftonbWu+zDQhZ60dtXhy07Y0R4j1sQdoXtYigw6Bd3EAQLg7ZJbANqStu&#10;gzRbG1jfS/22NtWBR17P/Xbb9vaEXXIYt62tUfYhWIju6rVJPP9xt7Cg1rHaujhqVzdH7drWmF26&#10;PMK7OMo5XF+LG/JObiEg29sc09IuWvRQiw9y/YvEy/hbo9yuO2wZ0cQLWVupQBQQjGuIArgjwkcY&#10;nOewF7dzs8fuQv46toMY7NzufYe77Au7d/vsJmmuXO+167f6XXj1Bts3++3aTbyOO314EkN28+4o&#10;QDRujYMJu3pXq+Tu/cqpFnfEy7iFV6HVeHcfrbv1qdwaY3vrzbm15eRRAG//ioPWHvOEQ0KixTK1&#10;2KQWzrxpz7/etdc/PHczTteuLVpTf421j9TZ+HKLrV3ttWt3x+zhs1X75u0uXOd9if7H3PjTwk9U&#10;QARvIP19qDtL34y8sLdU8L0HG3ZZq3PSOFd5IVawqATf9jJW1Qov0Qr7y+sD3ppXWGiLK10IC4S3&#10;gKAcwCyEMYt7PTuP9QkW5jS7RAOaJYRltqgvi2eLXLg0V/IO2l9ZKMWKKseqLXX7y/OK1zx0DysL&#10;srJKXKiPmHznKdQ5gual+7BMmlXyHB9Ot7bmCOvuTLChvgwb7s3xvjQfLLGRkUobxTIeGsUaH6u3&#10;8clmGx5ttL5+PIHxJhsZqrPBAQRyqtWGh2ptoL+KuBobp9EO9VfiLdTb2EitjQ7XWFc3+Y2rG7AR&#10;gW2zaVn8nKdzhobJe6zJJsh7arTJBjpKraejyIbHyHMIz26u3a3DJeGeh4Q1EOswX+/6vZfc2kZa&#10;5qINKxsChpwX96xuWfVaE0nrL2k9JRcudbg1mbTG0scwv9ppc1iwssrHmvMs8sTfW1t5IvtdtoxQ&#10;+LDCsxaWgZ691um6tDYEyfdDXFo/DAGBiJe1ZhltYgUrew0CF9ax3EXqG5D3KkS/7qx2LG2tTYYV&#10;vcJ5SrfpQkC4ThvbkCVP2xNWdS5Yw5qX9b645a15pvPkDWwu9tiluW67NCvx0bpVWPcShy0RsBYh&#10;JA/2tebVJdrxtuIRC4mKsO4sf3kDWhNrzAOkv3ERkXDrZo27tb4ErVDr1pYDG+ASpH4Vgr+yOmCN&#10;ZUmWleyHaLfatt6nyxN20a06q7W4SEPa69em7dq1Gbeml65z+fKk3bg8hXWv9b2mIGmO39A6X8I0&#10;7+UkmLArCM/lq966XrrmFoKiWUxuiZDNbltbRUQWq+3iei0eQrfzGm7f9MI7DggFpH/v7gDiMIBY&#10;9HHci9u50293CB2Iv6t0OwN2i+0rTiyG7MadYbtxdw/s37onjNid3XE8ihm7vTMNZhCMRbu+60HC&#10;4ZZ414rBCIdWDn6oxUkRB+HDBT7fg+K/urYHrQCthTy1wjSexQ8aKH8Ff722Gw+vWAui3cM7OzBd&#10;bcMzFTazVG+3d6ftzY/37Fs3qP6zgPwTwxMPrROjjw5ffH3Hrt1assvXZ3lJxnjhRnhREQ+wxAu8&#10;yMur7fVLo4jIoOvmWubFXSFc4aXWIoVaXHEey29eooKF6RZ/W2pzA4cLrp9W3RhVkEmNba55WF+p&#10;xkr0sC68269x4Zrmmq9WeVMI96AphmuLZd60w5VK8qn1zlOevDzCxgrnLGnaoaYlejNMpkazrRPv&#10;Y6AnDdHIcZMExoZL3fpXk5P1NqF1krS2klv8rptyd0HcnY6gF9QtMg8Qy9klSBrSnZvXukQa8Gzl&#10;/ghlUbM9v0K4xr2TZlb91FjIWuRuESIV0U4iSFMj1MlwoxXEXbDUiOM2gwCpC0hLbkzPki/1uKBF&#10;HrWiKiSvcB+dNguJz8lTxJJeARuystlf55lokT8tWLkEQWsByTktJgnpLkGQi8AXum0tPrkG6XKv&#10;43hJJfHnbbanwi4t81wpr+BbIHLdkTjPmjy1oKYIVst6i2TXZFxA0lo9dRWreUVLfF/COgarOraG&#10;tb0K4YK1lUEEYq99uRVb1UWjpcJlkUPgEPQG7WxVq8zSDmWpa3+d7WWutaK2yf4alvsm+W6vjtgw&#10;Qpwbc9Yq00NtcbIFK34MAodsIV8tVa6lxIVV8t9CDGTRS1i0fLlb0RWrX9a9FljcgPB9S5xf0qq4&#10;1yHxK5NuAUbPUydeIfvCNdJcx1tYn223glR/a6tNs2vkLeLfgPgv3Z61yzdnSTdtdxCVO4jF7SvT&#10;eAiziMmM3biFtQ6u8u4J127Msb+AYMw4ePtzWPdzHJ/GA1C6aXdvl7WQoNaJQkQubuKhrdbb9sVG&#10;uy1xuDNACAjv3BkkHLQ7dwdtB69h596w2751u9/u3h2yO8TdZt+HOzuk2x2xu6S7tSORGEMkJhy0&#10;fff+uN25P2a3743avYfTeBULpJ8j/TwCsmS3Hi67n6v2fr3U8yK8n2O4au6nHYC29VtDXvgxXDP9&#10;2uN9xEO4p1XCtez9m3v2zY94H/CY8BIxmVoftc6xBhvB0BqaLreljRZ79HwFoblLmicf4b+fHv5V&#10;CYi8jx9+REB4ED8gJq++e2zX71207dsrNPopW8dyWuPlWOVlW+aFXXRiAhEQygNxLzUvvCy6DV66&#10;daCX3XvphyEYyATLTlafVhNdgkyXsZCWV5oh+kasxHq7uFbvQh82VuoQiFqEASEh1P7GikJEYU9w&#10;hIsCIrGlOegbjba13kDY5KBzLq5pv57jdQ6XNPVws95mJvKssy3O+jpTbUTrBo2X2dhEFcLR4DwF&#10;5y2AhSUIFyyuYFljOa9C2MsrHZCyyBwCRxwW1zWQ2YH1DbnPt+IdeEtfryKeS6RdQGR0z2ucu6pu&#10;G4RlQ5b4Yp/lqhsrwd8ujrbYcEWWxZ74rQ025FhHVaolhh+xod5SiEAWvyx5rGK8PmEVi3yNul8h&#10;XMDKdl7hGmQM1ti/uC6rGjKW0KuLQ8+FZ6FnsCQBcEuBQ+pY3isbWK3aV5cN56yPt1hlvL8lHPut&#10;VSQG2Oo4z0n9+BgPVyHryxD3NmXQ/ibt4CLk7axz2sdFrGiRqn7Dwa1oiyAo74uQqqx113a2tJLv&#10;pF3VqrqbWhF3BoLWSryQOPlfo63dgKSvk98V8tum/a2T5ypCsEqe26S9tg2Jb0LanH9le4ZyTduV&#10;jQlbmui0lJDjlnTmM0s7/4XV5ce6riZZ7TeuYxGLmDn3JoR9mXJcg7xvQObXIWC3dLqmlWL538ED&#10;uAW5O1K/MWu3bs5zDpb1DUhRxH5pgvKPUxcICAJ4eXPU7V/CKNiax8Oaarep7gpbGKQNTnfg5Yza&#10;1o0pu3IPMbhDHlx/a7LLJhqLbbi+wFbHWu0u9bBzd9lu7iza1dvziMMCQrFgN25jwRNeowzXNQB9&#10;EKS7jIBcovxXJU5cY0u/wbGF0K82ct1mPIFhR+6O/O+NuVD7N/EeFDoBQAi07RMEH3xxB48dTKNt&#10;CcnuoymEY8YePFmw+48QkPvzYNHNntKPTN3XTw+82EZE9INwV9zPTPh+OVNi8FG83MfuVzdt99Xt&#10;d7iP53H/9W179v0DREHjGhrPfQle2Sa8Vd9bZn2TlTa+UItx1YSnNGGv3twhndfV9Y779npgFPdT&#10;WljxJywgqqT3oSVP3iIgP2hWFttaEn7n+R3bvrtpm/JCwAYv2Tov1dqVKYd1Xux1iEPW5gYv9yYv&#10;vrNAeVG0fLxbJv7SuIO219QFIGKBUFY3eyHkdoisDTJshYhE/I2QHmIC4b+DhETiouMIggdPJLbW&#10;EQVhQwKhaYcc2zvfE42md+dd2mwEmr7o4fIljQcUWU97ovsocmK81Manqmx8GmFZULcRHgfehoRD&#10;y9ovQZ6ClrR3XSjEr8532dpsp23MdNnmdKdd3AvXJtptg3BjqsO2ZnsglH7b0nkLiM9UG2k67PJc&#10;t13m2MXxDiuMxus4/7ltDzbb1aFm686Ns4maPBsoz7D4M7+zseYiu7Y8ACmRnvAiFvuVzTG7vDEK&#10;YULm4CpW9wb5rc/32RVIbJv636LOL6nLhOd0ieckotvGQr+8MmTb4NIqoUCcti+vkX4Vol3st/6y&#10;DCs4f9QaoxA3v6M2UpNL/IBdXuLa4PraqF3nmsKNZcKNMUhcXSpaMn3ckfGNLQgbgr+KNai8dR2V&#10;V+SvtFeXEJWxTuqhj7TqssECh7BvXUIcFqnjQZ7nSJvtrEFUInsEZfsGIgFZbi722uZ4m13i+Gp/&#10;k62Qdn2s3W5ujNvCWItVp4RYb3a89WfF20RDoV2nPuQZbM332kwXRkJrmW2MtNouAjY3iKXaUWZX&#10;KdtNrPtbdxadOC301dt0S5mNt5TaZHu5LQw02L2tabu5PmZt5WlWkx5hy6QZbyqx4tgA6ypNt+3x&#10;TmvMirXiGD/OLbf1vkbLDzltWf7HbHqwFit/wZH87Z0lm+mvs5KQs5Z59PeWefwPVhx6xua7a+zR&#10;3VW7u7vifoHvBmURbt7Bir8LdpYREwTFzWbCS5Engydy446mxSoe4WH/mn5PRKvabrTZ9qVWiJw6&#10;fDAF4U863NmdcKG8BV/cDsffg+Lu+0LSPsCzeCTvYh+eaEzbw6ez9uTFIliyR8+W7fGzVXv4ZNUe&#10;PF4z/e6PxEPjF94vYeJ14E3oh+t8P/n778O9r265X4LU7xztvt6x+9/seL/6+GbHnv/4COJ/gYiI&#10;y17Zg1c7tnx1zlbgq+HZRhvT9OmFRnhnyF68loC8z4c/JdE4iJ+ogKiyfOu+7ON7HsDbtwjIW++3&#10;1b+x17b78oFd2b1il2i8wibWzzovssKtW4u4+tNYOpNYlVht16acC60Bwk2sug2wDmEJa1hma7yc&#10;m6TTr55dxMrTjJKVi/r9kA7SdtLI1dDBFqSw1foO23u4st0OCbbsY7P5HS6zf4U0V/fOV9r9/HR+&#10;G5ZmCyDtVpPD1W3N2Cmz/q4UG+nPc8tuT8zW2QyegrpkFlf7bH6hy1YlFu+AlU64vTJijSWpVhQb&#10;ZBXRQVYbGWw1of7Wn5NqUxVFVs52WYiflQZdsLroUBuuKbSr8wPWAcHkRpy1Zohtvb/Z6pPCSXfW&#10;8iDoltQIm6zOsfLw01bof8QqQs5YS1KYVcf420BZutUkBeMJBFpPLUQ+32/dNTnWXJqCGHVBtkM2&#10;UplnZTEBlocYNZQk2xpidZV61m++qO9dferj3VVWkxlljZkxVp8RZZUpodZamGTrQy3WnJdglcmh&#10;EFitjdQVWEXYeasPOm/d0WHWGBFolZH+NlibZ8v9DVaZGma15LMJYU9Ank1p0dZRkmaXscKv38DC&#10;vz1nG8s9VpcdbbVpEXhWbTYJYRcnBFp3VRYkj3c63GgV4dz7CYiT+++jPm8sD9nO5Rlb7K2z4rCz&#10;lnzot5Z95PfWmRptN5b67TZt7DrW9Z2bM9ZammQpp35nBSc/t7yTv7fko7+27KCjtj3bZTc3R6wy&#10;1t9Sf/9Ly/ziNzaHhX//Kp4DZDvVVm6Jhz+xpEOfWENsiN2bHrCKmEBLPPeFrSP8O3gXd7H2txDR&#10;rEC8GMqQRB6JhGmnv7CJ2kK7MdNn6X5HLJb8ZysLbCg/1aI++VuedaDdHGin7vxI/zsbKc629dY6&#10;yzp5yBK/+MQm2krtkQaQIX95MLU8g4wvPrX6C2es3v+su9emlAi7jze1c0/fPKxB7PoJWA87D1Yh&#10;7DVEZE9MgMTl7i7p9POvnHML4bmGsNzgGVy7jsG2wXtD+3/4eBain3uHew9nXLiDKAjafvh0wXkP&#10;Ch8+mbcHD2bt4cM5e/R43uExx54+09fe+3jyYsHh8fN5Jx5PXqwgHsKaPXm+YU+e6WdwNfXWm0Xl&#10;BATx8H6FFE9CgiC8uuNwby90Pxvsg28f4dh5vWv3vvGw++09e/j9fdhrf0xDXVhf/fjM7r64Yc9/&#10;2LWN6xM2u9plV/Aqn728ai85X8uZ+CYOHcS3Wj/wg7h/SfwrGET37XvTeDX2oVBx+uDw/quHdvPx&#10;Tbt6/6Jt3Vm1zVvLtn5j0TZuLtkG4TYv2+Xrc7YNruJqX0FYtnkx5EpLUCQsl3DJL19T/y0ixEt8&#10;mZd/GxJwv0Z2ddDWtJLmdg9C5OGSwu1uh0vbXYhCh13d6rBrlzpdeOViuwu3ttrt4h62L3fZJdIp&#10;3Ob87Su9Lp8P87p0GaHabrOrl9vsxpVOW56vtP7uDBsZLbVpzR6b0xhNP+KhLh6va0jWu+vb//+x&#10;9x/cdSVpdij4l2bNLD21pqVWd6u6fGVlVlp670l477333nvvPUACIEAYwgOE995c3Itr4EG/Z39x&#10;AZKZydQ86aX0VDNaWBsRJ06cuMdEfPvbEXHiEMqTn+vEHA1UYoADfK58i5irFxB7/TICr/xA4++M&#10;5rgwRF29xLRriLxyFRGXriL+0V0M1tF4k3BCL36PDCdrDFUVINHiDoLPf4dsV1sMFmQg1eYegq79&#10;gAgappjL5xBz7SKas2LxLC8J0TcuIvzKOWR62GPyabXyXIMtrqP3cTE6yzIRx98Iu3UF0XdpHG9d&#10;Rk1iCOZFWfBZSPfGGom/Mi0c/jfPI/YuDTPzBd++iEjXh3hemY1kh4cI5+925SSjJiIQ0dcvIen2&#10;dRq46wi/ewmBN35AfqgHukrT6THfQtTDG+ipzkNVXDDCrp1Hiv1DqqrHNGh9NGasH1RaoXLcle/R&#10;T0+8Ji0CAby2kiAPLPc/ITG6IOzC10jkNUZc/A7RDHsL0rE21IZCTydEfPs1om9eQgTvb/i5b9FG&#10;NbazRK+b9WqN9a0uNxbBLD+Ox6VeY3jnMpICbKhM6rFOxZjtZYWYGxcQd/U86iMCsDPbBw099F4S&#10;mVxb7CU+L4dHWH1ai2IfV8TwXs4/r8fm6jA21sewMvQMGc5WiL51CZVBXihws0MIz7+Cz3CjqxGZ&#10;Xra835cwxOc2lJ+KiBvnUeTvgnkqqqIAN8Q8uIGO9HjMNJYjw8WGRHYDg7zPhu1xbOomsDLVgwIS&#10;c+qDO+hJjkVvWhzi715Fka8L1qm4VrcnsCHTWPUz0O5MM5ymN08wrtFN0uhPsZwpqopJhXXmX90i&#10;OZGgFuWTtRvydUM6czNS/xuwrXtOUujDjpGEIDCYQ52+V5GLxA0mkoSRZMF8xl0Sw+4QiUAwQlIR&#10;vKC6IDkwfcckpGFWHAqM7+0PEyMw7Y5ye5yYgn5v5vSroVQc8tVTYvtgDVv7q9gUVXEW36PKUEpj&#10;TX3i2PydesEayeYMm9Ad7kBP7BxoYTjaxv4rmZZrtmmiQNb1i9g53MAk7VM32/HgVBu2eB8P3uvo&#10;FMs4CYnjvbyR/pFAZJ1Aean61dtdHL6Uj02ZmL57Oq5ySFf6kMf+z1cq/4sSiBDHT9n38wRieGlg&#10;Jd7A0s4spjfGVL+iEMmUkMnKCGb4kGZWzJglqQjm2ABn6enN0GiJQpln2sIqvaLVccwrwmHaag/3&#10;d6gPyEwstGByvpmGzoxpwfwThRmSyyKN/xmWSAiLbAwSzi6QJD7BtJAGQ1mA7QxnZX4ol/vn5umx&#10;LzTQA5QuqCK0tiSjq7cYQzKzaEwGf7sxQsM7ImMJ0+YZNzKJYHqOKoue/Dw9bBmQfdaQi8oIbyTd&#10;IkHcvoaSEE/0VWejLTUSUVfOI8/GAk8jwpB8+w4iaLBacuNRTo835vwPyHOxw3h9KbKsHyH8wg9o&#10;igrGUF46SYJGm6TSEhuG3If3EH3hezRlxKAjNwkpt64h9SZh/QDD1YXK6EU+uome+kKURwUg7PoV&#10;FLm7oDUiBIl3biDFyVJNIZX7Paf6/fvRT7KpoVrIsHqA5BtXkeduh8b8BIy2lCPb2RqJNHJ9eWmo&#10;4/nE3LiMLJtHaE2hQstPQlteIgYbivC8KgcpD24h+eEdDFTloykhHPE3riCPpLg20o5FWatoi/Wh&#10;px7xNKKRJMKBsmzUJYchggRY6e+BiSdliKdqiL9+ET1R4cjnfYg49x3qQvww8bhCnX/q+Qtojw1H&#10;sZczQr/7G8rDvaCbH8QKHZVV1qd5/lZ3WRaS7lxH4sULeBYfzrRmEkAviaAWqY53aJyvI4NllfJe&#10;aSefY2dzRBF5PK8tVZ6R7T1M1xaijPsTHl7DUi8NrWYcW9vT2BrvRa6zDaKuncNYeQ56sxIQSjKs&#10;8HOB5lkDCrztFXH2ZSZgrCAVsSTmAm9HzHfWKyUSe/8G2lOisdBcjUx3WyRy+wWJ1CSfut2h8Z8b&#10;RCmVa8q92+jNTkJPUQrCH11Hqp8jlVwXNkwLWDHOMe8cjfUSdITWSK/dsMBwARrTvMIW86wJgZBY&#10;VrUkpu0xLG4Nq0+4Lq13m1/kW2ymwuhlOX0kg34afoLhjsTVNomDkG2doVd1S8m2LAti2BthXD7I&#10;JBgjRrktaYSsNUXFcYY9EskeQ6Pk2RsnSCD7QiALVARLZsJQ4xdmpbFJ4jCTBgnkk64qLdN3dtd4&#10;LIlkfwOGAzP0+1QcezqSio5xLYx0cI9emdQisfJ9DyGQIT7ntt5GDE11YY72aluIiWUu876Z3hrV&#10;+Ii8wmBekeOjHZRxX3mpWhTKPtXNwSstjt+ZcETSOFIEQoL63wQi+D9PIHtv9viAt7DGyrugncEc&#10;lcicZgqzxMzmuCKTmVPMbY4RJAnNBGbXqDbY0GdWBzErhKIwSuIYZIXuVjNZFtZo2FYYVy8c0fCs&#10;mrGw0kYj/dSMpVYssvIvnWKRJLBAYpG0+aUWGkYz5pdbsbQmx56u2nkKKetDuSp8iqWVFqyuPMHG&#10;KolrpAJPW1PRKesckUBGx+UTpt0YlS6WCRn4JXHMkwgJmY0mamt+pR/TJJFNXuNUaxXiaBii6Dn2&#10;0TgYqLY68+LoNf+AUmc7LFYUI9PiHiJuXsQzGojqCD/EXDiPfDcHTJBAMq0e0vv+Aa1x4ejPSkbk&#10;tQvIsKUnX1OMUgcbRHPfk/RodJJA0qgGUmn0k+/fxlBxNordHBHD3+6rykOhnxvCr15EU2QIJssK&#10;VHqM/QOM9zdheXWI1z2EZZK8bnkEW/3tyHexp/G+jA56vbqZPqz0tSCXXnLK/ZvKo66PDkYkSU8M&#10;q/5FF/aoHvdXaBjYIAcel5BAbiP5zk2MVRWiIymGZV1CLglkg57zytYI1sQLHnqKZMu7iCQxjBRl&#10;qW6eBCqz+gBvvKgrROSDK0gnEWnqqlDj7UaS+BpVNKij9SVIvncLWdeuY6wkB2URvvD9/q+qK0/P&#10;89hi3VvdmoSW4TqNRar1PcRePo/hokwYNkeho3c/2laB8DvnUEoSLSI5pdk+wOpgK3bp/SsCIeln&#10;8PrTHlwjYSYrUhMCWRQCoTHe1NLLn+xHvqsdYvjsBgtTeQ3pCBeVQdLVtpIk3B0QfeUC2iKD0B1L&#10;0iaZFFGlrHU2KUdBCKQlMQJLVDjSTZn66A5G+KxMJI8tKomtpREqFU8qwZt4npeC1ZFWdDbJVwzr&#10;sKyhqthbxjqxKQPJBzSuYoDPsLuITcMcNvTygt0SiYSkwvT1nRmskACXNS/4HGTNqAE6T63KmRKF&#10;YDoY/lH300+7oUyn22bykLisK2UmB/3eGSkQ+1QYB2Mq1HP/GYwkGSEPWU5Evz9JzDDfLLb3eb5U&#10;HmLIt1W3lLnbapvQHm8SjH8C7RHTDszQHW6qb+gLdIcapmmhI3YORYHocPx2n0rBbOA1pnV09Ldg&#10;gARsYLmyfImM5ZpeG2m/5hVhHaruLlEYoliESMw9MUJA0nW/SwLZe7mNw9c7SoEck1iOuf9/K5AP&#10;+CmBnI6BnBLIW0IG0eXG7guB7G2xIq9iSb+AxZ15hQXdPOZ1c5jdnlQQYpnZmsD0FkmFOCMVwezG&#10;uCKWWTbuRUK6uuZogBdW+0gi9BapRuZXOpj+0eAvrT07BeNi9E+xvCb7nyrMr8jyCGYsELL2jZCE&#10;lHGGM/JQZXK/5FnhsWurrdhiWVMvqtH+NIMKpAgjo01q3GZypoehjB3IB/qpmE6V1fzaCM/3Bb2a&#10;EUxQYa0yHHtag+gHNxF2/yp66/KhI8F0FiSRQL5HsaMVxrLT6GHeROy9qxiqyUdVqA/iL12kEXLE&#10;7OMqpUAizn9PAonAUE4aIq+SQGweKALJt7NEFAmkmYa3lwYm5eplZFyjAqHhfkajXebigJRHdzFC&#10;NVLm507VcwGPo0IwXlmIFGcrpPs7Y2pYpl+OY2VzAktUkOvLL7A58hwFbvS4b11HV04iTCSV1YFW&#10;ZDtZIeXuDYzmZ+JpVCiN/UWUONlirrEC88/qMdvdiOWpDgw8KaHhvY3Mu7cxWVGIrkQSyLVLKKCq&#10;2hzrojc8gXUa4aWRZ0jntcT88B2eJ0QrNZHMa28ggUzWFyP+0Q1kWd7DZkMVqnzcEMn7UOnjzn1l&#10;PI9bSL18GUOl2WgtS0MuvfI23tedtQls6hawSq98k6p4aeY5snitMTzX/uIsaFn3NPz9ISqciNvn&#10;0eDjgnoPV0TduYqJp1U45L4XjSWIv3kF2VSNyXcuoSM1CnWBVJL0/pcHHmObBn6Dhlg3N4wCEkjc&#10;jQtUCPEYyONzvX0BBSSQnY4nqPbzQCKVVzrvRTbrQNrNSyh2scVW9xMquADEP7yFJhLLUludGk/K&#10;pHIcrMiGUbqhZDxgfQJlIb5I4D3vJkG9JCEcyNjAIUlDCIPe99bBOjbosa8TEm4cmeObxLZ46ySY&#10;M2ySSNYN81jXUYmQKFdlWRDdCJ2eZ1TMrfToSQxCDns/hmGfpHJAoiAMn4SSLupDqYszRbFLUtid&#10;YFy2CZVuhmF/jHmFXMaxs8c8JA8z5j4QiBjwHxGIkAe9/e3jrVNInCQhOGKchPFjMA+JQ3tEEmFo&#10;PNGTIA6xplvBzNosr38dgxN9WN6axdEbg1lBvBXj/xJL2gUs0WYdK/IQEhEFIn+kh9e72GNZ+n0N&#10;JmaHSM6L6qVqdfwbI/PI7Kwze/lx1tb/aPwvQSCKNeXiCTODmgnkbGl3c55dNX33vZqFRTJRN+sI&#10;R+8OKD+36Q2tY824qrBqWMHyziIfhplQFnSzZkVyqkwE81vTp5D4FBboUc3TM1rceEFSGKHRJ4nQ&#10;o5+nIZ5f7aVh7/qENH4ZigjWn2F5g4SjCEPCDpbz7BQki88cpyAktcxjmWed5WytdZBAatD5LBt9&#10;8rlNeXGNxDE914ep2eeYouqYXByi2hgmRqigXmBhnQqLhCjKa3OT19r5BHEWdxFrdReDTSXQLg/i&#10;eUkGYumRZ9AI5lk9QtLNq2gK88daTzOqw3xJIBdQ6uWqujayRYHQcD6NjcAwCSSKBJJtZ4G52hLk&#10;Olgi8sL3aMuIQ192Mj3ma8i9dQvJ16/icUQQKpwdaYAfYqKuFFV+noi6dI4KJAiG4S5s9JNsh9ux&#10;tjREj32GimBGPYMNzSw9axpGDw8qjMuqW8pAUlyhWshytkbaw9uYLs5FB5VM2tUryCJJJFvdQ7zt&#10;fYRY3kRxWiiGmqiq7t9Bzt27mK4uQVdyLL3vyzSe9tgafY5N/QyN+xxWx/tIhhZIunhB5U+9cwPp&#10;ly6hhiSx8LgCmXb3kW5xB6v1FSj3dkHUhR9QQWM/QwJJ5+8qAqnOVzOSjLwOw/oLqgMaCaO5/m3q&#10;57E834ccev1hJNqugnRs8xo1VA99dcWIobHv5H3vDAsigVzBUEMRTujsTDVXIIHkUUxlmH7/Gkk3&#10;AI0BPkh6eB2LA03Q7c1BQw9ftzCCQld7JFEVlrpZIcfpIYJvfI+KMG8YR7pRE0GS4D3Mosoqc7RE&#10;9r3rKBAVRgJpigtFosVtNEQFYp2KJJ8Eks77OFCZjV3THI0fy9+cRFVUEJJIQF0FKXhtnMcJScC0&#10;uwKtaQ1bpg2qjU1skEjOsHmwwZDpDKUrSAyy6gaiZ7+xJ6SzSi/crEg2qMRk4H1hWbpe22jUaehp&#10;5JVqYFy2zWln6T+FKAkzeRh2uf2BQAilRE7TzuL7JI3DaaqDM8xgh+pDZl5p9hd4buYZV6oLiySi&#10;1AZVxY/J4Qyyvf0ZMJ3EIgQiML6SLqmXML3cw+D0MPonBzG1PMHf1WD/pR67R9skEBP2SQQbu7xf&#10;dIT33uqZxuPeH/NYWVqRrvKbA+bfhfFwBzPL41jbWcAh87yUcRAeK/bxbJBe8P83BCKEITdy71hH&#10;JhXmlQ9LCXmYFxN7+U4WFjuk6hDs/4hARIGINNzeJ4FQGm7usuIqsFJze924RlWyaFYj2rmP4Pby&#10;9iJWtpeIBYKeIhv2kmaCsnoCa/SGV7fGaOiHFIHIlMOlteeEWXmsbHRidbPrA2T7A9Y7PsQX17p4&#10;rBnS13uGlc1ulv9zLK91Y3GlE2trndhc74SWeWdG60kgORgYqaDqkKUgmDbfT/SoiQHTKy8wszqK&#10;ufUxhQWe+8LWJBZplLWaOSx2P0UCDVH0w5sYbamgkRtHL73mhGtXkXnzJtJv3kAy4+VeLljsbFQE&#10;kkgvvMzbjQRSgzxbURnn0B4fiTF6/rE3LiHPwQrzDeXIoYKJuvQDnpFApHsrk+VUWVkj484tlNNj&#10;L7GzQb69NWaoECp96Q3TiFcFeqK/Kg8D9LJfdNTzOsewQ2O7xueyRO90y0jjMjuKfE9PhNF7bilI&#10;hJFGdX28Qw0YJ9+/iZmyPKqFEKRev4KcB3eRTkJLc7VBgsMj1GVGY7ShBOk3riHj9i1MkrzaU2OR&#10;zO1SKqLt8R7+Bo0X1erm1AiNrg3Sed7ZJBCFK7wGXvvS40rkOVog8e5VrDXVqC4k6eqqcHPGAgkl&#10;+8E9JF44r6bQ7u7N40jWQjJOY8PIa6FRXadx3TYsYY3PqtDLWSm3zsJ06EkqBqY/K85GzM3zGIwL&#10;x3BCLMJvXUJLXgLe6GYw3VKJ+NtXUeNogwKSWIGbLep9PJFMApnpq4fxWDz6BRhXxknMHsi4cRlp&#10;ty7wmAvI87LDdGsVjrivNNofUdcvoj06BFP5aSiwuY9c3kPtYDuakyIRxzohCmSThJLjZY+YW5fR&#10;U5aBvYNFGsIF7NDRqo0LQxLrT1dBKkwLQ+ipK0RnQxk0a3P06HewtavhuWyeYouGeItpxP4mSYQG&#10;8QyHbI8kECERLQlomySyJYPtO1SeovCXOmjkZaXaSWKKaoRG1nQKURRnxPABkiaK4lMC+SSf6p7i&#10;tgonscO4gaSxc0jCEAhxEDu8TkUgvJ9nBCIKRJHHCdUHDfz2wTa0JAeBxM+gPdT9DNvMrzlTKiQQ&#10;wysqBNoyWd1vw6RB38QAVnSrNPpHMLGM4bHndPhIlCfr2H27gz2SgfSq7JNw9IcmGBkevmUJ78xU&#10;IgvNSlfY/rtdnv8mDt7IR6jEZoqdNL8j8j+zG+tXJZDXvClv3gvIfnIhvCiZ+/yjfKfKQakMMqzg&#10;5B1vCG+0iRJtl2QipPCWOaRP7+C9gSyuYYOktHunA3iTFIHIVF6W85K5tIcGbJq2SRxbfEisuCQQ&#10;RSR7G1jRL2GZWGGjXRJVcooVnfTHLhILWKVCWaaRWtGOMxzHErFC72hxU7qF+kkExHoP1YV8PKaD&#10;JGL+gMwZlhQ6VXi2Ld86XqYSWdvspFfdjfWtLjVffYNEsaFh/DNY3SRJrT/H6sZzrG3wmA0qjMkm&#10;dHQWYGi0Vg2My6yxaXq18/R4F0geS2sTVDtTJKUZJYuXt+axtEVjTO9RQ294rqcVSVb3EXnnKl5Q&#10;gexTdfWW5apZWIU2luhLiEIOvfqYa+cxWpKFxhAqkIvnUeXpirXWBnqstogkSXQkRqmuI1Eu2Q4W&#10;WKSHnkdFEH31PJ5lxmIoNwVJVy+ilsdlPbqPIlsr5D28jzwa9qnHpSjydkAqvepCB2skPLiF2Ee3&#10;ke7rioXJHnrt81glia+Y+DzoWW/MDqPY0x3xt67haX4SdransTjRg2RHHnvvJqaFQOhBJ1w9h1JX&#10;O6x0NGFltAcLYyxrYRizJL60WzeRQXKcqSjCs/RYJNy5TFVDAmHZ26ZlsxGbf4EiLydk3bqOnrhI&#10;9CRFk5Quo5pqY6W1Fhm2D2jkL2C5pRplYV5KbVW6OilizeG9Szh/EcOVhVRIJDh6/BvTAyRD6arZ&#10;pCHdhpGhdnEMed6OaoypuzQTu/Ti90hgTWmxiL38A6pIfjV21oi7cgFVEX7Y35jA5LNaZdwfk3Rr&#10;3O2pgm6S/CyR+ugGZrvrYToWT3UZ+9vzaKCii+ezqw10JXFU8t7144BO0xGfc1VsEH/3Ejr57Fbq&#10;ykge1sh0s8F6bwtaUqKQ/ugeWql+tD1tyPJxVs+lqzgZeyTEbXrhOt0yapJjkPzoGp7nxFKhNiLZ&#10;6RESnW2w+mIABwdGOm86XqtGEYeGpLHFNqfIRKmQTwjkE2h2qUpI4BtqhtYo24p0E8ug+ATvGQ39&#10;T6DfpYIwiboQkGB2p4hp837pmlIQAqFSIZEYSRgGKg3D0TSNMMnogNsqTtWhyEOUh3nNKvOKufPq&#10;fQ8NVZIMnmtJAFoqD+miOiMO7aEWOlEV0j11Ch3J4ucQ5bEDHW2Z9lhPYjCQRGSsgs4uieDkDe0j&#10;rdZb2q23JJaF1QlMLw+olXhfQq+I4C1jxy+PsGPU4fDVPvZOTCRRLTSGTTrZ4jQfkKRXMbs2hi0+&#10;65M3O7SLchwVyXs9IY642FkZVJd3T35ig39F/HoEwot6TSJ4/db8Wdr3vDnmE5cLM28rWSXKQZGI&#10;hMKqr3hD5TMqIvROML85j46hNgzO9uLZaCueTbSg6HEGWgcroafn9V4RiInY5XEyyPSSlcLERqtT&#10;DL9uJIkIkezKDArp1lr5gHWTdHGtKFIRCai8UDbmVd20Ig5FGsT89hiW6Rkts3IvbNFQy3TDNRoo&#10;KollGvfVrV4aerOakG3BwipVxybzUHVI+upWj/nt1+0ObMlyCtud0OjkZSeqC4H2x9gi1jTPqYB6&#10;VfkKmj71Oc1nz4vxYlxmcHViQt6iFgIheaysT2Jre47H8lo0VFIkj2XNEo+jJ8V07c48pnuakWz1&#10;EPE0vJPNlTigoe6pyEUYDUshje82jWGFux2iaShf0ENuDPVD1GUaJB8PbD57jFwanIir36GLXvx4&#10;UQ5iSCBZ9g+x+KRczWoKu/w9WjNi0JedhBgawZpgb3rNVii+ew95d+8gn8fPNZehyMcOibev4HGg&#10;D2o9XJFClZLr44rVmQFs66S7ZxGrMsgqb/Quj6Dc2x0pVA2deSnY1XLf5DBSnR3U4PVkSS5a4sMQ&#10;fe0HlPs5YW+ZXiif7fYevbj9Ncx2NiOeaiLt3m2s1lehMzOOBHIR+V6O0C6MQre7Rm90Hfq1cRT6&#10;uCDlFsm1IAODNPCJd66jggSy2l6PTPtHSOI5r/C+lUd4I+r896gmgSy21SGThj/h3HmMFeXRa89F&#10;otUjVEeGwrBCI0UjKsZ0d48ksjqjvPvI6+fRx/KPTAs42JlFTXQgEq6cQypJMJnlpl68QBXoiv3V&#10;cUx21ivF+NjfC21BPki7ewW5j64j7cF1zFEl7h9tsM6v40i/jLqYUIRf/R5duXF4vbtMw7lOY7qO&#10;EzpIdfGhiLh+Dm1UGWtNlchxp9rysMZKdyNVYwwyeX+6QoJhoErND3BHNtVmV1GSIhAhAL1pC01U&#10;lkn3L6E3NRTajlo6Dw+UEtSMkagOqEBIlDKJxQw6bvxtOXbrgOC5qJlMJI2zUBEI80g31pZ0JcpS&#10;6Bq2sc1+nvc4jCQCs6L4BB9IQrZJMlQopr1ZblNdCGmoLi7uU11fL2A8JLGczMBIGI6pOo5IOAx1&#10;JBMhjzMCEfLQCw7lhcFlpTxkwNysHghRGqpbigRy2iX1KXTMdwZFOop4hFgM2HlpIokYYXq7q975&#10;kK6m97RvoL2TUGyiQOrixHwv9l+vcXuHMKjeleMTOs8k6Hc88t37l3SYT0i2vH/adRiP9Fih87Ch&#10;W4CW93Fjm9crDjbLeIVtRSLmLiw62EIgqnvrJ/b6V8Kvq0BEOvGEB2Wa6Ry9wcMV6F6uYcPAizUs&#10;UJrJDTIPjqsl2qlWhDT2Xu9ilwpk97WRzK5B/2w3QtN84S8fSEr1RHC6Byo7sinxZKljHYlDT8gg&#10;kxDUMYnFRK9HR2hZgTXEllIfUpE3pDvrFJIu4ZpxHRskkk0jvUUjjZZ+jiQyhdWdKRLHNBa0k4pI&#10;Vli5lzQj9OiH1VLPYtQ3tPLlsf4PkO01GnohkTVNvyIRc3o/5XmfehlK3piV8Gz7l7DJY6S8M2zq&#10;BiHfYZY3z0cnnmB2QRa56yaR9JOwRqlYpkgevLfE2jZJhN7vmn6V93odOpKkngprsb8dKZYPkXD/&#10;Nmaf1uJkZ4kEkk9Fco0KwhZbzbUop2cedfsyhouzUB9pfr+ixscTG08b1cylKBq6rvR4TJYXct9l&#10;FNID3WypRT4NTvjFH/A0O0G9rBZz+QJaokLoNbsg98pV5Fy7pl4+2+54jGoaqAQa4wmqmJnCXBr0&#10;G8j1d4dmlZ4jG5FWDA89QBmc1dCIltJ4Jty4im4qm5c7K9BOjyLLyVENXouqeJIcqQxnZaAbjpn/&#10;0LSGXUr6vcMNTD1vQZTFXTWNd7WpGp1pMSSjiyh2c4BuRmbjyHTLDRg1cygK8FDjBMOFmRipykcS&#10;vfBiTyestTcin2op7eZVbDdUklh9EPv9d6hycYCm7wnynS2Rduk8pguz0ZuTjOgr51HJsvZXaODo&#10;uGhIZEaZ1kl1WOjthASWI/f3tWER+yT+Mn9P3svzaAn3pwqMRDYJPsPqHrQjz7D0/DFiLG7jSZAf&#10;xjOSkc5nlcPjM+7fVARyeLhJQ7mOl/o1tKbGI+oWVUZOAl6zThv2SI7cd2RYRSOVYcL9K2inEtlq&#10;rkKm8wOkOt3HWmcd+gqTFCE1ejhjjM+uyNMRGQ9uUyWlY5/PYJv3cZfk0Mt7LS86VpJ8ehKCkW51&#10;A1nu1tgi8RvopW/wXD5LIIJfIhDuk6mrOpnmq2c7OyUQGdyWgW7zgLfEz0BS+YBJ3t9pggSyP0Xj&#10;T1XyKWTm1SEVx/EM9FQd5lCIxBx+SiA6+U7HoWCB5/vfSiCS9jmcEoioBiGRl3pub2H35TaOXxnw&#10;8o2soiH2Urqc9nD81oBxEsjUUg+Jj0Smn8YRFcvbd3S4qVYUgSi8wtYOHWLNMpXMMe2fuN2yMCNJ&#10;itciU6FXt3v4O4vMrTc79LSNH3p7PrHTvyZ+XQIhy8o4RUp+NGy87yG1NBrVnUVILoxAQm4Ymp5X&#10;YWxpALtv5IUZIZFjLLIRlzUVI6sig0hHcWMBUopjEFcQgvBcf3gmOiA4ywOROZ4oa01nGeUYmGpl&#10;hVhWvydEZOKD2vwRgQjMlfjj9keIQpHBP1kGZd0k6mSJqmSO5DGDpVMIiSydkoha3ll9hezH5PFT&#10;nBl+iW8y1OwMkBgk3kcyEPJgnOEvYUOV85E8tnaGIATS1VcG+QbDwvJzyPsS88tDJKwJVpgZrGvn&#10;sK4jiZAwNLxm6T6RPugdIw0qDfP6WB8VyCPE0nOfplf9msZ4sLIYkfTu8xxtoGt7jFJ3RyTdvYGJ&#10;oly0xoQjmkRQbmuDqcwM5Dy8pxRJd2YyZmvKEUujnvnwLiZzMlBsZUnSuIiekiz056cj/sol9KUm&#10;oDk0QA1GZ1y6ggpPV+h7nqE+JABxNy6jPzkWI6lJSLx5DcWBXtjdYCPns9g2rbPBmrG1PoWCQF9E&#10;376G7oI0vNStQD89hkwHB/VS23xtKZ6nJ6oX/Opo7Dda67HW34H5fqq46UEsdkm33UOk8ppnc7Px&#10;PCoMaTeuoNjdGcZFGp0Deo2sG7v00stDfRF/7TJGCrMw0VCGFJZf5OaIja4WZDvZIonXtFFcgGYa&#10;/ISLJAl5X2O0HcW+PBeSRk9CBNpigln+JdSFe+OAhGiQ6aBHqzSwJJCtGSofJ97fm2pq82s6LSaS&#10;TJ6bkyLx1WeNeEdVVEqSibxzCcsdddgaeoYIyztojAjGSn0lku/fQiafl5DnJPMf0snSkTBPaFCa&#10;M5LgSyX2NDeRCmQDO4SOOOA9bShIRsjt83QKfLH+tBoJ9ncQ73gX631NvEe1SHd6QCK/giy7h0iz&#10;uc/rdqDD0QyTrN/Ec98/1GJloBsZLvZIlllcD68j/tE1tOTEYW+HClfNuJJ29ssEckYaPyUQ7d4q&#10;CWMRskT6iobPbGuAxEHDr1SFdE2Z4wpCIiQGRSAHQiBUFyQQPYlASOIMQhJnxPFhoPxQxj1IGIQQ&#10;iPZwVkF3yPOn4dWSQLSnBCKD5x8IRAbD1TjHmdrQqfDHkDQzdMfSbbVD4hDCEAViVARioFOsoUOh&#10;3V/hs1nBzNIIphZJmOvj0NDuSFfq6GwPnnSUoaWzBL1DDdg/3qBKOSSOSRzHyul+/Y429rT3Rrr3&#10;1XfT35pw8JptxjSC5a2nJKI6TC130Cbu0DaKPX6p8plJ5Of2+tfAr0gg+7zYfUq0Q6TkRuKB8zVY&#10;+96Djf89PHK/Ao9wK4SmeiE4yQtNPdVUEzreiBMs6+cxvjKMVeMiRleGkN+QjbB0PzgFW8Au8AGs&#10;A+/DKdQCXtE28It3hHuUNQIYdo3Ukam3+Jvm8ZNfUiCbe9u/ADOJyOytdT7Edcr/9V0SiXEBy1RM&#10;SzohkmmzKpHuLSoRIQZRG2dE8SlhfC59U2cmAjOYprZJKiQGjX74Z5D0TyHHTc23oGewUq2RsyR9&#10;xSvSnfYCa1vT/N1Z89gBSWTNsMTrp+KSayKJbIsx4fXPDXcjxtoCoTSmU8+b8Y73Z6S+Cv40/Bkk&#10;kJ3eduRSgYSSJAaz0zBFchGVkXr1Cgru3EU888XQK594Uo3Nvg6k2lohjt5wtsUDZNy6jQyqm7nn&#10;T2jAUhBG4hkvL8CzrDgkXL+CBJZR6O2G3ckXaEqOQ9TNS0h7dAc5VjRcJJAiGmU9jam8fKWRcxYi&#10;4fPQa5dQEBmMIBq3tpI0HNFY7sxNIMXeFlH3b6hB+d7MFBptnsft6yzzNvdZI4KkUZMUDf1QLwpI&#10;FvIeSIm1JUosHqq32uviIrBLD07667X8rT0SU7m80U4CGaCSmH1ah+g711Hg4YR13re61FjE3rqK&#10;CpZdaP0Q8Xev4UlGLHY3J/E0L4n34TISLG4hhcY3+fZVNT36iEpb3onYoBHYoRer25pDhr8bDfkV&#10;tPIeHVIhbK2MIcbmESIs7qvfeUMiK4r2h/edC2oG2cpIBwKs76I8LhSrfW2IcXxEhXgdMVRUL7qa&#10;aODpFfMaDo2beFyYAa+HV9HI+3RIYtTua5QDYWL9flKTjzDH+6jLjMFSbzNyI72RHx+AxbFn2NNM&#10;4nlDEXJDPJHt64qiMKqdljocUMVqaeQ36I3vUEHtba9ivL0FjXQM6uLD8bwyDzskyV2ZTcU8mz9R&#10;IGfkoZH0UwXyKX5GICZ5L2SIjiQVDZWFYc8Ms8oww0BFoT+WbqkpNZaxo0hBxjKmaeCnPkDIQoFE&#10;Ifv/q1AKZI5xUSDmN9A/p0A+JZAfkwgJg0RxBu0RieNYlAeJ49iouq90JJDddzIGIQpA3vfQUR3J&#10;BIIFbJM8NkjC8qJze089qh/noropE6PTT6lcF2nXzDNOT94YcHCyrVTJnoTcfkN7Ky8xbul4raYp&#10;ElILljVtVHHtmFvvIcns/P0pEJFlZwSSlBmOWzYXcd/lOu44X4al71W4RT1CUKob4ovC4RntjMya&#10;VEzLjCca7Q0+vI3DZazuLaL2eQVic0Nh43kfN2wv4S7LiMgIhEeoHW47XsRdr4tILg1CU1chBsae&#10;YHZpkBVMBvF2PksgkvY5bFKeb7KxbbDSr9NobYrnS49qgxVcZosIsYkSkS4tGVRfl+8c7wwqYtDQ&#10;uH9QHYIPhGHeb8YgtvWjH6DZecHjX6hQa5SP7P8cWgPzGuQj/CMfSGVmsU0txT41J98z6MMCCWSJ&#10;BLJOAtnaobEyLGKd5LtFw7TJ613nda9LVx2vS0PpvDA9hKKIEOSH+GH6RScb/gZGn7fSqHmiMikK&#10;moletBalId3PDS00RpqZATzJTkSK7UMk0fNNt7dAC/dvrozDSMPeVVWEVGcbxAkRONiiuygLqzyf&#10;5sZCpHg64kVLJQaai5HtaoNsBxuURodAvzSFxcFu5Ps5I/L+VRp3BxR7u6Iw0g+bG7xuPgft7jZ0&#10;PO+dgy0YqJJq05MQ42KJpw25alxDs0ivPcgHCa5WGOFvdFXkIpe/UebliDxvB2T5uyKJ6qBRurzW&#10;5jBQW4Q0d1sa+NtIpTdfEOiGhf521S2zIYaBv3lMA1yXEY94mwforynCdF8L0ngNlbGhWJ4dwurU&#10;AIqDvEmW91DgYIlKGvmNuQHsH7DOUOk0xkfxmh2Q6eOCpwmR0Ez3svGvYoXksSL94gc0GNo1dNYX&#10;oz4jDiMdDWq11vm1MdRmJKItN5f3Zg4Hpg0MdDeioSydz6hFjQG1NRRjiGnrK6PoeVaHnuoSDDdW&#10;YYPPQXvMa2CdN8pY3/wLjA+0YGFxQDkMmzR4W/K7bAfr69OYn2Y9XR6jEqJS5bHr65PQsc4YeE93&#10;qIY2ViaxOTsK3eocdnmsgdcmRn7tJcuiQTXymRzu62HSUrFtr+CAJGU6JAEznwyeb/0IQiKnBML9&#10;nxKHvFPxIc79QiA7bO/yAaYN/RgJRNrxLH//I4ynkIFw/ckEjC9FZXxKIDM08j+Hlseoz8h+Dh8I&#10;xLytp/owkEC2aYN0fG66E17bCZ8dCeSMPM4IZEcpjFOQLHRHJoWdo10S3C7TGJ6YFKQLS/9qFwts&#10;M71jXZheHcHoYjeGZtoxs0q1dSA9KOax3JHJLtS3FqFHvjq50M52PYY3JAFw/8HJBkl0Ga/e8Tf3&#10;lzC93A/T8Ypahqm9uxx9IzXoHizDyAzJ/+08yUrGQIwkkL+zMRAhEGFMMB6Z6I/vrn+Ba5bncNP2&#10;Au67XYZj8D34JTogPNMLbhE28IxyhEuIHYKSfBBXEIGQ9AD4J3nCIdgajzzu4qbNZVyzvoBb9ldw&#10;3eYSHrnexi3HS7Dwv4aIHA887ilASmEIIlN8sLAl3oeeRvRMXZhJRA3w7TF91/BzMI/ymIRoSCBS&#10;qaXfWl6MEqxSiazoZ7BuoIekFQIRApBln0kgBhp3E8nAKN8PGKayoGLQmw2/jH2sa2WsRBaGG1bQ&#10;Ml1nNM8QkVBrfKFCgXnphfFTcNsk+0cUJD6z8BTy8auZBZkB1kf1Id1X41ij8pAxnC2ZbbbLc+a1&#10;iPpYJ9Z47WuyLfPV9avQrsxga2ECWlZmLT0XnXiZm5Tvm2ycugUY9UvQaebVgLyGxLmj5TVPdGOh&#10;txWbk70w6ORbzlQGLNukX8Pq5ABm6BlvjPfTQyWJmZbUexXbq5PY3pjC9tYkNDTA21NDWJFZT5pF&#10;7BrXsTLZjbHnDVge7cL23BDWFkmUMphKY6OVbiWSh5bnLd0wqwtUfTMk5E0qFJKj/O7W/CiNuqwX&#10;xfI3+TsLQzBIGfNUeEsvSHIT6vf39MvY31nEMq9hrK0WU8/qsTbDc6WS0clzP6BRoGLdM2mxsTiu&#10;3gfR0djqZOLB0ji2lyf4bJZxdERj+qILT6KC0RDuj+2JLhzRuBpYV/Z5jodbVKzTA4poTrYWSE6i&#10;bkR98BlIF8i+DgYS4x7v+YFhDXu8h1usY9s0nvu8npcGnoOBRtu0xWM12KMBNu3LRIB1HPDZ7ROy&#10;VMYeyegljdhL3iMZV9lS3j0NHJ/zHtP2SSgGGj65j1skR40YPpanZ9xEw2dgqGfeXcaNx1roqWA0&#10;vNfSt29g3j3eDyPj4nBI142EazT4GzT2WuaTt6r1h/SuD/SKFMX7Fo97m8SyzW2NHHMK83sThArp&#10;zQvR8JwlVHE+320hkF0qkL0ltgnWGwOfwVkX1umb4QaqA8OhKATWUTWGMU0jLV1V5u4oMxEwPJ6h&#10;cf8I2d45kmM+4qwLS6dg7r7SUXkIdo4WmIfPjcSuk4UPX/Ia6OlrRW0cm2dSqeuVGVWqW+oMJIyX&#10;+8Qe9BI/2SP2SUB7LGOXMMLwZhcvlkZQUJuFobku9M22oqotD8X1aXg+QiV5skp7uafGM4fH26k2&#10;1vFMxjtn26hWtumQG/BWvpf+agVr2mGMTD3Fs95qrGpf4MV0M2pb0tDUnoGOwWK09xeSqKoxsdhF&#10;8jAoeyxjJOZZWP/jvm746xEIT/A9T1QIJDo1GDetqR7sr+G2zRVYuN+Cvf9d2PheI3E8QGiqK+GJ&#10;+65XUdKcjfqecrhHOsDa/yHuMa+F511YedxBeKqfCi89+AYeYfaw8roNK9+bcIl4AK+YR3ALfwgL&#10;j+t4OtAEA+XiR4Uh3VmiSARCLD+HTPkVwyvTfc3TDoVMTsEKrxZOo4ekpZeyYaBS4gNUCkM3gDVi&#10;3TiMVQMNpH6IxlOm01E9kFS2mba100+JKuMfMu7RB61+gAZJlmMQ4qBhJbQ8XqAzkSjO1vE5e2Fq&#10;j+RiGoasGDoz34zBF7Ukjj4srQ9CFrBb1ZEQaOCkMW7Q6HwAjYSC2jYTiobb+iMaDkJPcpUZQrLg&#10;m56NXbx9tfgb88uyCzoxImI0DtewSwNwTOO0x0a/Q0KVYw00GDL3X8oy0giJ8tuR43kPpRvqYxoN&#10;lnizbIQS6mjM5Df0hxs0aJtq8FW6d/Q0ZtIV87H7QyCGULxAHktPTy9LQtDo77AMA+O7NFxGxo00&#10;QiYaKBPzike8ewqDGF3TOky89gMazuN9LY7kXJgu3VZanpuOhnB7X/qmTUxnmTwP6RYy8LclNPE+&#10;yCynXXrgJpJsQbAPkpxtsT1L9cH0Hd5DvbqH/M0THksDvkOy0RyaX0JTy1ywjG3+9vbBjjLAZrBc&#10;nrsssqeVuBhj1lcdieYMQmx6HmM4lHsncV4/n4M8L7V0hoQse0f63rlfXqLVKSMnXShmaA+le0VC&#10;Gj0afv2RkfeaYGhgaDgWr5mEIF0vLMM8UEyDr4w9iYDYFqh0qRMS7hAGBZk2fwaVzus3g9d7Fud9&#10;lOsVIttmHRRoTsNt3j8NnQLd3jLrPUnCOIX1zX7lQBkPJnmtZoWgxilODf8H5fATCKHouV+Fn8QN&#10;L0lCp9Cf8HgByUWrypzn/TKPfeiOFnnPlkiaVCAnrMtKffC85f7K/aSS0PJ+CYQsziBEsc1w+5UM&#10;lJvHO/RCHiSRLbFF8tb4Wz0JpB8VLbmYWO/DpHYQz6dbkVOVhMKaVAxPP6UjOIKBkVY0NhdiQL7C&#10;OdaAwakW9M20YXVnlLbnBSaX2tDclYeKxhRUNmagpbsMda2ZqHycgNqnSegcKmRaDmpaUtFNRSLq&#10;5e17+fyFvCZhnrD0OZv9a+BXVSDyfsZ7yqaU3Ficu/01frj1FS7e+xZOgTaIywsmMVyBV7QlfGJs&#10;4RpihfsuV+EV5QDPSHvuu626q65RsVy3PI97JB7/CFfctryIby7/EVfvfUcyuogrNt/CLvAOyYMk&#10;Em0La5+7aOisgeGVLGlyRhxCEqIy9DQSbGRshCpUMMc32HjXaTzWGa5x/xnWaWCkC2iTBkJDwylf&#10;F9s0zWKDJKElSWzpX2Bth+RBNbJMQlmm+tg20mM1Ebv08qkuNPpBRQ5noZCBhEIMH0iD5KBA4lBT&#10;EdV0RJLHAX9n16xAJG16rll9IXHplEBWSCBrull6/fIymRCdDFyeggbwDBs0rJuEGGRpuB8b78ft&#10;TyFe+QaNyRYbw9aJGAcSBe+N5N+kcdHQ2GgOd9mQdmkgGGcD25a+XjYWDY2VYJ3e9gYNovZAjBbz&#10;MtyhxFeeKolHlnYQw7cjxk7KUx4sy5A8NOrSDamThioN9tCoGq2G2Kbh04jBYtzcZUDDKIaYz0oI&#10;QBEUz1MMrhhNgRhL8ZhNzG/ktu6AhkyOEU9SzlvO73ifeXmuUi5DMbZaGm9lcF/KuWsxPzuKsuRE&#10;FMZGYmOJHjJJTXtiVPdAwi0xwIxLqFQB968a6WWzDN0xDcrxgfot6d6Qa9XK+TNdtuVat3mPBGJ8&#10;JE3uyYZJhwXNGp0UeUGWDpEQi1wDr1tUzaZRg6XtVazr+Xv7BixrN7Gyo+Ex61hifJXxxW2qOO6X&#10;7dmNFbVvfnMN81trmFlfUWlTqwt0gnjveD/Ey5aVrc9IQ7ptzuJmfLy3QhpncQWe14+2T6GhIVbg&#10;8Vu8/1IvJRQHQVS+vMuivuK3O4NVzeAnBEJjf0YgJANFIKddTj/HwuehxjbM0Et4OubxcwWyyOdP&#10;AmFce7IC/Ss6TFQhumM6OeLEsD3ohRxUSPIlYci2TtqI1IWXrNNULPpXVHovWe9YJ7TMp33J9vNO&#10;j+HFXqqOAizQdmwcLaF3pgtljwuQW5GCgspkKohiND3NJ7LR0JKKzr5CKopS1HUU4HFXMbqHq7Gk&#10;6aHCKMLjjhyUNyShqDqeZJKs0mpbUxSGp+vxYu4xRmZb8PKdVk1mEgKRQXfzN0g+b7f/r+JXVCAH&#10;ePPugArkJcKTgnDf6TZcgu1x9dE5nCeJ3HagInG+AOfg+whL9YJHhIMaaLdwv4H7zldwx/EKrL3v&#10;45bDZXx97S/47sZXJKCv8fXVL/C3K3/Bt9e/xA93/oZHnreQXBaBpKIQBCa6ISIjCD3jXWx8okA+&#10;JQ82bkLDBiYwk4k5LlijoVhhQxAss3GcYYPbQi4bqhtsTVVytTCcfgpawyTJYpLeP2GaZOOexDqJ&#10;Y3t3kl6pLAs9pd6c1eiFIEgE0k3FULqpJJTZJRJK+hmk60q9QUvI27J6aUAMdaddWzMLbRgabcDy&#10;ej9WtoaxrptS3T7bu6u8JiGQj/joxVN9sJGekcgZucibwuaxn59DiHSVxm1kcx3j2xqMra9ibmuV&#10;ZWxj3rSBad0GZna0mNzeJFYwZ9jCFI3TwNIcJmicJN400IMZhss7OowtLtBobdGQaTDNsuYZX6FB&#10;nNpYxCyN2DLLGp6dxcQKy9rk+ZrkWe3RuK1hcmWZxKzFtGYDUzSGfQsz6Jgcw8TWOub0WoytLGBF&#10;t05DuYGJ5WmML03RIC5gTb+FBR1/U7+NkeV5Hs/z2ljFOPMv6akM2OhHSQKjSzNYYr4ZGtE1kwEz&#10;mxtY1G1jcHYaK4YdTPEc+mcmMbwwzQb9HC/6BzDcI6szz/I+GTCytqgwSSPdOz+F0c0VrDB9nca9&#10;a3wIT/q60Dk2gvG1NXqgS/wtLdoHBxT6piYwMD2FvskJXvsipnkOjZ3t6BgeoJLuwYuFWbQPD6Gp&#10;5zme9PZglHnWWY+XjNIXv4u+Me571kqPU768OU1nQounzNfU8QzN3d3oGhpCF4/vHhlG3/gYyx1G&#10;YW0tGjo6FBo7O1HT1oaKx09Q29bKZ7NCg0kiFRIRUmQbUMpBKaRPIQpK9v0YOySKHRLjGXRUdgJx&#10;Hj4QCCHk+hGsi1SjsvbUNglke0+uY0gtW/J5AqHa+BFBCCEIzN8dN4NqRuFs+9P85m+U6/hbOyzT&#10;rF7M74HIFF4DDbuO4c7JMoyv1kgSVJdUI9ItaKDCNJIYFEgYRiEGUcYkDv3LDR6zzmM2sPea6vUl&#10;Vbikq/1Usm+1mN0eRcPzUhQ2pqk1+eS1g8m1Md7/IiqIPJTVZ+BZfwnb/QgmFurQ3puNmbV2tPSW&#10;or4tH82dhXyu+ShrjCNRpKK0PpYkkojSugS0Pi9ETXMaqh6nYHqlA7PrrBPzrVQdMkHp70yBCN6+&#10;P4G8ZVlSXwjHADskF8XBzscCN2yu4tLD76k4riA83QsO/g/hF+uJgtp0NPdWwsbjNq48/BbRWcGq&#10;q+p7Es4Nh1u48Ijq4853uGBxEZa+1rhuf40EcgfOoVZwDrGAU5AV7Jne2tfCh75LAynqYof4hCz2&#10;6NURm7skmF3JQzBcY+VfpWe0xsah1Ac9WQnFYMrYiVIgsrCaLG9gmqPyMBOIlnJ7e3eaXqCZQDZJ&#10;Hro9Vnh6UXo2BD336ahI9LvMRzLZNIxBYxxXcY2QDaHbE8L5OXT7xAFJSOa3C0hIMwvyPfcnWNkY&#10;4Dnw96VbbW9Fvc0rXQ4yfrO1L/h0LEfIRMjiI8zdRALxaD8DGo51EkhRy1MUPGlDbfdzjC8vKEX2&#10;ZKgLxc1NqO16jujcHBQ+rkX3zChqujqRWl6mkFVTjWoasdHVVXSMjCC9qAjF9Q0obmhAPQ1XP43m&#10;8OIs0suK2KA6Udf+DHmV1ZTg7cgur6AxXaWxOEL548cobWxECY/Lq6tDWftTlDxtUWWn8XeKHjeh&#10;ngZ3eHZSedNNXTzXtieob29BWVMdnjx/TgM9g9TiYuTU1CChsBAVPH6YJGN4e4DBmTE86elgHa1m&#10;o6wnue6p8+uZmEBedTVmNRq0Dw0jo7SMyrYTjdyXmZuPmroG9E6NY/nAhPK2p3jc34enNNKFTY2o&#10;7uzAHAloi6qp88UADXQzMstKUNLYgKrWFowvLtJgNLHx16PuaRvyKip47ZXoHBzEEO9LPcurbWlB&#10;OfM/4T192teHrhcjaCZpDc3O8PmZqGpEAZjQOzqA1p52jMxMYIHEtWHQkjQGaIR60UWC6h0doTdK&#10;8iOGSFbPud3GfZ0kFYn3jI8qDEyMY3hmSqkXNRhM9SUKR1ScrCArXY87bAsfIdtm6IU4JM56o7rb&#10;2M4USCBGnqPEd9gGleIkhIwUIbG9SWgeGyGhs23JILY4XzIZRRT5LysQMfhi/E/BuBoAP1pW0B8K&#10;aZiJQiALJOolzxn25aVBic+aQRIxijphukGVswh5NcBwvGLG0bqC/pAhz9f87Y81BeORdOvK+Qsh&#10;ESxDp9o/y2Pb3N6V9rmEhe1x1gfWj/Z8JBWHo76rkvQhNmgFj7ur8LS/GpVPMlHRFI+2vmz0jORh&#10;VddJJ1xDNdGG7JIYVJJ4yhsTmSeOdSiGdSgSOWXByCwKRmVTKskjnSSUTCLJZN0pQM9onVIgbxSB&#10;HP0ddWHhkKz3mif+BjnlOUgvTSVJiNJwRkFdHgITfJXK8I11UmMi1l6PUNVSgIZnRfAKs4W1+x3Y&#10;+zzAPeZ56HYPll7WDB9RtdzHTbtbCE0NQ2haCLJr0tEx0YyMylg4BFriqsVlGqN6mN7wwdDYaVi5&#10;FUgkW8SmqJIDqhJW6E+hum52SRKn00c1HyAzSMwD6uLRyMtG2yQKGegTYpDKvk1jv24YxRqxQXLY&#10;2aVHozADwx4rp4mViduiVFZ3XpBsxpViOcPOPonmbCVQIR21Pa3StSQOgcxxl8HE2aUujIw/werm&#10;ICupeGIi+1eItVMCkXMVsjPDPFhp7paSLhtZJ0ygZsxQVZm7F8TT/DGkcUu3Ul3Hc9R2DNB4DdIj&#10;kj5jHQZmx9DU3YWOoReopeGvaG7ECPf10oseoBF6OtCPVhrUBhpS8eZHqT4kvYcecPfoC1Q2P8HI&#10;/BwmN5aUd95Mr77maSsan3XSW35BB6CXqmARGyT5vqlJeuHz6KRxfkwvvJGedhsNZJv8BvM9o5Fs&#10;7GinBz/G52gikUzRQNID73pGT/w5+kdeYG55lcZzSv1262C/Iqzh+WllhFeoTibp1YvhbiXZbFL5&#10;DM/M0HObZzn99OKowHgu3SSR0fkFdY1dA4PoZ1kDizNUabs81wWWN6fOtYeGWM59zbiDVf2mwvTa&#10;guoeGmN+MdDbBj0dgQWFVaqtaV7f3DIdE6qHDS3Jm4pNhTod5qhY1hlfpBLUSJk8XktFbTjchZ4G&#10;XlTkhnFDPVPpZpRxDI2Mo8gAN+u1QCfdYtIdyFB1zUl3GsnNcLLHMkyqy850vAfTyS6NpIFG8pQ0&#10;jrQqNB6djsGQJGTcSYH1Q8a3PmJbDbxLF6KB7U0gXZ4f4lRjJhKMcY/5ZPzMxGNM9OiJHZnCS2Vv&#10;lPW85INOMgFlW74FMsIyuS0D31QO0sWk3tkgieycQciEUO93qEFyGu1TnJGL/miO1zeD3ZPZn0Bm&#10;mjFknl2WLdg/XsLhy1Ucvd7A0ZstQkNs4/i1VuHw9TYOXmuILRXfNi5gZLoTL6ZkodQBjEy0qvbZ&#10;3lWGgaEmHByv4fjVDiYX+pBflYzc6gTUdRUim4ohqTACrQO1WKedmF7vY93OR+njeLabDDwfKyHp&#10;V9IGyMrDM3g+/AQZBVHIIvGU1sXiMfO09GSgtCEMxbURSoXUP83hvlRkF0chJTeI6XFsAyV4LWMg&#10;tMkfCeTvoAtLpoy9ef+KFPKSDbyBpJFLY9GIobk+zG5N8UYV4JbdZdxxuIpzd76Fg589VnZYEVhR&#10;Bibb8birCjaeD9Rsq5tWV2HjboOrD67g3M0fcPneJVy5fxkeIW4kIG+UtxTSUMmHo14gIjWUN/YJ&#10;9t7qaDjpxdIzkK997SivQQaMV5W3sCNr+3C/jqEsM72zS49jl54HoTfRCzmLs1LLGjnq4/o09uYu&#10;pyFoZGqtwdxdJQSyTWOvYUXWyNRB5t2mcdfJjBLjDNY1csysSt/Qi/KYJplMKdUi2DaRJKhUdkgg&#10;n8I8LZEkQuJQ6/Tsz2Ju7TkmZp9iUzNEAqO62WWj2luioRB1ZL4WrVyXeESnoQKJRQa49SQTgSy8&#10;JjOc5GtpYnjUQOsnUIPCJBiNgQbJtM/rpldqoIynodqhl6ndpWHao/E53Od+8T5laWlZHXRfhYIt&#10;A8uS7gshJPFqZRziWDwuHX+DRk3N3qFCFKVIYpdxkp0Dgnkljxg96YoUgyfhtijIXZm+yDJNO/yt&#10;PTYuE39f8poNpZaGU4yolG+g97tLhWnieZokL8vX01DKeIqO3vE2DbGOxxt4zqajQ2xQNcg1GY/2&#10;VdruyeGHa9nlfrXNfabjA+ZhOTS427weMb6ybTrex97LA+Y74H2RMRQaTFnP7ZVRvdxqekmP/NiA&#10;PV7fIY/Z5/kc8HjBPtP2SQoH/N3Do4PTcB9Hx4c0vEZ1zD7vwT7vhYn3xUSDLLOpDMcalsnwSCYq&#10;EJImRpwOglEZc24T8rKkns9OJj9IaBC1cBqXSQmybZBtOlAyu05mlikwLjO29LsCxk+xYyKMZuhI&#10;YGfYMdJLN32EbMtLrHqGJuY16jdgYj3aJXHskkT2djV8Pqswss3p5dO3S+2Yn2yAbr2T+15g72CC&#10;z5hqUdqEehGQivxQXiQc5/Vx3xEhS5Wcpv0M+8x3MEaYl3s/WxJ+Z1fGWAZ5ji+IMdXVLC8jHr9a&#10;p7EVgysffZIXoQWy/JI5/lqteCHr84lXzzpknMPgRBsJoofPZwXyrfcnbQV4+qwE3T01JMR5vH23&#10;g/ZuqszyGDpcuWjqKaEKzkFcTjAKalOgO1nE8EIbatozqX4z6GhVYf/tHH9rFfuv5qkun6GxvYpq&#10;IwtZpRHIq4pAQ3sqaltjUfk4HH3jZazHk2juLEZuSQIyC6KRmhtCZRuDlufFn3RhHTIuaxL+XRCI&#10;vFYv610dIKs8mRI+UaWDqZNrw6huLUV2eRpSi5JR3VKDquYaen8rOCRbHr6n59tWicBYP0SnRyK3&#10;IgdpRSmU3c+oUioQFBeAH25+R6XiSe90hDfbyN+R9bVOsKafoydbgkVNr3l2FKWwRjsIrZZMTu/f&#10;qBuEQW33Y2u7T70dvinQ9WF7p5+kMUJDOcS4fPHsBbSypIimi/nku8zMp30OraEbm4ZBeg4kAumK&#10;MshA9yS9ehIEK+Em0zUkCw3JQ0P1ISSiZahjHsmnk7EP6aI6xbZpnOky5iFdVUIk5m4r3RH3HclL&#10;UfSi6B0ZSFDy/ZCx8QpsrrWzIdJDIwHp+VvmheBm2Uimlcci8+UNsrwDZbqRqkkvZPgBlPQKlPn7&#10;IsXXeTyxR9I5hd60BoNhlY2eDd/ERk9jYKQh2NGv8P6QcI0kYqOEK8zLuIEGg968QWDQcFuMiRgV&#10;ktcuwx+B5MXytDxOy+O1fO47e/x9mVJMqPQz7JpDSRejpafR0dP46Gl4zuIGGjh1HSxDcJZffkvL&#10;/QKd5CVRKYix3KUBJvHpST4GAbdNJCHDruzjNXwC+R0j0408VmD4JDzbrzzq03OSuDK0NMAy7fbT&#10;c1PbKi6kzmvl9cl+tZSKaZv32Yxd/t4uz09gIhmYSOgm5jFD4mbsnoEOwY+xhT2ZFXYal+OMdCLO&#10;jpFwT/KcYp8EtE8lcUAyOjzR4Yg4frmjwqOXgh3lSZ+8pvEUkBBfUsH8DEz/kId4+dpIGBResZ2+&#10;emPC67eCXbUA6luZbPNuF+/e6fDmFZUA25dm4TG081TZ03VYmKzG0mwTluQjU3NPMLP4GHOL3F56&#10;jOXlZqystKhwkduLPG5pQfI2YZn5VpaeMHyClWWGS41YnK/H/Fwt5mZrMDdTo+JLkm/lKTTbA7ze&#10;NZ6TTJWVhVnN47g/xfF7Ew5oowwvqejpoMkb6yYqkWNFLLxGGmtZXmjHNEcngfV8Zw7jk0/R3JaD&#10;qsYE2roUdI/VoaW/CuVPsokcrFJ1dY42oLGzCLN0EF/MNJMYZ2kr9VQ6GxgnKZXRSY7PD0Vsrh9y&#10;SCCVTxJQWBmIkmp/TC02su1PoepxFlVKHGqfFFElN6CoOomKvpYWV0/ykM9f8Pmoabx/F4Po0oUl&#10;C4QdIjTJG67B1ihpyMX40jByKtKRV53FfIeQNz3lC1rGVzpUPy0lC5cgqyyZedLQM9pBA7wKWfdl&#10;YkW+bz6mwsK6PNyxuwlLt4dIzI9HcWM+mvvqMcwHt6AdQ3JBGKqfpKKjvxT98gGmrgJ0dheh9Wk2&#10;mh+n4Tnjg8OV6B+uQNtzHtuVjRdzDXg+UoqiqkgyeR46+8vRNVjNivCCCqIL8gEo4/4Ehkdr0N1X&#10;SIM0RMM0oj7abyKxmIR09IPY1IsyEBIaoREdYQXi9hlIUrqdXobEjsTN0BsGaJj7sfNJmmBb30P0&#10;sQySGcveM/Zjc7URky+yMDtdgKODAXqpk2z0bHiU43snIsEXlQzfOyIOl2g8FlXXgInK5AwGEocZ&#10;yzRU62aIx0hy0O8sK8gqsjt6M/RCGAy3tYtsaAskZMH8j7CpWcT65jI2tpYZJ7YZ18iijvPYkHW5&#10;TrGllYUdF837WN4609aYZ51lfgSP0S2Q2Bd/BA3PaXuHSovQ6mmAT6E8XDHCp0ZayEO9p0IjKbOz&#10;lMd9QKN/qMPusZ73yUCDKdCfwsB7aKThpHFgeECVIDg8MdKASro5/nnIPv2PcPTSoHDwits0nIKD&#10;V0yjMZWP/XyKkze7OKExVZ8peMt281YWIP0JaGBfvTMpSFw+Yyo4Mwo/g/KYaZz/GyAv/co3tmXJ&#10;jI9pskzGp3nM3+GWvDK7UibInOH9h/CE+w9/AWfHC8y2QWBeVJDn/GYZJwfDMG23YWmiBGP9mZge&#10;KcT2Rhv0smLDdi/rUA+duB5odGwb0kbYnjRsT4Jt1a5O2xehZR6BpO3oe1mP6SCefj/9LG408fd2&#10;x0iOsjDrDiH37/M2zYx9nu0eDt7S2TgmQdNuqVXGFeT9ChOO35q7u17zecn3bNqelaOxOQsNbRlo&#10;fp6H0aVntFl0novDUNuRD+O7VRjesE4fLZAIFtE7+hi9Lxrx8q0GR++oBl+voGO0EXG5gYjJ9EF6&#10;URBKaqPR2plJpOLJs1RUPUlCcU0i0vIi1Eyuxc0hVDalY1kzzOsRUpS6QeJQCuRz1/Xr4NdTIOJZ&#10;EFIhQ+I98bdrv8N16/OwcLuPm9ZXcMvmqpq+VvesDEkFkYhM90dAkgcSiyNR9iSXZDFEEpI32U+w&#10;uDWJgrpseEe4Uskko2+yEyPzfRhbGoI7076/+zWe9NegqbccWVUxKKpPQFCMDew9r6CfBj8jPwAP&#10;bb+Gg9sleHrdxuOWbPQOV5E4chGb6cayIzC33YGnA0U8v/Ow876B6Aw/uAZaoZqs/urdOo3MipKi&#10;G5tjGH7RjOXVLnoytRgfLsSLniwM9+agpzsL3d0suzcXfT05Ct3PSFgd6XjOsP95Bvp7zBjozSSy&#10;FGR7kOFwfw4GejLR9zzdnLc3A0P92Rh8no3R3mwsjhdAv1KGnbViElYj8H4a795Tcis5rWEF0TCu&#10;Y9oOoScMCm/fGRnSy/sM3tNwCd69lZCG4RTvWNFkGrYZ5u0zvP8M3vFZvz5dul+gjIOKSz0wx81p&#10;5noh6eLRfbbusLJ/CqkHZ5DGfQbp11V9u8QvHSNOjKwfZF5DSIzYx+3/MzAf/+NjZE2iT2He/xHy&#10;O7IytDhRP8Xnr9fscL3hsZ/D2XUKfmyEJe2jgf8pzERyludjGR/x4/zm8uR+nqV9mufHv/dL1yfp&#10;H563Ao85gzofHq+2ZR+v7b0Qzhu282O8ebOOg71haNabsDhTROVRhK3VOhzsDmB/fxwH9MplvMJ0&#10;ICp7EqbDKQUZJ5FuLuPhJEPp8jqFdHExNDF972iamMGu4HBawaTCWYYLJHC2H6oIWdDQvKq3eOnm&#10;Z/LjpT+kG4ih4CyN8Ze8HoFsy5veR3QYXr+Ve3pMwpulKsihQU9BWVMieqeaUNSYguSiAJS3puHF&#10;aidJZIPHylp+RmyYZjE01Y7OwXqMzj4jSa3gxVIHCkkQ+RWxyCkJR2FZOKYXW6jGWlDZEI3iuigU&#10;VEUjKTuIKiQSmUURSM4JVGQky7pLG1ZraKnrEXxy/r8ifmUCEQLYh3+MEy4++BIP5L0OK3mvQ3AO&#10;9xyuwCfSAY9cr+Kh6xWEpHuhnzdqfmcUu2+3eJl6bJkWkFuViuBE6a56rm6w3Og9PvBF7SQq2ooR&#10;kuoLryg7ZFVHIjrbHRFpTpSKiQiJs0RmiT/ic9zgHXkPrX359GTHsP9yhRVjGxOrT1HYFIPIbGf0&#10;zFZjebcf8UW+cI98BO9YW1h63YBflCNVxYyq4LK68JnH9fqNhl5ON2YnqzA7WorJkRK8GC7B6FgF&#10;xibKMDFRjvFxhmNlmBorx4TkGSvldgnjJZhinunJcsxOVar0yfFSzExVYG66ivvKua8CC/M1lOB1&#10;WJ6rw/pcNaV9GY62K/H2oInkMULjtUqIgT9R91rWyzHj9FO/QhK8/58anJ9CGssZPpXqataGakwC&#10;swE5Mx7mMn8M2S8GW73hKqQj+VUdMBt4s8Hn77CRCXnI75kb5ufwYzI4g7lx/xyS/vn8cm6/dN2f&#10;L0u8tM9BNcDPgmV9BuYVVj93bb8MM6Ga7+EZASqclve/Eszt/PR5fwJVf/iMfw6my37eM3MZkkaD&#10;9l5I+rUi4lcyYH00RbXRhe3NZhj1bTDsdGBvb4RKmob+YAn6g1XIWlUfZl99GDQ3z4CSMVSZgqvC&#10;g3nIp3jl5V95v0Ogvqz4Yb+AZR6t0khvYe/1DvbfyDtLWuiPt7Gup0ImZJzp4K2Brqx5CRAzUfD8&#10;PzHI6lvlbIfynY9D6bZj+F5d12vG99HSXYWa1izkVEai5HEy8uvikVEeguoOOpFLbSx5Cwd0UI+o&#10;Fg4gqsaI8fnnqGvNQ+vzUlQ+yVBjGqIymp7lo7WjSK2J1/w0B+W1sWjuzqHCyUUNne/+0RYqmCZU&#10;NGaQhOpY36VeS70UGyafyfg7IBAxGOLhijQNjHXCDdvvUNtVihoqjtpnRShqSIdnhC2sPW/A3u+O&#10;WlzRwvMqPCKtEZbmpd7pyKxIQH5tOpwCLJBXk4TVnUk0dpchKMENFS05SCuJVnnqu4ph4X6JBPUt&#10;7AMk/BJeoddg5/Udy/+GZT1EVI49SlpieOvMnsYRNrGyN4TS9iRE5rsgqcIbKdW+iC/1RPtkKbpm&#10;a1DRkYa+uUZ0jNXA9GaDx501FD7i/SVoTCOUzZTEhFZW1t0ZwtrOIDYpj7cE+j5opAtK3898fdjS&#10;9ioZLthmfo3W3D2l1Q9+2Cdvqcs+GYPR8DidaZASewT79MJO9rvx9ugpXu4/wdtXw/T8t1khXrGC&#10;ig8nDfHM8z5trKqSm72oM2L4FHIdImfPJO1Z3IyfG2OzgaBB/QRmoy779rD/docNbcecn89eDKxU&#10;3E/LlYZ3Fpo9oc/BXN5PIastv/kMJP1z+YUQPq+W5Nw/X9bPCOUUH9XYz/Hp/TiD+f5+7tp+GWai&#10;+nn55ntvfkb/q8Bcv+Tcfgo5189f38fjP3n26uU2UVpi4Iw0uFq8fr2EPdb5vf0hmOR7HvszMNLI&#10;y0QYeSNec7iKbZKBhpBw+2jpNJR05pEFEBnKCgCyDL2spiALPWqOZFXhs/g695kh+QyvdNh7K0uQ&#10;7GB6bVp9K2h8RaZON6BrtB0jCwNYMSxg942e1yhju/J9o0P+3+dVSH2ThQrl7xg7+1tY2SRp7WrV&#10;UuubxnWWU4fm3nJFHqVPUmi3IhGf54c0EsqToUrM68cwutyL52OtGFnqgeZ4kfdFh9HpNpTVJGNh&#10;Y4BkkouMwjASSSy6BmrQSnuaVxqL/PJojM0/xe4JFRxJUO6l4XANppM17L/e4n1lHVVq7yX3yXcM&#10;5btLP36evxZ+vTEQGo53PPF3MKGAxj8g0QXlbXncJ2nSUA3onmhCTlUcxla6kF0ZC0v3K7hq8SXc&#10;SSZ1XUXwinbAJctvcd3mO9h434SNz03csPkWX175V9xxOA9bn9uqLzE2yxcWrhdw0+pPuGH5W9yx&#10;+S2uP/wnWDj/Ebfs/g12Ad8htsgB3bNlrKAHfOw7aB2s4sMLhW+SJSwDfsADn29g5f8DIvIdUdwW&#10;i/KuBDxfKIfm7Qim9M9Q0ZmKwYVWVrx5GF+voaI5F00kM/U266585WyWFXERGzJjS00rlEXcprlf&#10;Zo+YoZOZVZ9AZlVJqN0zz8CS+ehSjpqFJTOwpAxZmlrkORvSm7cTJOQXeHncgZOTQbyiCjt+d4zj&#10;969ZoaURmpezFw/DDKnU8vFMqTCfNuSPECWgupZ+AlERZiMsz9McPyMRIZez7gpJP3lvUt9dr2op&#10;Rv/4M16PLAwnlZYGkL9xwnyCQ5KKfExHYG50Zk9O8Kk3Z65DZrI6g3lbzuenBl8IxHx+P4UYfvng&#10;2M9xVo7pM5D0T3/HXI66lh9BCFLSP8nzCf7rhvTnkGv/tNyPcZZPYvlp+/q/G3J9ambS6Tl+OFd1&#10;3R+f60fIdZ4d/8m1KwIxPy9xgOTZvH6zjd290ym2xwskjzUYTnSQ1W3NqxFosHW8wnAVGhrJbRrO&#10;7Zdr0MraVa+YR765wVDFTxhX2/KWuE5B4h8g+5hHllk3vt5VOKCxPeR1SD1d2pnDwva0Wkx1WHWb&#10;D2NRM4vF7Vls7Mr3yg3Yf2dkS5N2dwxZYmZ+fRI9w88wNN6PVe0quke7kV2RirqOQtR05CCzPAIp&#10;xSGIywugY+uP2IIgZNAO1nWWoKatEI095RicfwbTy1V09NWQJOJYVgsaeXxclh9iM/xQUJ2oXnlo&#10;H6zF5PJz2gghHLYrnv/Ld4cwHekwMT+A9Z1pVXfl435vTgnE/CncHz/PXwu/4iC6zIp6RbI4Qlxm&#10;EAISnDGy3MkUA7YoHbf2F1DXXgwnn/sYne1AaXUKLJ0ukgT+RjVigfz6RDgHP8KFB1/glu23cA+5&#10;TzL4loTyV9y0+x6P3K6TNC7C0uU73Lb8Ctfuf4HLd/8ND+3/hICIi/AL/Rs8g76Cleu/wdrnCzhH&#10;nEdSuTu6xxooUzVqETPXkHvwi38Ax+DvcOnRbxGS4Y6e5afIeBIL9+RHiC51RkFrBAra4hBS4ASP&#10;VCs0DJVieLEbCTkyla6MsniVMnkZ8kEczR4rtILEz2DelgXzZMXRT6GTabe7K4yvMG6G+Z2OU6j3&#10;Tii9KcNliuGrt0skZTPevF/hPdawKpgI8/0WfJxhIdvHzHei8JZKRYF75BOZZkg6CUM8QMK8YqeQ&#10;jnyzeQ86Xpt8mW3vtXyvRQYOZeotz5mNdVYzysY1qZTZ3ttNtPbWo7q5HL30oFZ3xlhRT79nz0r7&#10;mgQnhkIGHGWF0yX9DFZNC6cktYujt3ocvdnBiQwWK2NjruhSf97zePGc1LcMeE0/rWf/3/BT1XUG&#10;s8r5Jfy8nF+G5P8xcZnx31rO589T8Lm8ZvzSb/+a+KXr+O/57c+VY+7y+9R5OXknA9TyQuA6veht&#10;GF7Km9wGqoNdEsABtK+M0NLT1gopENsfoGe6iSH3vzKHAh2Nqu61rFO1Cw3jAomrRQ5PTKpc9cEn&#10;pulfkzh4Voc8J1EXgkMqo93XGpLYKlW2HvOaOdS21aDmaTWmSRbyrZSx5SH0TXWhc7SFTt8aj9vD&#10;3hujWgaFlIfpzUHMELLm1uRyFxVJKbKqopBYFILU0gg60glY0U+whss7PMtY3p5SrzU8eV6JzLIY&#10;kk4k84UhIT8YYWmeyKmJw4xmANOaftYR6dY/tQPSJfiOT+fAhLqmclQ/zue2eRDd/M0lc1v/r9er&#10;/378qgTyjgZLxguc/S3wp/P/CVGZvmggy9Z1lJLVx7CsG0dmcTSKKpNQ8zgbjzsKkFkSBgf/2yQJ&#10;MepfKlyz+EoRyEO3i8itjUd4mhfCUj3hG2WL0ERn5FZEw8rlEsKTbGHn+cq9+YQAAP/0SURBVBVJ&#10;6c/wDv4r7Nx/y9/+koR0Hj6xN2EXdA7h2c6o6cpG0ZNEPBspQ9uLHERmP0JZSyQ9mgn0LrcgINsN&#10;4YVeKOtMRsNgNoKy7eCTYQ1/HlvSnqOWt17SLmB5Z4EqQSS1vLB4ur7WgayBJGv9fMTmaWheW8gM&#10;WSFVsE1P4dP0T6EWxOP+nSM2oiNZJHANB/S23kFPyAqbrDT0TkVKfySQHz8D6fc86/sUJaJIRUEG&#10;Z8XrlXGK024XxoVEJM+qaQklzQWIzo1Q32TpnupAU189kugNVXYUIbc+GUlFJNGuEnpnL6i4ltnI&#10;dijxt7DGhrD/dkudgxCB2fgf0qPTK+LpGH2C/plOEso291CR0OM0klgOSCLHilTk/GRwlaDCUksw&#10;MO2/h0D+50CM6efwuby/Jj73m/8j8Gv99ufK+Uge4mwK0ey/2oSJBGI82YRRlgAhORipHAxUCkYS&#10;gpGG3/hyn9v7DA9U3Lx8uolkY2Ie2b/L+C5MJA4TyUSWHNGzfu680ZModmAg2ZiIPaoUE/cJZF0z&#10;I9OOWAflDXHBEaEjQawaZvGCjuP89ijrsYFk8RzNvY/R+eIZCmpzkFocj8L6VNWjUvMsH0PzHZhc&#10;G0TnWDMmNnpJfIswvFkhUS3RgV0j8fQity6OBBKE5KJQpJZEoG2wGuvGKf6m+b2NE7aNZTppebVJ&#10;KG/JYNmxyKuOR1pxBDJKI1H2OJ3EJU65nnkNDHmPSQ4yPf39+zcYmehDfWuxmkQjqviE+/++CISn&#10;K9P3RIHcc76Aq1ZUBB431FcE5WE87i5HYXUy4tL9kJ4fhpbuYsRn+cDG5zqsfW/ivutlKhAqDptv&#10;4Bb8APedz/Ph5OFxX5lagPGB82V4hNnBM9Qa9x2/g3/sPZb/Z9h4/gHuVB+2Hn+AteefqVb+DHu/&#10;H+AWcR1eiXcQVeCMyFwXdIyXYUHfjtwGX8xsN6CpP537LeGV4oi4slCUtWei5nkWgjJtEV7ghqgS&#10;f8TkR9AzWGHF3KcnbqSU1mPriKrqaJfEscdQYFLYPMWHbVbwM2zR69lg2oZs81gFNgKF0+2to31o&#10;jg5IJlQD8ubwkXxERq9Ug0yjlMHzV2pQzPy+jXQrmLuwzp7Dxy6Es3RRKObxDXPXkJrex0YiUNND&#10;33GbRDK/PYOEongklySirqca3VSJuQ0ZcAqzQWplLEqeZiOLlTmLlbpjtIbl7bBccxdG22A96p6V&#10;qg9yrZuWoacXuX24yrNkw5t9isyqePTOtLNCmz2ng/fbJJNNHL0TAhHlYj5nNQtJEdrH6/hpPfvf&#10;+P8B0IGRL+xJV91LGvmD4xU6SvOs6/IVxzUYWHeM0qdPGA5WYTrYIOjZE8b9LRj3SDQSqnddzN+A&#10;1++uY0feBzJQ2Rup5E3yUq988mAGW6ZZbBtmoCW2d+Qz0BPY1sssrkXIciibNOLypvkrVT/3SR4L&#10;aB9pQvnTPGSzzk+u9at31fYIUUdCJhUteShsjKNT5YeEAh81QN41XovazlxE5/gipSQUj3tL2Y7n&#10;cfh2AxMr3UgqDIJ/nD2Ck5wRleVNdRGI7MoYPOktx8zWEMmhh2U/RWVrLqa3etHYnoeFtT40teVj&#10;cqEDg+OP0fysENv7M2xLMv5I55XXu7AyRdI4xhLV0aZ+lnbCqJzNvzMCEY9CPhZ/gJSCCN7cJFQ/&#10;y8E9xwvwi3NBdlUi/KKd4BpkARvXa7BwvISbVBv37KV76hIsfW7AN9ZBzYS6Yf0NrNyuwjnoAWz9&#10;biE8w4MKxA237H/A93f+jCuWX+D8g3/BVet/QUDCTQQkXkd4+m2Ept7GQ/c/4RFVyT3XL2ETcAGW&#10;Qd/DJfYWPOMfwTn8Dj1sF0Rk2lAmOsMv/gYe+Z7DA9+rsAt5ABv+lle0Baz8L8Ij8RFsQm4iNN0b&#10;G8YlekfyQRktIW9LEyfmt6VFCquvj8k2CeZDSM9IVuXUyXLPZ1BpZmwzn1Z9N4AynWVsE7LSrSwT&#10;Ld6Vkb9hotqRbz3IlFmZtSLdUNLdYx7rMBOIhGdkIRXGXGkkvkuIFyKhiQQos9jGId8+kLduVWNh&#10;JVMDofTADt/tYs2wyOvZIplMsvJXk7yLkE+vZ0I3jL7FZ2gcLMezsXqsmEaxuT+NNXmxcn+RZDyK&#10;4id5SKOyjMwORn59Ouq6S9A334KG/mIklYWh9UUNldk8ldk8G+Eqa8s2PT/pKpMZLLs8l48kZ/as&#10;ftmD/d/4+4asEKue81sjjqhET04WcXgwgbWNPswudmKWxlK+wDk1245pevbyTZzpuccMmxk+wRQh&#10;4ay8bDj/DNN0UqZmWhm2Mb0NMwo8lpicZxrr7uzCM8wTCwvtmOf20lo3SWYUS1s9GGM9lSWGxLOX&#10;cb7u0XaEpfkjOi+QNsUNhQ1JVDBr6pyP2XZWDXNo6a9AaXM8Egs9EZfvirQyXzpXwUgrD0RYhguP&#10;d6GCiFZr5cmKFKUN6eqdjoB4B4WQZCcEJTogJtsLOTUxappvTXu+mnBUUJeCksdpeNxZpF4O1pqm&#10;SIby4vEM8kqjUdGUhu0jeYF5lucv6/PRWaOSWtHI+nsLSoGIc/h3RyBv38sc+QNk8iIDEx3J3lFw&#10;CpS1rM6rVXcfuVzDN9d+i/O3/gBb9+u4bfk3XLn/Z7jSeIdneCoCsfa+ibsO55FRHIUl3ShC09xx&#10;1/kcrlt/xfB7ksIVWPh8g+8f/gPOPfoP8Ii6Bv+k+/BPuwWfpJu44/EX3HL7Arddv4IlieA+SeSG&#10;xw+w8L+FO66XcMP+G5LMOXiFXYRv9DUEpdrCNvQO7rqdxyOm+8Va0QsPgF+KFSx4bGS2C+VnF+SN&#10;8XXNMJbXB9Sy6ktrQ8QIllaH6SUMYnFjGEvEAvfNc3t+dUB9/En2SVzCuZV+zCz1Ym55UH1JcXqh&#10;X2FmcYBpQ5hh+tTic253Y3m1B1rtAE6OpyhPN0kgMmedlUIZVpH+9NTVGManBGKW4MZX2zTurGD7&#10;81jST6BnsgXFjenIqUxAc185ZbM0FoN6VjJv3axMhJiOsPdWj/rOShIzSTvDBwllkch/moPMhmRE&#10;F4SgsDkD09sDVHN1aHxehEl6TvtsVPV9tQjPC0ZItg/iSkJQ0Z2NjAZK77pw5D2JQ/skvTOSSg8b&#10;+7gsz7LWg9036+o81GDgGwM9NXp59EhFlSh1JEaG5/i/FuSey/3/Kf5nqKVf+u1fE790Hf89v/25&#10;cj4SyGs+75PjVRwdTEKz3o6Z8WrMTzdAs9mFja1urG09h3zdc0vfg03dM4ad2NohGG7qOhh/rlaL&#10;0BrkswmDVB6yZMkw9PIxNrUS9ii0uwz3ZGXrURiYZpSQ0JqGMbHYTMUsYxUdmNf08Iy3SRTbGJrr&#10;R1RGMCKzfJBaGoLIDG80dpdSgWzBwDrbPlJHcoihyvBHfL470it8kFsXhIRCd8TmuSGu0IN2wxXx&#10;eT7oHKlBxeNMpOSFKQIJJXEEJznAM+IhPCLu00F1Qkp5EAqaElDZnoMqqp7a9kK0D9ei4kkGGjoK&#10;1Dhu+2A1ZkiweVVxSMjzQ99MIzQHs1jVTbG9GGA62sQ0bciaVuyF9C78PSoQnqi8I5BTEYt7TvTs&#10;XWmU3a6grquYCsEH1l63cf7un0ki/wYbt2tw8rmFGxYyZvGIMjAIcWT8AllZsi0PSXkhSgKGprrj&#10;tuP3uGb1JSy8zsMt7hq8kq7CMfIbXHP8Z1y1/R1uu/0Nd/2/gFXYD3gY+B0e+BFKWVzEZZcfcNGB&#10;BOR0FbecrpOErsDS4yosnL+Evc8P8I23hEvkPVgwr2PQVaSXBqN9tBIplX6wCviOBPMAhawcIxNl&#10;mJ2tRX9fPrq7cvC8O58oQM9zoocPuTsXnZ3ZRM6HsJvoepat0Md8/T2FGOgtwkBPCQZ7y7jNsK8M&#10;w/RmXgxWYWSkDCMvSjA2WozpiRJoNxrxcq8d796M08Cv8x7LGILIbLnnrBQy1nHa4KWbavcNVcsb&#10;GWdZxbMXjbynofSEvOEd7YD08mg2hkgkFoUiqTiU6qIQg7OdGJjugunlNvQv9ShvqURjXyOKnxaS&#10;kL3hQ+8rkI3INdaZ99wdbtGOCM2UqYjx6JhsQG1XLlqG67BE5ZL7OBf+QjhVJI2GaGQ9iUEEG1JU&#10;kSeqerPQMFiIaEr2efmeCg3G494SNowm9XlPGYA3Hm1gZv0Fz4mGY2fW3MWmut5+Xtf+78UvGdJf&#10;Mry/Jv57jPh/K37pOv57fvvzDoDM0BOD9uadHgd0cjR00Bamq7C90oR9XReO94dwdDiKXVnv6nT9&#10;K1nnynQ0qV4WVCGxeyQvB84wTZbyMcd36ZnLC4Py8qGBof70G+qGDy8UykuGsiDqCDpelGFooQmD&#10;i01Y0PfzvHQYoxNX3JCP3OpUZFdGIa82Vr0RXtSYRoeplIa9Rk3LTSkOVF1XIal2SC71YrvyoP1y&#10;Q2ZVEEpbY1H1LAUVrSnoGW9ETUuu6rqvfZaDsBQn5NVFM6+Xsj2Jxb6oZftoGijgeTyF9uUSjKeO&#10;lfZkHl08Prk4DKkl4ahsy0ZefSLPKQYtA8W8i5uq7ch31l9Md6JzsAlTS/2fDKL/HRGIVJZ3ZD2Z&#10;sptVHAMLl6t4YH8RV+99iaaOYhTUJil1cdHir/jb9f+Cr4lvrv0GF+//BfedL8Ir0gZJhaFo4kN6&#10;OliJCCoPUR+PPK/j6xu/xw+3/oIbdt/gissfccP9dwjIvoOArLu46vQHnLP5HW54/RX3/L/Ebd8/&#10;Mf4n3CU53Pe9jkuO53CFBHLf7Tq8oxwRnuqDB3JuLudh63uNpHFHfejqnus5bl+HZ9QjeMU9hE3w&#10;ZeIivBPvIbXcE0kF7nxAhVjafIbFlVbMUU4vLLVSgbRjea2TIeXxCuXx0lOizYxlxlfMWFxrp2IR&#10;6fwMK8y7zkazsdmN9Y1uFW4qb8vsWW0zNBk68e5lH05MTXhz1I43r0d5b2Um1ul7F6w+5uUiZEDc&#10;3FW1T09k560Wjf0NlMh+sPa8Bzufh7yuh4gtiEBoThDsQqzhEGRN9eWGgFhPOAbYILEkDvHlibAN&#10;c4RlsC08U3zhmugJ20gHqjgL2PpZwD7AClbeD2BDeIQ7Ud6HkjRSkF6biIj8YHgmuCCQHlZIji9i&#10;SwIRkuVGFefAuD/S66IQnOHGRhCFNcMUSW6dnt80Shsz8bi7wjwewuuS7rB107waPzEvFSFdWlL5&#10;BUKWPzZQMjlAwrP9Ug/V5ACGykCd7pMBenM+KcMMSftY7tmEA/PnCGQSwKd5zfnP4lKeGWfkLaEZ&#10;Pz7mDPJbUq7MiDv7DfO2jBnKciCvVSiQNPMkBDkfSTPPTsMnIbhHzVj7JC5vBskLehK+J96pdAnN&#10;s/Ak/BSyRh0YA/ea4+ZQjpFy3n6Sdhaay5TfkP3y++ZtOQfzef0UZ+lShjmvHCdXJ6t2y5Imb95u&#10;Y9f0AlpNCw72OnG434f9g1HsHc7S6M9j53geBsIob6TLKruEkfsU5HO0h/JioIxlmCHf9tCfYucU&#10;6lsfzCP7ZNzDdLwIHYmmpi0LhY3xNPYZmGA73DyYQ1V7AcJSvVFAxS0OUmJBINKKw5FBByyS9Tu1&#10;LATJ5QEMA5BfF0mbcpcKRT5d4YmEfA+kFvuhuTePjlkDcnhMYXUSUtlWMlj3ZdWM8HQP5NRG0onz&#10;RXiWI1LKfPibSSSbZKSXhaGNDtn01ijPZxQvVvrROd6EqExvRLP9xLFNZZcGobgmGk/piM6uP0cP&#10;HcXy+kw8eVaBXLZh6Wk4eS+D8jLWaW4LP7bTvy5+VQKRhclEOk0tDaH3RSvae+vxuK0Mg6OtqKdX&#10;6xJkgW9u/R5/u/FbfHfrdzTil3D5EY2+/Q/qxUIb7xuqfzAywx237L7Gt3d+h7+QZH7z7f8b//LF&#10;P+C33/0jvrr3r/jq/j/hgsO/4abHX/Cd5W/wzaPf4ILj73DN499wy+e3eBT6N/xAZXLN+RzueN7G&#10;DaqP2w5X8cj5Fhx9rfHQ5Q4sPe/ikftN3HO+CiuvO/CJdsZDt5skEHvYBT/EdRLMDbcLuMEyQnk+&#10;3jHWyKc3srUr3/d4QXls/kjUNrGpH/3wzQ+tfO/DaA41u+MKcsz2/sQHyOKK8v1n8ZoMn0BWHdUR&#10;+r1xHDIEpvH+VS+O957hLQkE2CDku/PydvxZ4z9r3DLH6giP+1soiyNIED7wCHOHa6AznAOd4Bbh&#10;AbtQZ9zzfEQisIZHqBuc/HitvrawC3SAdbAjLAIdqew84RztDasgJzz0t4dtgANceLyDrx2sPCxh&#10;620DR38H+MX7IiDNH0EZgQjODIQr759diC0J1xPusa5wDLeHV4IHXKIo2bOCEJEbiqyKVDasbqWU&#10;pKugrr0CVa2lWNbRMLzeYWU/4RUcQJaol6+7yQz2d6d/YnDeMjR/MEDMm9kcy9/ZTHf5fzZ18YSG&#10;W6YbnLynKZZpxSoubw5LaI7LMcfvJE3yEO/O8gtenu4zQ+IvmXb49pDxow84oQoUHL45xNFbnv2b&#10;g9PwkGl8IoxLeChprw+x//qA4YFaSv2Q2wevDrB/soeDl/v0nk0qNHKfzCraeyUrBO9i99hEgyrf&#10;2jDAeGyErI68Iysq72uxJYtH7jE0bn3Ahn6DdXEb67oNQqNWHV7TbimsaDZUKPuWNStY1a5heXsF&#10;C5uLWNxawgKxzLSFrWUsbyxjhVjbZL7NNSyur37AwvoKlrfWsbK1gZV1lkEsra0yP9PW1+lQrWBL&#10;PiK2toKllWU6XcuYXpzHzPIixpZmMLE8g7FZGslxOk2aARwcDvMa+9kmRhRJyNvi8ongraMVGvsV&#10;bp/iUKb7yvc6VqDl/m1ZXfuIOAsJ+aywTLWVlwrNkJcHNxR0R+skpXXoXq7j6VADajqLUdmeh5In&#10;mcitS0YEVbQQhRj62HxfZbyDE9zgHmpNG2GPqBxvqnBnhKU7sj6HIjDBEqEp1jxGBsetEZfjhuRc&#10;b4QnOSMkjvkS3BFOhNDBCkpyg0+sA9wjHsE/wQ5R2e6IzKYjF29NB/oRy3IkYVFtlMYhvSKFhJNM&#10;pzqM5TsjPNkO6QVeyCdxFVWEIaOQJJbnh6RsmZAUiuziaITyd5KKwljzdWwp8l6RmUCke/vzNvv/&#10;On69Lqz3B5RODN/tq0Xljt6aMDz5HEOj8oGUYxy91GJ6bQg3rc/hjz/8E25Yf4ec6ni4hVrguvXX&#10;uGr5V4YkE4e/kTz+hitUKt/f/SO+o0L5+uaf8Lcrv8efzv0Lvrj+G6b9Ed/e+y2+vvsbfH3n3/DX&#10;m/8Z31v9Ex74/xkeyRdhF/ktrrlQiTj/gAdelrhhf4+/J8vE38F9R0sSiDUeOFvgkasF7jrch4Wb&#10;FcnNDTZedlQkrnjobY97NJR3vaxw2+0hHIJd8MjjPvJqkln5ltWqu3r5FOce5ff+HA2ehLKMwgJ0&#10;9KJ3TiH71Sc7VV5zfhUeLJBI6GkzXY7TMF22NUzXyNIL+0uU2st4/14IY4nqYxJz848xMNyAEd7T&#10;iYVxDE4OYXR2DGNTExieGMP4/Czqn7WwkofCKcgHPpHB8Ajxg6u/F9yCqSjC/OESGQBLX1fY+bmT&#10;SN3h5OsB12Af2Ad6wiksAHZBvoQPHHjcI2832Ab6klBD4MY0Rz8POPl7kpC84RLgzd8JhmuUL2wC&#10;nFXoGukLh1APuEX5wTncD26RgQqOISSymBB4MH94Cj2y2hIU15chOT9NbUelxSI5Lw3pRdmoa3uM&#10;+vZmpBXmIq+yFLVtzXg68BzPhvro1XWq8ElPp/pyXxtR39HK9C40dLXh8fMO4hnTnqCp+ykamVbT&#10;1sJ70s5y2tAg8afNaGhvRV3rE9S2PMbjjnbUt3GbaHzWZg47mPfZUzRxu761WR3TxO3qJ40fjqtp&#10;bkLV4wZVZudgH1r427K/Rva1NKk8FU31KpQ81U8aGG9C5eM6VDbV8dh6lNVXo4LbZY01KG+qVfHS&#10;hmqVp7y5AWXN9ahoaUC5bDfW8jgew3ylLXX0mitR1FSNYiK3phTFDVUoqWVaTTkKeN8Kq8tQWleJ&#10;gqoyovoDimpqGdZwfw3rcjlya8uQX19BT7oC2VUlLKsMudUsr74KhdxfUlOB4upylFZJvBr5lUzn&#10;8UXVtUQNf6sKRbJdVo3SynoUl9egpKJWobSyFuXVdSiu4HmWV6Gsqg4llcxbWY3sCv4Ozy2nLB9Z&#10;hakYHmvBkazMe0x1+opK4YSGXr6vfqKD5uU2tGeTV34C+WyshrbmIwzYfk2olwtlksqnkEksRpan&#10;536CDov2tR5GOrxtL9qRXZ2qvtcRnk5vP9sHQcnOCExyQlCCK50tOlm+9+Hg/4D7PRGT6wXvaEv4&#10;x9kiNNUBvnEPSQq34BR8nWRghdhMDwTHOSEi2YtG3QP+UY7wjbJT30JyDbWCQ8B9tis7Huup3pfz&#10;jLAigVjDPcwKfiSd6OxAxOeHoaghFaWPUxGX7YH4LGeU1oahtCaUzyQcsRmuSMz25POM5HOJQEZR&#10;IJ1GK8QXhCgCEQXyd0cg7+mJiXdc3ViGYBoV3yAXOLlZoLwqB7GJvMBge1y8+Recv/VH3LL+Bnfs&#10;v8Ndx+9x8cEfcZ6EcMXyj3jg+h2VyQ/c9z1u2H2PKzbf47LFd+r76n/47l/wT3/5P/Af//x/UI38&#10;E764/Bt8ceVf8der/4TvHvwjbrj8K73nb2Eb8g0eeH9LY3kLd0gYt+2scc+ehGBny7gdbtrZ47aN&#10;NW5bW+GenQ3u29viPvcpuDjjrrs77ri74aaLEwnIHSnyxb2qYvRO99KLkQ80bZIEZHlnenyH8vnY&#10;Dcrfdch3nuWDTlpCt0+PRyDbsiQD4wLZ1tArkk96apguoZShOTqDfPRJSw9Lh0OSrqzQCWhR25iB&#10;4HB3BEXQ44+NgB+JIjA2ivc5Fn7hDGPj4BUSBvfgUCIEnoy7+AfCPVCIREglCPbBQXAMDqY3xXxM&#10;d+V+16BgkmYQK3UgnJjmGMB8fiQTga8/CSMYLoy7MXTjPhf/AHiyfPeQEDiFBsE9KhzODCUucA5l&#10;+dHR8OL5uEZGwjM2lnmizAjleYWHsqJHwicqgg0wmg00Dn7MF8hjAqNjEBQTS68tCeGJKQiKj0dI&#10;SjLC0lLp4aUTGYjMIhiPIMLTUxGTk43Y3GwVRudksvGlERlEFqKyiEzuz8kjYeUjJS8fSbm5SMjO&#10;ZuPLQVJOLhK5LZD9SXl5H7YTc3JUHnOYrY6RYz9NV8czVOUxTObxaYWFDOV3zPG0ggJus/y8HKTk&#10;5yK1II9kWcB4HlKLua/wY5hEpJUUIqm0EAklLKOkAIlMSy7KV3nSy4qRWCrp+UgozmU+hiW5SGG+&#10;rNJiZBQXqvIziosISStCZmmBQgbzZvA4c7wAqWVFSC0vRlpFCdIqS5DKMJ3kk860DP5OVlkJDXwJ&#10;8mjsCyrKkVfO7fIi5DJfHvNnSTnF/K0ioiCfHnARcngOeWWlyCkpVvFsXksufyefx+az3Dwim+cq&#10;5afz3NKLc3hsCibme3D8dh2yiKDx1RbVqQE7MjvxlUkRg8xg3Hm5B528AKhCc1z7ag9br3fNeCNx&#10;87aG6eY8HyHfcpFZj1uvjGacCNnsQk9F+XxyGFmVmYjJDqEC8VUEEkESkIk94WneNPD2bBMkiXBb&#10;7vNl/aOqSHNh2g0SyUMEJlrDOVhmkVpQQfghNNmVhGGPyHQ/BMaZ1YtbiJVarsklxBKOgY9IHK6s&#10;t8EsL4B13J3qxZVpLvwNG/jHOiMi3Ve9hZ5bEYHssiBkFvkgu8gbZbXhfB6hJCdHRKY6s55587mE&#10;IrMkkORl83dMIIQsxwAcISo+EHctr8DF0xLOrg9JIvcRFeuJHy78Bn/+8t/hGgnjpvUXNORfwMrr&#10;PC4+/B2u2/wFd52+VgRi73udquAqCeVrfHn99/j99/+C//znf8A//+Uf8Pvv/hn/5ct/wn/64z/g&#10;P//l3+MP3/8jvr7xz7j46N+oFM7Ta/4aFt5fwdLrAsu+C0s3B9h6eMDW3QPWbp6wcPfBQw962C7u&#10;sHP3gr2nD2yYbuPqAXsPb9j6BMDaL5geuD/JwwcuEZFYMuzC8O4tNKyIW/IRo8NdymJWbnl/48SE&#10;tRM9NojNY3o2R6yY8kElQj5Bun1Ir0eOOTJ92N5m/AyyVMMZNDxec8QymEe7b6DK2cH+qx3K0X30&#10;DrciNCoIYTTIPmHh8I6Jgk9MNLxDaIgjYuAfSSKJjIFXaAS8QyMZhsODZOIVHKbiLjT6DiHBcCKZ&#10;uPN4T6Z7BIbAJTCI6iSUREL4EwGCMJZBEgiJYhk8nuX4hLFMkpIn494szyssAq7h/A0Sg2tEBIkj&#10;VMU9SQRuUWbIvTuLu5McvGNieM7m0DeO18Fr8RLiINkEx5Es4mVVZcZjEhAan4IApgUkJyIwJQnB&#10;aSkII2mEZqQxzFBhCAlEwojsTIRnCUgs2SkMUxGVm4XInCxECInQ4McpkGQyMtgwsxBPgy/bsZlZ&#10;9OYyEc/9CSSEOBJOfFbO6TZB0pD0eOY156eh4e/HnpYRT+IyQ+Kf4LS8hFwSDYkjnueSmEeiIZLy&#10;SUAkvcQCpktcQqbH8ZwlHluQg5giOl1EHPcnSBrJMT6fv8k0QWyBOS5EklAo5cnvyG9nqrKTeUxa&#10;MUmjNBuZZTmMZyKlMF1B4qncl1JIkJzEmAtxCVJlW46TkOSVRbLLKSokIZAkWE5GSRaNVZYKs0pz&#10;mJbLbQnzkFtZgOxyIcgslsE8/O2z35djMiVeQrCsdB6TVZKJjv5mmI5WsX+yAtMJSeSlTr0IaKDB&#10;11M17JBM9FQOBnl5kOShZxsUyLaBhLHzhnk+xWseSzLZfb2v3t36FLtvGL41wfhuF8a3LEfy0bz2&#10;z4zy2tMRkxWGoCR3EgSJI8NNvc8RmxfE+uoEz0h7BCd7MA/VSZIdnRpHRR5BybZILvajA+NFUvHg&#10;MwygY+SMYjp8ssq4jLs6BdIGEl4kFY8IGziHPKTSsKeDI4PvgUgpDVNvqEeRMIIT3REY74qIND+S&#10;QxCS+Hu5pcFUHpHIzPdGbpE/SdcPcTy/sAQHhMU7IDnHH+n5wYjJ8EZGRSzkHZG/vy4snvD790YS&#10;yB5SsyNw3/oibBxvwM7pBh5anoON3QU4OF7A19/+O3xz8d/jjt0fYef/A+65/hXf3v6PuGH7F9y0&#10;/5JE8gUu3v8Tvr3xO/z50r/ij5d+g79e+SP+fO63+Ne//Af861//AX8593v825f/jH/83f+LhPLv&#10;8f3tf8VVyy9g63eBZX4PG59zcAq4Cyd/W9i4O8GKqsKWqsLOyxcWHr64T1i6kizcvEkcXiq05ba1&#10;iyesuc+C+R55eeOBpyfcIyOwuEO5e/ISG4eHVBqCAxWuc3v1+BArrMyrLw+wfrxvfhnwcJ8kwPg+&#10;48yrOTzFaVy+/f0Rh8wrLw8SQiTyfoh8/e6AnhNJZI+NRwZoj94cUNnVI5hEEZqYBv+kZHiQQLxo&#10;xD1JCEISojo8qBQ8gqTbKZhpNP5CGNx2pvJwCiOJBAXCOZDK41SdiAJxpjJwprpwJ3m4+YeQlCJJ&#10;SqJsaOxJSFKO96lqEfXhwWPkOJewMJZHAuI5uJFEZNsjmoQSGU6yCoRjGMuOCCWREJGyTwiFebnf&#10;K5akQhXiQfjymGCqjQCSTCAViG9EFONUJiQZv8Q4Xmu8Cs8g2wrJJJzUJBJMIokklfFEhGSQgNLi&#10;EJqZRIKheiGphKSnmJWKqBQqmHAqmnASkiA6naSTnIxwQuIfkJFO9SKg4mFcIPEIklZkJgkqK+0n&#10;4DEkMUEM1Y8KSRoxJDdRRREZyfQ4mYfxyEw5n3TEEbHcjuXxEsbnktyYFp1HY1bIMgq4XZCpjotl&#10;eny+kAjTCJWmwGOlXJKmeX8m4vIyFNmkltCYi1Jh/iSWmUjE56QiheSTKeQgaoXkJmEWt9NJPCl5&#10;PK4gG6kM0/Np7Els2SpPNtJ5nCCThJXJ7awikgfLTytmnMSRSTJJLcokeaUzZN4KKqdSKqQiEhrP&#10;Ia0wWyFDCKwgmeTxBIdvNDh8tU6s4uClBnvHWoZ72GebUp/cPdHBcEzQsZLvr+sPd7BzoINuT5YA&#10;0RBU+wpU+Htr2DKtYMu4gjX59ox2Ceu6ZaxtL2JVs4DFjRnMr40S41jYnMbc5izmNYto7X/Ga5Dn&#10;G67eWYvM8iDceV/9EZzqAZ84J2778Rl6K/WRXiZdTB6sZzYIz3RU0/4Lm5JRUC/1JBBFjzOge72G&#10;nql2kowLVYcV3MJFpTyi02RPBRmEwGQ7OjfOfL4eCEpzZr2mosj0pgMRSgXjRfXtieSsYCSn+yAy&#10;nmSTYI9sGffI9EIkiSM+wwOxJKzMonA+h2gkpJNA0gNQ0JBCwtD//SkQ8ywsWY1XvqHRg7r6eAQH&#10;P4Cd3XncffAtrl37AywefoGH9/+Aew9+j8CIB3DyPkc18l9w/dEfcOXen4gvcenuNzh34wv8cONP&#10;uGbxNzVD64bND/j+5ldUIP+If/jt/wPfXPsLrj06jy8v/wbfXP8XWHmeJzGcxx3Hv5JAzvOB3YQr&#10;paKdtw3JwxUWzu6wdPGAFUnikYs3Hrr6UOGQJLj9kKRhSeVh4eZFdcI8Pszj4wFLbw88cneDJz3r&#10;dZ0BxpcvKaUPKbFljSfBCfSE7s1LaN+QCF4fcftI7TeeHLHyH6lPogr2Xh59wFnaWbr5c6kCeljq&#10;06zyLWo9dtlYDMZ1HB1v0ZuQz20eYYeKp6K1FcOr6xjZ2EAkvWPX8Aga70iqCBp4gRAGz9mVpCL7&#10;XBh3o/F3pdpwJmk4kEgcSQJuJBX3ACEb7uc+t0BRF1QQhE8YlUFIDPdJPJrExDzBJJyQABIWFYgQ&#10;FpWPO0nLTbrNGDozdGa6E8/BlSThFBGi4BrNPDHcH0mFEhdJkGBIGp4kEK/4OHjExtC7i4Z/dDxl&#10;PwmDxOFDkhR4RcfCm6rEm+Qi8E1MhBdViW9cHAKJkKQkBCXE02MjaSRQqSQwPSmKXmGMQkBCNIJT&#10;WA+T4kgQ8YjKEBWTihAiKC1ZkU9kGg16CsmEBBKZSmKQbYZhJKPQ1HgahCR6mwkkGyI9kZ5hAqIY&#10;RmeYEZWeQAIgEZGwojOT6aGmqjCKx0UyXwz3idGWPAk09PE5aVQyKSSKNCoFqggSTGxmGht/KpJE&#10;pZB8RG3E0oBH50hXHMmEiOe2dHMl5GaeliNlJLOsJP5GEj3fDCoVqhsa9EQqE0ECjXUciSSW+6JJ&#10;QDE8LuY0XwqJIYW/k8DfljCV55KcnaGII5m/kUbySKcSSmN6BpVNOo9J5rFJPKc0xlNZbpoC03lM&#10;KvOmF5IsuC1xCUXJyHiW2ubvZVLVZEl3G9VHSl4SJheH8PLdNl6RQPaMkxh/0YKO9krUVeWgsiwL&#10;5cUZKClMRVFREvLy45GdG4Os7GhkZkchJS0M6amhyEoJQSbDDCI1ORAJCX6Ij/NFfIwP4qNpkOP8&#10;EBvlhZhIT8RxOyqShjfWGykZ4TyfeOTV5iC5LJ0qgk5AZjACEp1I7vJ2eTgRRtLwQ0iyJ5IKuU0v&#10;P54q4PlUGaraZVkSeQckEDm10WpBxGcjrcwna1YNwfBuBfXdBfAlYUSkeytV4RJsQfXihLYXxUgr&#10;90VGFZVLrhPbFG2h323WQQ8qvyhEJPpSWfiRQEKQSnURLmolyZmkHUIij0BMEs8/KwBpecEoqU1E&#10;eT3rUnYgwpPc1NTjl0qByJIxH2cK/o/Cr0ggsr6NLKioJYnM4d0bmZr3FP29lMPZ/nB0PI9b1/8Z&#10;D+/+GxwcvoU/yeWexZf45od/xNU7f8F9m4t45HiHht4C1q6PYON2BxYuV3DpwV/wp3P/hH/98j/i&#10;H//w7/Ef//jvGP8PuGLxDe6xTFEsll7nSRwXYR9wAfanBCJy0jXYHg8cbWHp5kLF4czyXEgmznjo&#10;5EhicsFDN3c8cHVj6IEHhAWJxMrPjwTihUee3OZx7gH+GJmcwsLGEsbmRzE6PoAXw8/xYqQXfQPP&#10;8XygG50D7Xja/QSdvU/R09eO5z1tCj3E06f1eNJcg4aGClTXlKCcXlllZaEKS9iQiij1K6sKUVtX&#10;ikJ6ZhnZbCjZCShkA+toKcNAZwX2DfK5S3nLnET19hhbb19i++0rLJiMyKprgDOJwi44CE4hVAdU&#10;Aq7hYTTkVAECkocDycLFPxhuviGwZ9yOSsIlkERDteHpT+LwD4VXEI074R5AQgoIh4uvdH+RPCSd&#10;5OBKReERHsB76w9XqhWvYOYNEoVDMiCcSUTOYSSsSJIZFYZLBImFikMhJkqFbtFUITFUHdz2IIF4&#10;UG24kjw8qXZ8IxNIGkIiCfCPSVLwiIyjYomDZ0wCVQvJJC6JJJLKRknlEUtiYOgfGYOQuEQ1ZhKW&#10;SEJJ5DYJIyiBJMJ4aArJIyUBESSX8JQkBDDun8bypVtMiCNFiMOMsKQEqjuSBveFk0DCSDBivCOo&#10;ZEJ5XBDVT5iUlUoyISFFMB7FslScaZHpkp9kQXKQuFIXRIIoC6qMeFERQgZMi5N9TBclEkVFIoih&#10;ioolyQkBRZNk4qkkYkk+CfTek4ulW4z5mSdG8mSQuDKFvBIQwzBRSILEGMvyY+U4IlrOg4hgGQKJ&#10;R4lakf3MmyB5T0M5PolEkELCEEJJo+pIlu4wKqtEqrZ4XlcC1U5iPo0tVVEyy0ilGhEykTxJPDd1&#10;LJFGwpFjJS7ElJZHImJaRiFtgSgdElsiyW98YZg2w4DtzWF0teSiiAazPD8a8WHO8He9h0B3CwR7&#10;2CDIywr+ng8R4PUIQb5WCPGzRoA393k+QqjrA4S6P0Qo48GSx/MBghiGelsixMsCYT5WCrId4WeD&#10;CH8a9EB7hATZIT41gOooHonFMtuJDgGNcGiavAAYhJRieVFQPh8Rp8YyEvPDkJAXwmfmg+LHMShp&#10;5v5SPxK2P4qaUjGrG0P7WCuJIRFja92Y1/UzPRaZlcHIqYoi+VPZR9ogONmeKoGEV+WF7Fo/luGJ&#10;kHielyiQJFckZQUikUQWmeCLwCiSGRVQJMkjOoXnRTWSURiFhDR/pFKd5BZHIqs4DAUkjSju94+2&#10;RF5VJG2xfONdCESmkcuU98/Z618HvyKByGJ9L6lCtHj3booYwNu3vTR8L/D69SjGRguRHHsPrg5f&#10;wNn5Ozi5X8F3F3+D7y//EZZOt+FAtWDhaglLd5kuaoVbtlfwLVXIH374T/jDuX9W4yACmY31z3/5&#10;f6pZWy7Bd9WsLQvPc3AMugSn4AtwCDynVIhT0E0aPEv4UEJaetzDLburDB/wGAc4+tvhobslrLwd&#10;CCc8ciOpuLoy9MJ9N6oST+nq8oK1hzts3F1oqMJRVJ4Pb3dbPLx5DtY3f4Dd7Quwvn0Jlncvwdbq&#10;GqweXoK95TU4Wd+As+UNuFrfgovtLdg8uAyLO+dx7zoJ7/q3uE/cu/YN7t/4Fo9u/QCL2+eYh2Uw&#10;n9W9C7h34zvcvfo1bO+ex/TAY4x1laOnOQcnB4u8lwcwvdnD2qEea8dseCST9ZNjVHZ20DOPJTEE&#10;mhUJjbgjicNOjXuEkliDqD6oNqgy7IOCYeMfAGeqD3c/Kg/fYLgSHiQSVxKMZyCVBeMeJBGfEBr5&#10;QPN4iWtIEOFPovBTg/OuJB8hEOnuEhJxDSFp8LcdSGKieDwZ95XuqBgqDCokCT1IKp6ExP1iY+FB&#10;wvEIi4JXaCR8ws2hJ8vxi4iBL7fduN+JZblFyjiLkNHpWArhR+IJYPkydiLEEZGSqlREcBLTiID4&#10;KHM8OVaRSRiVSggJQsZT/EkMAUmJCOZxQhihidItGKuIICQhVhGDlBWaRCWRnoGw5BSlcIKohkKY&#10;HsRygllOCBFK4pFQxYnIjDQ1uB/GdOkiky6vKOk2YyjdWqpbjKpDpWWRuPJkvIbGPTsZEVQxonii&#10;GMZwOyGfRMN9gnjmE+UiRjyWx0k8MU9IKZnGn/mofIR84qkQlAoipKsskspHiMrc3cV9QiBCcpKX&#10;6iOBxJYkSoRhwikRCCHEk6g+QsoXxZOiusPU75HkElhOcl7mB/JIpco4g6QJhEgEKj3XvE/IJ5nX&#10;M7H0Aksbo6ivy0A+DWdNSRx620qRRRURRtKI8qHn7W2HKE8bRHtZI9bXDrE+si1xe8TSZkSTZGI8&#10;rRiXNFvEsm0LYnxsmNeWx1khmvtiiCiJ+1ojkgj2foTYGE8a6wheUwKSSSTh6V6IyKKhzg9A4qkC&#10;EQLJqojltQcrEkkvi0V6aTRyauKpPqKQ35CEJwOVGN3sRdt4A4qbM9E/10yVUcZ77YKMcn8eTyUh&#10;g9wJJIoMOxKWE+IKrZFU6oj0Sg8qNQ/kVgQgIsmW996Tai+YhOFJ8vDi/QpCXIYXlaIX76ev2peR&#10;H4QMpmcXhXI7SHVnhSXa0wl7iOzycFphmcYrDv3fEYHIicoy3G/f6fD+/RSNXR/DbiqSHoYDAAnl&#10;zVEnBroTkJ5mC1vHb3Hj3lewcboFZz5cey8aZxcr3He1wR2He7hw7zv8+cLv8bvv/gV/Ov8b/Oni&#10;f2Hal7hh8TW+oZK5afcX2PhcgGPgTca/JHnQCPt9T3wH51AaY68fiAuU8F40FrYkhnNUKpfgGnaf&#10;5HIXDz1u4ob9VRLJQ9gIkXg644GzEx64uDLNQxGKKJBHzvY0HlEYmxmBv7sNrn39O9z+22/w8Nvf&#10;4e7X/4abX/0X3Dv3B9w7/0fc/u63uPf973H3+9/hzre/xf0Lf8Td87/HnR9+h0eX/6y2753/Ax5e&#10;+jMeXPoTHjLN4goV1NUvmPYnWF37EhZXv8SDi7y2G19hbbwFbw1j6KGH092chaPDVfUFtdX9Lawf&#10;abF6tIONV0fQvX+L/qVFhGVnw44KwzUi+oMCkdDxVIG4+AbB2i8AtjKbKpAEcEogAk8qEjd/koRv&#10;IJx9/KlEeIyEamCdROTnAwd/L9j7ecPZLxCOXkIiPC4onGqERBAqA+nhqhtLxmNkoN2dZCWhD4nA&#10;lwTgFxkB/6hIIlqNdfjxPL1IQOY8PIZKx5PnKnGBF9WUB4/x5DEy8O5NApG4EJB/VJSasRWaQNVA&#10;467CRDHwVB9UHkqJMB6YQKIhmQTFxTBkOtWEIIBEEUglFBIfz31UMySH0EQph8ojKcmsZk7JSQb3&#10;BZIniL8TSAIREhFIPJREEZxMQkpmvhQJPyKEiKChVgSTRoLjtoRyrIznBIu6oZEOIeGckZEooQgS&#10;XIQcS4giiqJSiqXRjkyPJanFk0iEUEg+VDoRKfHcTw86TcC8VE+RDCNlm0QRI8pExlmIKBmLEdXB&#10;30wWZZFOIuH5JJIkkqQ7i0QgBl+IQ7q3BMkkPOk2k98TAkugmhHySGI8JV/GRXJPFQbVBeNCEmeq&#10;RMqSMhQxkTyle0yOj8tKRFFdAUqqM1BalojH9elof5yD4Z4a5KcE0dDbIs7XAXFsm4kkkSRPWyR7&#10;2SGFpJLC7TQ/R6RxfxLtRpK3LRK8bJjXBgkkmQQ/O8RxO54EIpD0eCKOdibOx5LEQgSyLBJVamY0&#10;iZMqJD+OBBtAe+GDJBrmuFzpsookAcSiuIlknR9KBRKBtOIkGvwUlDQVobazEvlNWUgsjUQaVUZc&#10;WSDS6yLQ2FeAnLowPmdL1rP7JB8nPidHeEXf43O2oBJ8RDC9kISWa0X1+oDP8CGfnQ2J1Z33yw1R&#10;yc68dwHqU7UFlbF8LlQd+b7ILg1EY3sqapsTkVMSTDUXQEfAnc/UhQ6OJQpqY2iPZRbW36ECefNO&#10;FIiehDGrFMi7d30kkmGSyCAgauR1N45NzTg0PcP0VBmKeQOCQi1g7XAJd60v4YHjXdh62ZNA7uDS&#10;gwv44fYPuG55FRfvf4fvbv2RxvwS7tt+i4dOX1FN/JXq449wDb2j3lC/7fBX2Pqeh1v4TaqQy7Dz&#10;uwjn4Ovwjr0PW/8LJIs/47bTl7jJfNftvsAj96u4avU9btheIoFYkEB4HvR07Hyd4BToQUPpzjRH&#10;VqIsLBt3sPfqABEhnrh36StYXforHK7w9y79BVYXafgv/wXWl0kC536PByQLG5KCLYnAhsSgoLb/&#10;qkIrkodA4g43/vZhn/31r7j9NRxvfgvHW9/Clde8NvYEOJnH5uxjNq40zC12w/iapHGsI3ZIInqs&#10;HBmpQvZJIu8wozciuaIGtlQaNgGBsKf6EAXiGGwmARefIEUettwns668qC48/ELhKTOvqCqc/P3g&#10;6OtD+MKVaka23UgSzn5BsPNhegDBNCEjpVL4O4qEqEacSD72VDUuJAt3kpHMDhNIHp/QKMbDqSqo&#10;LqhMhBx8w6k6wiKpdGTaMcsLCoRbYAC8ZZpvJFVPKMul6nEL474wkl24dM+FKniFs0whJZblJwPu&#10;VCMSCqn4x0Yq8vCJDqPKiVAE4h9H0mK6dyyPS4xAQEo01UcUwukYhMq4iZoFFkf1kaDIQ42B0IiH&#10;ULlE0biKMQ477bIKJymFJccgNDmaDT+OBjkRsVQLZ+MhkTTuMZliuBOUxx7HfUkF9MbPun4KM5FS&#10;lMW0TKSVFiK7shy5VRXIq6mk91hKT7QM+ZIm014rS1FSV43C6nIUcX9pYyUqW6tR0VxN9UGFQYKI&#10;oeGP5jnGkEDE6MeSEIREYkhMgnhRFtk05mK4pcuKhKK2aeBTqYiSadQTSIBJLCc546PyOCMPRSBC&#10;KDLIL8RB0pAwMYekQFKRcRHZ/ylhSChlxPFc5PizMIG/odSNdK9lylhSJNPD0PK0GJ0dpZgcfYzZ&#10;yVZkJ/sjgmohhu0x3tueBGGHZJJEMslChR9AwvC0JHlYkTAsmZ9qREJvS0R5PEI0ESuqQ0Jv5mF6&#10;jNdDEhPVjZ8tYiLo2adF0/jKOFIsYnJCkFgYiqTCSJ5fFJ8jyYVEUlDH+5hLUsmOJPHFI7+qFDNb&#10;i3g80EzyD4ZTuA0CMtyQ0RiJusE8vNh8ipwGqo4KN4RnPGCdsGA9soZf3EMqVwv4J95AUok9lYgD&#10;1agNle5d1rW7vKdOJBBXPkMn1meeZ5o38ssTkFsaQ3IOJlG48LcD0NqTiubOFOSVByG9yF/NyApN&#10;tGQdf8A6kkjSkEH0v0MF8ubdCQlkh8Qxj/dvR4lxksk05dQo8J4k8qoT7w9ageMOxnth2nmKybEi&#10;VFDiBYbQgDvdIJFcw03r67hjfwf37B/CwtkSd2yu4bbNdzRUt+kdX6MBO08j/zdYeMlU4C9JHLdx&#10;z/k7GvxLsPa6DEvPix/mZ9uRTG46fIG7Ll/jstUfce7Bb3DFWpZ8v0aFcRMPnK5QeVzDLdvzuO94&#10;marmLsu4h/vOd1iGP8bXFmF4+w5Lum34Brjh2sWv8ODKl3h08c94SEXxiARieekLWCiQUEgs1iQP&#10;iT+gKnl04U+wkLyMy76Hss19liQc2Za4lCVxG5ZrfZmhkMntv2FmoIaku4CXeyMwygq4xmms7W9g&#10;+UCHeeM2Fk3EHrGvx/LhPtXIW6y9fo/K54Nwi4qBtX8A7KUbS1QJjbybXzAcSCYyBuLMuIeoC28a&#10;aSoTIQt7f28SrxccSBQOAb68Fx5w8PaDkw8Vh58fyZX7/H3NasaHZXgFwIVw5fHSRSZdZU4yXsKy&#10;hVREnUgXl3cwySKUyoGG3zM4iKqDJMB8HiQaL+bxCA2GawiJKZiEFRqg4BxEEgvxJ4EEkEACSSAk&#10;mNO45PcUApTpxVQ+Qh6KkGRGWniwIo/HvV149mIQdZ1tGJibwrPRfnRND6JrfgSdUwMYnn+BqcVx&#10;jC9PYGjhBYYXR9E/M4SusecMB/F04Bla+zswvMA8qzPomx7mvn50DnXh+XAHBif6MDTZj4mFUYzN&#10;jWBkdggjUs78MAamBxTGlqX8cZVnmr8zszqFubVpDPP3+8d61Cygxe15rOwsYXplAqOzw5hfn8Gi&#10;Zg6zm5OY3ZjE9No4JldGMbU6hvntWcxp5zG1PqemwUYLWaTTGJPw4qhSRE2IsY4jSQhRCIHECRmQ&#10;ROKoOoRMJF3SEtOoIHhcamYG0jJJaiSP5HTuZzlnBv+MFGTgPD6L+UmCMpNLTQKgGoqXcZpMeuck&#10;oZ8SyNm2KBNRJGddXMkME/IyESljN9mxPJcw1DRkYXG+GxMTzejvrURueiDC6NTFeFkjnqQRf6ou&#10;FJgW50moUMjhIfNZKFURTUSeItrXvB0tZMGyohiP8eMx3I4jeYT72SMzIwYltaUIJfmKIxCXE0Xy&#10;iEJsToxyAGSyRHxONNVGFpVHDMKpjEobK7Ck0WDn1SFWDzZR31uPyIJQFHdkoP5FAZonS/B4pBDJ&#10;Vd7IqvNEXJ4FMksdWR5JjQQQXyBvn1uTQJyoUgJQ2BjO+2hPYqJqynTg83FGQNQjeATdRVCUE/LL&#10;EpBJQkvNCyDBuCK30hN1beF41p+GouoQPhtPqk8HOj1WCIh7gIzSUEUgf3ddWGYFIivyUj69WyJx&#10;zJA0pvH+3SwvZIoqhGTyph/vXnbh/cuOU1CR7LVjbbkag4O5qGuIRWKKG5y87+OO7U08dHgIK2cr&#10;3LO6iftWl+HseRsWDt/ivj0Ns9sfYeEhSuQiFcQdZfgdAu4yvIxb9l/igcs5EsRlWHlQtThTtbh/&#10;j+u2X1CtfI0H7tdw1/EKbticwy0784KPD1wvUsVQyTh+z7xULnGeiMlLRMfkKNYOjrFi1NPT9cHN&#10;69/A4trflMG3JKyufaUMvyVViSWNv+31r2HDNCshGSEK5pHwAYnDisSi0gg5xubqV7BjfluWJ3GH&#10;G99QiXzD7a/gdv8HrE+24ZVxHK+OprF3LGtErWGd5LF6aMLKvpGhESvHJiwf7RL7WD4+wvqrN9C8&#10;f4+e5RX4paXhgbc3FRkNO427vGToEiaD3fJiYQjVBJWFlz8VB/f7+sOFysTRlyqEZCGhracXiYWk&#10;Q7XhHBzOcoJJMEFUImHME6YG4kXZOHsHwplluMrAPPOJAhESkS4zIRIZrJe4TDOWmV/yLom8lOjs&#10;Jy8qUg1RYbiQFNxChNj8eDxJgqpE9rlQlbhSnbhznyfzeZEgPKlG5IVEUSJeMq7CuAf3SegaHgTf&#10;uAjk1JQgqzwHaUWpKGsoQWl9EapaylDfUY3atjJ6cJV42lmF5q4ytVaboFZWQm3NRXN3KRqeFqG2&#10;uRCPO8rR1F7G7RLUcLv2cR6anhTgSWsRGh/no5HxBoYNT3js41zUNOWg7gnrcjPzPeXxbUVoYt7H&#10;bTQsLENQ15SPyrosNDTnor45B/VPsmlEM1Bdn86ystHI86huyUZVczaVCNtEdhA901Aa8RDEZkXR&#10;gNPwZpMwZLxD3kkhxOjHUomchWddWfEkjkQhEKbHCDmk0uCTPOJTSQCMS7dVgqgSOY75Y07Vi4yP&#10;nJFASg6NfjaPoeqJJWnEZDAP1Y90g8WynJjUpA+EI5C4KJBEIRQqHyEVNTCfm61+T1SZKJBYevOx&#10;VCFtfA7j4y2YpPoYH2tGWqKPGhCXMYtYkkW0m4Ua61DjHR40xG5UF6fbke6PEEXlEUUSiSQiGI/w&#10;ZBrjUVQjkdxW6VQhkUwXYoki/KlEiktSsGHaQGlLI0KSY0kisSQPKsgMAe+l6vqLQ0oxrzUvHrk1&#10;+ZjRLMHw5gSal0b0Lg4gvzkfWU0pqOkvQFpDBMIL3RBd5IqIPBvkPfZBbr0HcqrdqXjvITrLlaoz&#10;iHVTVE0UShpj8Ph5Dp0BEk2WrVIgEUk2bB+3GTrS3tjSQSLZZPvxmbrymdqhpCGI9dkPLV1xqOTv&#10;ped5IjrZFqFx9+lI2CC7LISkcTYGIuupyRpt/+NWtf4VCUTIQxaw24F8fvUdZkkaJBDiHWYYzlCd&#10;jOHd2yG8e92Dt687gTc9eM/40X4rttYroVmvwc7WYwwOlyKrMALuPlQl9lQXD67C2uY23PjQ7d2v&#10;4B5Vx0Pnr3CThHDL/nuSwVUa/suw9r0Gt4gbsPb5HndIBpcffolrj77Edcu/4LY9DbzXOTz0uIz7&#10;brdU99WlR1/hmjUJieRh538TFlQull7X0dhfjbXjdYxszmBkfRljGxrMajboLTvi5pUvqCqoYL7/&#10;Ax6c+xMeXqTqoPp4dJ7xcyS201BUh6gSa5KBKIwzlfFQ4sxjyeMsWI7VRenW+kJt2wqhXCMBkYic&#10;bn6Dmd46vJVvRe+MwXiwgE3TGlZ2d7C4a8T/h7u/fI4ra9O9wT9mIibeDxMx88ac93T3Q0Uul5nE&#10;zFJKSrGSmTOVoEylpBQzM7OZ2UWussvlMjOzq2xfc60tq7q6p8+n8/RE1ITijrX32phbe9+/+1p4&#10;+fE9XHp8l+rjMS4/fyopkJ+fESTPBUye4zoh8sPTp6gfHUWR2URlQMURZLRPJ6v0uFBZJQZWpLkp&#10;wT0BOngPDDShKtRGQsVIRSCWCY8ymsobInjCUFWFeHyQx/lRwWNVokWXUDN2qgF3AEbCZQ0cAiKi&#10;b4lYF8uilZfRFZDqW4yEmt5NaHkdUPDeVAIuVCmizsVGxWLjNaRiMNGBUXSOFEVW1dVwhJgv+pIE&#10;CSGasYaqg6YXzYSZ6oJV/J2Epc9CCGlgcvIjdFfA4apEpNGBaUa7U7MttGZMizkYZusxQ9k/u9Ag&#10;pQvLzYRDK5b3dmJpTxeXO7Cw0o755TbJlvZ0YM++Luze04nde7sIk1Yscftu5q/saWNeO7d3YO/+&#10;TizzPEsrrTy+A4u7O3nu1VScd3lvN/Ye6Ma+A13Svqvp6vKeQ93Yc3QAB0+NY4z3WN1goEMxwFdn&#10;pBNxo2OEzryzDkE6ca9UzyKaGUck8zbVSXU/PtFSTBRxiebFrauqopb7NjS3oKmF0BEwEUpFav3V&#10;sFqMI5lQNXSehM7vrag6OyTFEeqK0KESLlQjAhDNHR1o7FitLxHgENcQywJgIhVNeUVxmbSd6kZS&#10;Ox0CSARWBwEorL2W8OzF118v49iRCZw4Oo22iB1eAQRTCQICEFo56o2lqDMIK0EtTdR91Am4EChr&#10;VsN9/qv1sKiAF/vyfNU2gsQuWnPJMTBYj8diuBQGYfNH9yHI3yaaX3eOiJEC2vl7xO+tQ+NgE/ae&#10;OyjVPd599xg3f32Igz8cQk1fAAtnprD722m0TPvhoIN3tpZRkVQi2F+O9hk9xg56Ud1VyqAmj+rD&#10;iOHlCPaeHsPVh2ex/9QwWgfsfP4EZVsZn5USHlHMVcv1Vi1sviKq7EL+n/RS8VWkS4vmPj16Rk3o&#10;GzWisV2Bth496psV6Oo3IdJWiZ4RF33wXfpcMbX1G5qYqO2/b1Tr/58B5L20/B1VyTm8pxJ59+sx&#10;qpNjBMoRAuUg3r3Zj/ev9uO3Z/vw6PYSblyew+ljvejpchAeCZAVRsNkl0NlzkN2yS7kVkYjsywa&#10;cbKdyFOnSxXkJZZ4qH1JUo/0EkssgZBEcMQgXrYOaeWboHClodKVCbmJKkUZh9QSMfZWAvJUYiTe&#10;XDjqVLCH1WgaDuPbW9/i6ss7+OkRnfQDOuz7t2Bza5BL515GtVGaSBAkEQKphATzBADWoCAAUSry&#10;BCAEHJhKRVNCqXwEjlgXtrYstlWk75IAIupTtLJYXDwxh4dXT+DlUzFc9c+4/ewG1dBDXBOAICiu&#10;UYH8QnhcITyuvFhNr3KbAMplqpEbv72VYDJ15BDskTpChI6ckb7C7UQlIVLBdVHEpaCzV4niKCoJ&#10;YWqTQzKxrKTzL6PqqBAV6VQXIi2nKqlwMaVCUFDFqK1OqThMVMZrLIQO19VM14qyNFYqChdVjF0o&#10;EVEXw20OmouQqloFiGhebKgiDES9jGhWzFQq5uI2g1uoJyoMrguQiI6Tot+L1MeFqWi6bBS93qlI&#10;9AH+FpcZtqAL1U38qAMGWD0qmB2MzvqCOPPdCm0Jp7/l+/XdLM4x/eb7BXx3flGyteXvL+7B+Uv7&#10;frdvftyN7y7uxbcXd3N9D368vA/fXlhm/hK+/XGZtsRjVvDjz3txgdt+4D5i/bsLjKx/4vJPPPYC&#10;I2za+Z9XJzoS28//xHWa2F/YeeaJCY7OXWLetUPYd2IcjmoFrL4KRqR6VNXYqEZEwwEfvJEQ/ISC&#10;p7EO7mbRgbKeKZebauEV/VBECyzR0ot5oaaIBJCIUCCNzZIaESpFgoUEjY9wEHUdolkv1Y1QD010&#10;+KKeRCiOoNR0WDh+AkQUiQkwtK3Wk6yBY00FSQpGKvpqkRRKWFy7pQmNreK4el5TXLue20IYm+rC&#10;oQNjOHFsGt9/swcttRZ4hXIwUmUIEFBpBHVUD7SgTi6lNVQl1Vyuphr5o/m1hfBpChDgNpEGxbE0&#10;sR7QFcJvKpQg4jDK0Nbmw61HV6XhUe6+eYYDX5+gymqVANI92s/7JOioSFZOLeH4xaM4e/U0frj3&#10;PU5dOY6OmSa0TNRg+ewYWiZ9CFNF+HsUVB9qWCK5tGzUDTJoGVbB3VKIELe5Worh7axE32IQ39/a&#10;g4Vj7YR8KRp7RfFVKfwNRbD68+AKEji+En6T2fxecmH3F/F+PFSkYfRPu7lsQnufhupDS4AY0Npt&#10;pPqtQe+IjflWvP1wWwLIuw9v//8LINLosu+/xfv3Z5mepSI5ye1HCZED+PXVCj68XAFe7gWereDZ&#10;jTE8vTWDGz9P4PjxDgzzAbp8clRoqUDK4lCoToFcn4lMRTJVRSaUDkLDJOYM2YY83UZkazaiwByF&#10;HG0UduZ+gs0Z/4rUsg2ESCoqnSkoMiYQIFtRqE9CpT0PZRYZvM02LBydQONAGH6+XKevfIOLD27g&#10;4t3buHTnCmwOJbITtqCE8CiJF2pji6RABDSErUFEMrEev5lKZZOUlvA4AZ3ypG3/Yd81NbIKk49Q&#10;4bqoWD/PaOzVg+/xmArkwdNLuHr/F1y6z3t59BC/PBGtsR7gCoFy5TlB8ozrLx4TLgIsT5hHJUJF&#10;cuPNS9x9/xtOXv4ZNb3dUNJpCwWiCfgkBbIGEI3VLQFDatbLZcksomiLasXpRIXdIRWFlTMtt9mk&#10;5sCKKuGsRf0KVYgoxiKEhIm6FgEQtZnHGG3SuijmUtKE0lGbCQ4b7SNAlN6qVSXE8wgForeu1s+I&#10;Hu9CpegJPNGzXk94iabDeppWVNiLa7upcD6mUmdJJ3+fTY9ibTkKlHLkFGchrzQTOUVJjM4iuHTj&#10;NC5cPYaL14/iwvXD+OXGcVy9eRJXb53CFaa/3DiBa7fFxDxncf3BN7h675xkNx5+i+sPv8G1++eY&#10;L9a/xrV7Z7jt3+36/bO4IbbRxLIwMVLzzUffSMdce8B1Lt9+IkZq/g43eb4b4nwfbfU4Xo/7XRWj&#10;PD/7Aad/3A+FqQCFlRkoUeZBoS+jEjbBGXKjqj4EX4NohkxgNPCdpfqoFv1XGkRF/2qlvwCDcNQh&#10;Lot6kvomOkUBEDr0mo9FXWHRdJj7hKkIRIfHOqEmRF0JHX6EDl/UjQhnGhL7EUZCjYhiriBVTpDn&#10;XYNGkEpIwEIsi7xqbhMW4P2Jaze0EDIRsf/qfVWLVAywOdSCb86s4Oihcexf7kd7vQ1VOjp/wkOq&#10;/6AFPgIiSKgI8xMGPu0qKIRJ2wgKARBha0ARTXwFhMS2GiqQkIX5lkI4CZCOdj/uPRFj1T3CLdq1&#10;Z/exSCUi+rcIBSLG7RpbHsfy8XlCZBazR4ekmTXH9nWjZbwag3sI3CEbNNU5MNfnoWZAJVllVRJ0&#10;gQwEuxVwNhbCXp8Pd2sxLE0FMDfKqFAU6F3i/69NTtjno21Ew/8Vt3nTGSzIGWwV8HuRESC5VCBy&#10;Wj7sgUIqFC3vSwxhwt8d4W9uKKEqLYXDX4CGDqFMHBibC/05ASLK2gRA3kktAK7+B4D8RxP1IcK+&#10;5z5fMz1DmBzFb6/34P3r3cCbfYQIQfJ0AR+eL+Ht82U8e7KM+/cWceXqHA4dEUMr2KGzZaNULyCS&#10;iHzNTlSYd0Cu2yw1481Wb0SeaRsqA8nIt0cjRbUJ8aXrkUQrNOyUprwtMsXQEpCvjZfGqFk+MYNj&#10;5w+jZSiCg+dWcPxHRhy/fI1LD6/hyqM70nDXDrsKBUJ9EAZlhEKxpED+XUUIE3BYhQCvn8Q0djPK&#10;47eiMpHb47iNJgBURsXxx/1XK9BXVUgFl3WyOHx3eBJ3fj6C189/wv0nP9GxXMHVp49w5RmVBuFw&#10;neC4LgDy5D7z7+MGP4KbhMgN5l998kAq5vr58X1C5Rnuvf9VUiszhw9A6/eijI5WJYqzGNUrnF6p&#10;olxttP+uPETrKmGibkQp9nVRldCZq+nMRQW7UDEVVAYVYqBFOnYBmzWACPiIc/wRSCJfK+DgIACo&#10;aNRWfng8j9pjkzpBVhBOGgJAz2uK4jABEGnQRsJO9IKXACJA4RKpgIlbAoyokDdyP7Fs4DlUVhMq&#10;jFrIKoqRW1qAjIJspOVnIC0vHkNTnbj9+BKjzh/pwH/EzcffEwTncevxRWmUZDF/9k0xbzaf9e2n&#10;F3Hr2QXcpPoTIy7f4f9ApLefX6RjF3aB21fTG08vMF/UUYmUx7/g/i9pTO++FPnCxDlW81btJzou&#10;oSrFiMy8p2c/SaM6S8Ztt17+jHuvr+Hrn08QtgqUqOX83yhgsOqo0sxUVm46khp46giRSBjB+loE&#10;62pR00AlIUwAokG0GuM2OupqOneRV9fYKAEkxG1rCkQApKZNFHcJ2BAiBEA1AVTb3ChVrksV7KK1&#10;FtWGgI5QICHh/HlMSFQ0CyVC6KwVXQkTqkTUIYREPQzXxfFN7W2SCqnl9QTkRAu3IME3OT2Ao/un&#10;cOrwFM4cnUFrjVnqICjqPsI0CQyGj50GhYrQU10IIyi86vzfbQ0m/xkiayrEL4BjyEc1gewlRFoa&#10;nDj77TGcvfgtzv78A/adO4buySFU1VVLfb98dUFpnK/hxSFpiue5wwPomQmjb7YOfXO1qO4y8FvK&#10;ha9dCV9nBRWJRQKG3BgLQzWdfn0JKhxpMIQKqEjkMNTlQV+bBWdrPkL9ZbDWZ3IfKpXuCgYD+VTY&#10;mXCFSmBw5lOl51PBF8DkLoTVS4hU5Umts1w1BQyiUrl/IdU4weWVwVNbxv+LGt66YgxSDf364Q6D&#10;9Td/QoC8F1Ok/q8BsloXIvKFXfxoAiZn8duvh/Db23348Ot+qYL9/auDBMpevHuzgrcvCZKXy3j5&#10;dInOdD+ePNiP4yfEOD4GqAUwyj9BhvxvyCj+HAXanchQbkGyYj3knlhom9JQWZNKiGxBYvEGJBR8&#10;huSiT5CjFkVaqXA1KNAyEsbI8iAOf3sE03vG0T3WgqPfH8S3177F1798h++uXcCpb0/ApC2GLF7A&#10;gxCI2ygpkCLC479SFMWEjCppB5TxBAkBokzYLi1XxFK18FjRckuA44/HSUCiiXXRxPf8sRm8efwj&#10;7t8+y6j4O5y7eAZfX72Mc9ev4/zt2wTcT3QwP/D+fsL31y7hh5uXceH2FXx39SJ+uM71G5fx3fVf&#10;8O31K/jm1jVce/2CQHnAF78DxTaLVIRVTkdcRngoCQ7h5CWAmFedv8pIYFBtVNqNVHgWqR+I1JTX&#10;aeazsxFCbm4jeCT48HgT4UGQ6His1LqL4BBqQmWwSec0uAL8KKgYuL9e6sxog8ptRbmLMBJ1KVQW&#10;EjiEOX2SshGwMHn9ECMKi+a+Rqoek6jPIcxMVU5Kfg+sPl6H59LYzFQ+RlTqtShWVSK/vATZxYW0&#10;AmQVZmBqaRSPX9/BvefXcPcZHfTzy3T4Yv6IG0yvM10dUfnms2u0y7hJKNygY7/5nA7+BQHD9Vsv&#10;fqFzv0a7KqW3X/EYpjeZf5uwuP2SQPiY3nkllsVxNF7v9gtxTrG8ts5rPl+99i3eh7i2sBsvruAG&#10;z3/v7R2cv3aezoPP3KiDkb/PbLfARng7Cf+q2pBkEkCoRISJHvchgqJWcs518DcLgNDRi4puqQip&#10;FQ1NVAJUBJI6ICgEDOqoPAQQpNZbBIs4flV9NKO1ox0tHR1oIEikynKpJz1VRg+Vh6jPEHkfK9DX&#10;4FFPYIhzBXldkS8A0kgANfB8Ij9AOAXFvgTWxHgvvju9F2ePzWLvfA+a/Hp4VDKp7iOsXQWA1NNc&#10;AMRYBJ+J60wFVNaKrP5YXLUGDkmZ0NbqRKoJnWoDIWIkbKw81q1CXcQnQax1uBehzkb4msJ8JmE+&#10;1wCj/BCdcwj2oIfPxoveadFSy4IIA1hXnULqyKx0ZMJZX4ZQl1YankQM615uSYOOTr/CnssgNQMq&#10;OnlDDQOA6lzoa3LgoOoI91XA21IIWzib6q+c/8MSqfjKVCXjN5LH97tIaoVl9ZXxW5HBXSMgoeK7&#10;kAVHMBfOsIy+LxVmXz5sATkDiXLeaxGGp/z0s/foU/+ERVhi6sR3Hx7yB1zlDxCwEHAQ8PheMlGM&#10;JcDyXgx18uEnprQP55meI3yO4d27g3j36wHaEbz/7TiBsh+/UpW8eyPUyT789pIp4fLry0N4eG8Z&#10;N2/N4pvz7Rie0aHStB2p8k+RVLgOcYVfIla+DrGlX0Dm3oaCqmjskP8daerNKLTugMz4FWT6LcjX&#10;7YTWm4fabg/6pnvhDPkwMDVImVgPX6MXnWOro412DlGydjJqchkIjJ0oJxwqaRUpVA1pOyWAiIp1&#10;0bpKLFdm7pLqSSoThPIgNAgcsSyAItIyAkJSKR/hs6ZAhPoQKqSSy0YqkJ9PLuDZrXN4Q+e1/9AU&#10;2sWgdP19aBsTczhMo2NsiPfXj97JYXQw7RobRPf4EFoGeM+j/bz/AUZPYv6IKfTMTmJgcQ51fd1S&#10;XUix1YwSO523XTTfFS2iRMdA4djFoIp00EINcFnnJFykZr1maDxWqamtUjT5FcVaUh0IFYmV8BD1&#10;Hkx14jw2oTxWU1HfYXZ5YRV9QgQgaHa/6L3O8xMCome7igpDRRUiRgYW/TtEvw5XMCQ1zRUmOhqK&#10;wRzNohWWt4qRlwc2r0Myh9/F87kYlVsIDz0URg0q9GIATRXkqgrki6H8K0shK8/H3L5ZPBJzQRAY&#10;N579QvVGGHwcWv/mMzpvAZIXYoj+2zQBhctUcz9zWUBD7EvgCHi8uvkH47G0Gy8IFKEoXl6W0lsi&#10;pYq4IQFDHHuV8LgipeLcUiqg8Uxc8yYhcot2W7KbvIcbzLv7+j5+vPETHYaoOyI8qATdfAYu/n5P&#10;kBEynZsnXE2HR2iIOg9RpEQYCBNFUUGqA1ExLjogiiIp0dJKOPA6wqNGtLhqa/zY2uhjb3bRPJf7&#10;iRZaDa0tUtFVE4HTRuXQ1N5OBfIREqJVVxfVRUejZEKxCGWylkp1HgJgTatwqhH1K0xrRQsvwq26&#10;SfSfaZCGmBF1K2OTA9i9OIpj+8dx8sAE6txqeKgo/OoChDSrqsKrL0QVASLMR3BIRiBIquKj8hDQ&#10;WFMfPrGvhsqE21dTmobRuiqbaQ5hlAenuRS+gAPVEaoJcZ/8/f6PAJHukffvJ4SdNVVwUBWtDmfi&#10;4rNyQOXIhSVUDlekUuphXtdrloYtMQcLUWpO4/eSj2JTFuS0CqcMpnAFVUkRzFQQJkLE00yF1FkO&#10;ZwPvs66E7zL3ceXA7iuk8s/l/7cCwYge/lo11OZ0qs0K1LWr4QjJaHw2DeVUIlQw1YQqr++PKLhP&#10;Ocbn6wgMEcR/nHWTAPnvnBr6nwYQaRY4Eu+dNCLvZeDDt7SvCQiRnmWeKK76bhUohMeHD5cIjh/5&#10;Q8V836cJEFEXchh4d0Sy978RJgTIb6K576/HgLen8P7tGR7Hc73n8psjePFkCc8ez+Ph4zl4KAfz&#10;xfS2hZ8jJvdzpJVsR1z+V4gvZ57yK9o6KpF4+EflcPVnQm6PQq5mJ//ZySg2ZKLMQCdTWoackmLk&#10;q+h0aMVaBYoU5SiQF6C8ogRetwmFKbtQFLMBlXGbUBazCfJY0RprI2SxX0l9PYqFmiAU5FQUQlWI&#10;FlmF8RtXW2Yxf83WlMcfrYgm6kEUydthzIjGz8fn8frheTy9/w3aWqtRXFYOWYUaORViXpMyFKqU&#10;KKDJFJXIKS+T0nylgvdeCZmmHHK9EmVmHYp0Ykh7LRRmPUpNRlRIqsIGJSN/tZuAcPCDIBAEGNQi&#10;jyY6DKqcDihsq1ZJ9aF0mVBKR1ZGVVFurWKEZfvdKrl/mY1AoolOhxUWKhzRhFg01fWIToGinkKM&#10;BMx1pgoCTMl9NTxOqkwnpDQOKwxVhIHXDYtoqkuFoaXyEcpCx/30NBNViMVLIBE6Ft6nSK2Ej5Hb&#10;NFYTYaZHmVEtDeNfpKnkM+L/j/9LuaoIx749jicfntI538I1Ov0rVA83JUe+apISod3h9juvhHFZ&#10;2Oub/9EIjjW7/ZLHiNnvuHz3zS3aavof9189z+2P57r7mrAQ6y8FUKhcxAx64prP7+LW07u4/eye&#10;ZPdfPVoFSNjDZ2iCPeCGv6Ya3hAhG6iCp4YQqa9ZrUxvriEw6LDbRPBDVdLEvCaRt1osVUOrFnUk&#10;ouiIFqCDDDRTtXzcLlRKjQBNM1VKSxsaWqg2GoUCaUOkqUVqriucrNg/IIFqtQ4jQBB5ue6hCvLU&#10;i0r9WkbTNQg01EgdNaupgLy8F1dDNZx1BJ4Yk6wxiCquu3kfooNn+0AXDh3di71LQ9g92422sA1O&#10;VR4hIoOfykKAZK2Yyq3IlVIBCS/BsFZhLq1/LMbyEyRuHY8xFqPKIJcUi98sh1srzpnN7XnwGwkd&#10;lxZBPkMxCrQjLO7p47A3YkSBCH+TGP4mEoSr1sPfSlA3e/lMHXy2oq9UAdTeYtQNutAw7EDzqJMq&#10;xICaHgtapxj4ECwyfTyK6PwNhIGrwSjNESImfbKF5QQHFVUrVUdtAWFRCrMjDwZrtpTqzBmwuvJR&#10;HVagd8CDZp7X5s9GU78BjYNGPnuNNMCiq7oAkXYlmnv0aBKTTrUaMLrQQmw8IDRE/4/VPiBv+M7/&#10;Z3/9z7J/MkBeESAP8OLZWSoHMQ7WGcJjzT4C5AOViVAfHwHynirl/Ydz+O3dCXx4d5LwOIUPogf7&#10;B4Lk/WHmHZXyP/x2jva9VBGP96JPCSEiKZUDeECA6FwxSCr4B+HxCXZkfILtaZ9hG21r3hfYJf8S&#10;UcVfUIX8BfGKf6DYuxNJig2ILf4K2bpY5OpSkcuXNaNUjuTCAiTLC5FSLEd6SRGyi4uRlpsHWUE+&#10;ivIzkJ+0E2VUH4qEzaiksiiOIyQEIGgCFAIOQln8XpTF9TWQ/BEcYp+15d/z0ndKKkRJiJizY/HN&#10;8iAeXjmOd6+voqOzDgUlomLYiAK1HoVaPeRag5Tmq7WQKTXM16FAo5PyZFolCg0aQsAGlctGB+Sk&#10;uaD2iDqPKslUbjFO1uqyqAepdFQRAC4CwUNY+LjsRqnFJRVxiYr0MrsFJVaaxSlZGcEjOisKK7JY&#10;qWpsBIyYi52KxS4gxOtRzYj+JgqbU1IrFTxGVMJXimXCpYywUYhe7jxWLfqgcJua+aJPio6A0BEs&#10;eqoUs5eqSMDC76USoZIhRISJ1lmieEvFY8Sx5UY9waGSBs+Uq5UEB4MADWGiLkf/9AiOfHcKvzy+&#10;iesvRX+aO1QFq1H/7ed3qAZWl+8w/85Lpn8Axf/KBAzWbBU6q7aWd+/NbaZ/tLV9ebw0zSrTj/C4&#10;81yA4z5TMZfMI9x59gDHvjvN6JcA9lgITics4hlQQdqrvYxEqcz8Hil1UD2L+pC1ZWHOmgBcomd+&#10;rRgen9DhNrcYvoXmIojWtrnFxGRMxXhgAki+OjF2GAEgQMC8AB2rT/TajxBe9QH4xIjHtT5U1ftX&#10;8xpEz/5qOtvV7VV1fp6PxvPUdLTDT+XibWuDt7UD/tYuQq6b0OpGdVsXwp2dGJocxdz8KFbm+3Cc&#10;CqQhYICdoHAqcuCuZLReyWWmLmEVq6kAiUeZJ6VS/kerYp4Ai4vfs5cKxU2oeLRUHjoZ3BoeQ4B4&#10;VFlczkOVTSkBxB6ohkmMyRaogaU6TJg00NHXwxKoYxqWWv05a1afra2aAGlwU3m5oReDI7bqpeHc&#10;Ax166L2FMAaK0TLmRWSQ77A/D8ZqOWq67Qh1Uul0OAkPFRx1FXDXlcHLVFSa26rkMNjyYHPzfv1l&#10;BEg21KZMOHm+2aUGnP5+HGOLQTT2mqgSdWjqscFTTei4swj2CnQOWtDQTrVSp0D7UDUB8vDPBxBx&#10;s2+kIqy7uHltCbd+GcHzh3N492q/NA4W3guIfEMAfC9BRCrKEp0NJYB8jd9+Oy21zMJ70YOd+38g&#10;gN6Lpr6nVo97f57HiToTMajgRa5/IxVzAcfw9NUeaOyxiMr6N8QQGOnlUYTADny261/w153/A9vz&#10;vkJSxQ7syP8Mn8T/P/C32P+DMFmHuMptyDAkIJf/sDKPGgUWLVIrKpFarkR6pZrnUSKzVInsUhVK&#10;6aAz0+KRHbMF+TvXoXgXLWo9CoTFbkBB3AbkxXyJ3Kh1KCBIZGIsLOYJqOQLdfIRIAIma4pEpKt1&#10;H6v5oiOiqFyvSNwKQ8YuXDo6i/fPf6bSuoDWrgbIFYSGzo0CvYNmQ6HOjjw1VZEYmt7okJZlGjPh&#10;YUHeRyuxuFFkckLO7QpnAJXuEIqsom9HNVMvSpkqvbWU2TUoNvsZMfmk5UpXmNCogcbXwA+liVFU&#10;A3T+MFWGE3mEVL7egBydTrI8LgsrMJlRSKs0OaQWV2L4/DK9dTU18n6NJsjFPCtmM68tgMNtolWX&#10;iWrFYEI5rUJM8mUmVMwEicMGjdvCD9MBS9ALE6NuMbyJUE1iyBR9ICj1fBc97RUuDzQEieh4qHe7&#10;qWYcqDCZoCDY1HY7lYnoFGmmA2vA3JH9uPb0AeHxiBH/AzrtB3TYD+i46bxfCLv3ESBr9kc4/CeA&#10;/G4Ew8f9RXr39Z1/XxfLa/bHbWL2yZd3abwer3mb15fsI0Qu3b6KmX2L6Bzro/WjlwAcmB6Tpr6d&#10;WJnHENOeidUpaAfnxjE0P/nRVtdHl2akfcRUuGOLs5hYnsP0niXM7l7E5LKYgneB64ureXuXpemE&#10;Z/YvYGr/LGYPLmD+8BLmaItHV7B8bAV7T+7F7uO7sf/0fuw5sQf7Tu7DgdMHcOSbIwTdMRz9dtVO&#10;fHcCJ74/jd0nT8JR38R3KQiFpx7lzjAU7joGNRFG8BH+v2hOHxo7mrH/wBz2rwxjebqTADESIASC&#10;Mhc+AQKqETfBUKXisgDCx2WhPv64vpZ6qVg8KqoTUZQllIk2H1UEho8Q8elEShWjL4TLXAEzFauC&#10;72ypgUGRngGTwYMSQxWK9R7INS4Uahgc6fguM9/f2Ekw1iLcHkF9bxCG6hL+hgL+ljy+o8VwR3Rw&#10;1qrQRFXSPi4miNJSnVXCUVsqzYHeOdcCW52OKrsU1REDQrU6uD2lVM/5UFtypLqOmmaTNCpviToJ&#10;KlMqvOFSNHYb+T8PYmyhjnBXwE1weWvKqT50qG2pQGOnBgHCqDrCa/d4GMivKZBXkm/+kyiQF7zR&#10;53Tot/Dw1hLuXu5j9NyLpzeH8fLhLN4+F/UXh6gwBByoJiRFQiUhiraoUD68Py3li6KvDxJsTuI9&#10;VYnU5FeoDoLjPUTz4Cvc/xK3i57uXzP/DB493weLL4NROCGR8Rk2J3+GTQmf4dPt/4K/7/ifiM7b&#10;gpj8LdiS8Sl25X6OmIIvJXAkKKOQY81AZZDRu10LOaNsmdmDXKMHeSYPgeKlo6QDNtCp6qyQZaci&#10;L2EH5NFfoZxQKBVgICjWFIioHC8kTApFBTsBISCxpj7+qDoEMP5ov7fiogIRdSCK5G0w58TiB0Zj&#10;T2+ewfOnl9DU1YK8CiNylG5kqZzIVNiQXmEl6MxIo2WqbLDWdxMIIaSUmpBcbENSkY3LDqSVif2r&#10;kMI0Xe1CGi1F4UBiuYVgtSGO+6dUOqjG/JKlVDiQUGKRLKnczv14Le6fXm6mTB/E4MISGkcG0TYz&#10;Sbk+gebJMbRNT6KbTmpgZQnzBw5hjja9Zx+WDh+jYzqApSPHMXv0COaOHcXc8aOYOXqY6THsPneG&#10;jukk9hw7jgOnTuHw2bM4dOYsl0/jwLnTOPLjORy7+A1O/nye9gOOX/weRy+cx9GfLuLEz5dw4vIl&#10;nPzlMk5d+QWnLv+Mb7j+/dVfpPQs9xH2Lbefu3IRX1/9Cd/fvIIfbl3HjaeP6aifEBxPmD6U4HGX&#10;Tvzeq3t06HTuQhW8EOn/t919SVismQCCMAGD37cTEP8Lk87xXBzL5VeEh+jIxuVbPNftV6t5d6R9&#10;BViYivuR9rmNe28f4P6bVXvw5iHuv7ov2T1hXF+z+x/t3usHv9v912sz+z3Cg1cP8Ijrj5j/kMsP&#10;ebxIRd69N7z+W/6Gt3dw71dhdyV78PYuHnHbmj0kBIU9osJ69IbfPFMpT9p+H4/ePsKFOzeh9dYg&#10;R+2myg/BFhmGrb6PQUk7gj1z6J4/DK2nGr5wANMz/dizOIAje0bQ4BcKhMrjIzy8BIOkLj4CRKRr&#10;tgaQPyoRJ1WKm6rFVZENt1AsTF0VmfAomCqZUoW4CBSbjk6/yiHN9e6obUPDwAxqu8eRy29L444Q&#10;2AfROLgAd+MgFXUtxncfRdfYGBVUmMrKzd9WAHOwgsGNkqpFh8a+IMIdDjQPOOFvqoQ1mIdwl5L7&#10;ioY6dnTNNaB1vBatQzXoHq5FS0cVqkM6GJ1yaKhAdI4CqfLc4JJDVhYLm78Erf0M/EzJ3JaBgclq&#10;tPW4qD6oYKhAaptVaO83oX/cBbtXJimQtgG/VIQl6qT/dAB5++EZHfoNPL2ziMeEx9vb/fjt/jDe&#10;PhzFy3tDeHGP6aMZ/Pp6LxXEUe5LdQGCQxq5VxR5nSIsCBcJIKdXe60TMqsV71fwDtdohMgHMVQK&#10;VcgHAZbzuPf4ALT2FMRmfYb1sX8hPD5HdOZW7EjdiC0pnyGxcBuSi7ZTkfy/8VX8v9ChbkOOIQlJ&#10;ihg6zxjkGIuRqdGg0OrHV+ll2JSrxI5CHbbmqbAtW4Gt6QrEZ8iRlZaIrN8VyOcojv4C+bu+QO6O&#10;zyFjXkH0ehTHExYJov/HapGWqBspFAARQ5gIeIge6n+Ax5oakeAihkdhWpG4BXqC5If943jz4Hvc&#10;vfM95W4YqYUapJa5kSZgUO4iPDxIKLVgK+8xucKOttkjKOKLHl1gQK6mBvGFDqopL6LyLQRjRLJd&#10;RVZsKzBia74BySovZLYIcix12JClhqqmH96+ZWyVGZjfgHRtNXIt9UhVB7A914iNyaVon1zG7dev&#10;cfnxbWlI+asvH+Dys7sfx+S6i1tvntB5vaDDeomHb1/h4a98nd9wWaS/vsT9t8+Zcvsf0oe0R2L9&#10;9bPVqUqFvXqK229Fr9+nuPXbM9ym3fz1OZdf4M5vL+nUhL3CXZpIJXv7Qpr2VMyn/fBXnuPt6jSo&#10;998+5TFPaE9xT5joOPbyMe69WLU7VB+3nt3BTTFvvaiPeHmFqShaojN9sebM/90khUITykFy3h9N&#10;KvriMWIfAaI1+8/HC5P2pWq5yeuJCv2bL64QIFdpvDZN1I/ceXmV8OD9vKGJVGyX7u0Kz3EV919e&#10;w/0XV6X11ZZhq3b7lUivfjTxe5gn7GN9z+1nV3gc7fnHlPkPaCK9LSr6n/8ipeK84h5u0+7x+Icv&#10;rxM+1/m/Ycr1B2Kd2x6+vMzjf5GOv8e8uy9vEGx38OOdK9D5Qsjhe1ZobEBt/25MHzmPzsVDiIwv&#10;Y+nri9Bzuz8cxL69Mzi0exTzE22oq9LCVimcfS6dPtWCUkYFQjUi6kOoKAQ4BDAkaBAQEkgEUAgS&#10;SYUIq+D20kz4FXSsAkKVWfASIAIe7o9FWHZDKQFix8KBg1g69Q2WT3+PzpllpJVrofKEMbRyGAsn&#10;vkPDyBwC7cOY3HcEPVSBoXYvOsaD0Pvl6BgTDQLc0LkUsPr1qO8UQ/XkUYEnwhnKRduQntAxYnwl&#10;SEDZCaQqtI+FUd9VhYaeKtgIgwpjNopUqYRHMY8tpWLPQIk2nUq6GCpbDsroq8yeXIxOh3Do2CC8&#10;hJbJmQu7T4aWHj2mlmrgDhTCQjXUSAXyBo/okwVA/lRFWC/wq1AgH67j9aPdeHN7EL/d7sG7u734&#10;9X4fHeEAXj0YxnOC5ClB8uzhFJ48JEzeEiYfDhIER2iiYyEhIgZepCJ5T5C8x/eExk/4jfD4Ddf/&#10;ABBRjyKKwH7Gjbv7pRF6E2Trka1IQIE2B0mFidiasgn/52f/d9r/DVtTP4FMk4BdWV8gTx2HTGU8&#10;cg1pVBkyxBVnwNHECGRkN2TWOqjrB1HgaUGarhpVXfNQVnWhtn0QirJCZMduRWHUVyiJWoeS2C8h&#10;JyAKaPmiyIoAEfAoE817qUREJ8LCWKoRQkXO5dLEraggGCR4ECRS3cfHllui8l2MnyVaY1UmbYUp&#10;OwY/HJzAnYsH8eTxJTT29sLdMIzO+XOo9HchMnqQ0f9xtM+dgKq6E6HBFejCfahhWuJqQu/KWSqE&#10;Y3B3TMPbswBL8zg0tYNUW33YmKNHqr4GnXu/R4mvE8rwANL1IVQP7UPfgR+QpuXHERnF6LHL8A/u&#10;47Z67JA5sDldg565A3jw7i1uMiq+QSdxnXbr7X3cfHNPyhO2Gs0z8iVg7hIwdz/OEy+i4LsvxDZR&#10;RCPK++lMRcUxnfdtUYRDk5aZd5vpdTrjX0RdBc9xjcdeFcB6/ZjXfcR9H0gmzUFPuyvmR+F+a+e5&#10;85LXoN2V5pm/ixtvxH2K6Frk0bFz3/s0KWUkLhTEamup1Wa4d15cp60BhMesmYCFmDnyPxuvIyCy&#10;CpU1E2AR5/534KydR/y+m3Tm159dwpXHPxIQvzDq/4Ww+Bl3aaIJ8J1XXH59Gbe4fPfN5dVtr7nM&#10;9Xu0h68u4+EL5onmxVy+/YqOn+cRqdQKjHl3JON5uS6aEd8R+7/8hfd8mfYzHT2dP495wOuIc4q+&#10;Kfdo97nvA8LqPsEgUmlZwGINNly+L8DBczx6Lu6D+/H3PBDweHGD4L6DC3cvQ1sVQCYVbZ46iHxt&#10;AH3zRxAemUSZL4jJ42egcnlRFQxgbmYUK3N92LfQh5YaC+wEiFQHQkgIKDipItaUhrOccKHSEE19&#10;HcwX+4nUXp7FNEva11W2qj68BIhb7FOWTsvgedPgpAqxEyZWjRyRhhCdbg/qB4bQMDyKYFcvgadD&#10;hdMLb2s3VX0TAl19CHUPwFlfj2B7CL5mE8LdJgQ7TGgaDEDjLEOxRgadUwE3lYgzVAJHMB+usAxN&#10;/WrUdZVTlVChDFjgbVRRlThgr9WgwiFDiSVTGtg1vTgapYYs2KhmzP4KBJrMsAQqpUn1itQJMLlz&#10;cfzsKH6+ug8tnXY4fcUwu3KoOkoQ6dBIRV1aWwaqm/QEyH2pW8UqQETJ0J9iLKyXdPBv6NBv4fnd&#10;BTy/0ok319rw641OvLw7gGd3BvH09gBe3KcKeTDB5VE8vjGAu5c7cfn7Bjy6NYr3v+4HfjskqRMx&#10;FPw7UaEuNfP9Gb99uIp3NHz4hXk/c/knPqRVgFy9tw9aXzpk2mjkiUERNdn4KmkzPoteh3/b8P/C&#10;//jy/8Cn0f9DgoaM/5DqVtF/oQK6oB5yqxzZ+gJ4upoIi15UD0zD3j6GncVmJGu8aJ45BHfzAMYW&#10;FqGuzEfarg3I2kblsZMg2rUOObxGXvzqHCAyAqRw13oU7VwPOa14xwYU79wA+TYuMy2PJkBithIo&#10;m6VReYUyES22SlO3fUxFc97tKE3aBFXmNlw6MY1Xd0/jzvVzEHNzVNgaMbj/ArbJlIgMLaN//jS6&#10;lo7BUN+Dpql9KKuKoHZkCRXeRv6GYUSm9qKqdxKOjjE42qfg7lqAv3cFnyaWYVepE42Lp1FR0wW5&#10;q5a/fRq+7gW0Th9DoHcJu/KNGN5/nlAawvoMPbblObE+RYWe+X14yJfy1utbq0PK01HefPPgo9Ex&#10;MhXT8t4VkTid7206zdt0mLfo9G+9ecj0IR3cIzpBRv90vMKJ36UDv0O7zfMJ+32d+68agfGWKe0W&#10;r3GLsLpLENx5zUifwLrH9ftMH7y+T3tEBcLz8zhhAloSuKRjbtGRMkpmNH+XUbQogrr36jb3v8Wo&#10;W0TewtnSeb/+ifchlMAt3ruo9yDQaPd4njsCELT7/E2rv1MARYBIQITrUn0InaioQBdQkfKFIllT&#10;MgIqAjr8faLfB6F17TGvRwcsnPsdOm4JJG95L3TQd5j/8O0NPP7tJh5+YNTPQOrR++tcv44nb6/h&#10;+ZureM7lR7/dxuN3t6m8bnL5lmQP3nJZKl7isa9Xlx99TB++vcP97zLltl9v4OmHW3jynsu/XcHj&#10;99fwhOd8ynM9eXOD1+H134nz3MJLPsdnfO73xXHSftfwlLB48vq2ZGL5KdNnv1GZProOb1MjKq1V&#10;0HrqoHWLSup6GAO1MDB1RNpg8gZR29iI5aUZLBMe85OtaGQkb6WzF2CoNpWsVooTAmvKQ4BEmEuk&#10;ukK4qExEpbswh9hHqkQndARgqF7sijzmc7sqGzb6BifVjKhTceoKUOU1w15dDVttHSyhIBVBEE4x&#10;C6ZfzN8fgibgoZ/wwlITgjNcjWCzH44a5cemuzb4W/Qw+UrgrlVD7ylGhYX33GpAy7ALoU4xl3qF&#10;1LnQ3VQEa6iQx1Wgus3KYypRpFuFR6ldBluDAVUtNgRa7KjtdEFMUWsnQJSmHOi53REogbO6BD2j&#10;XvRP1MBOyIhhTpzVZRADLVY3Kvk78tFCSL3BDQbaT6U+IL9+eM31VSXy32H/DQC5g/tXJ3Hz2zAe&#10;/1iLF5eb8ORqO57c6MKzm714LiByl0rk7gie3xnCMyqVuz934vqFVvz8bQPTDrx8OIcPvx7muc7Q&#10;RD3JBT6Qy6vqA79Iy7/hEu0nbr+Cm/ePQu3IQHzul0gt2oG0kljszNqKHGU6yq0pyFFsR2zuOhTq&#10;0+CJOKC0a5AsL4KOL0m0LBtbM5JRbDNLYzwlFlWisiqMAms1lYmB6qMO+UoTrA4n5LnJkMVvp9LY&#10;iEIBC9F8l5Yb/9Xq0O2iIjx2tXlvOa00isvRm5luRAWVS2XcVmldFHMJ1bFWR7JWnCXUiJhHpCJl&#10;C7Q5O3Hh6DjuXdqP5/fPw+V2Ia9M9ABvQUKxGqUmP0r1AeTrma9zIktpgdoXQbZK1IuYUGjxIalM&#10;jxxuiy/S8DdFUOGOIFfvpZpQShBKVtmoZhpRaPJCbvIRrh4UGkUleh3Syy2MkMIosQeRUmlFYqkd&#10;yaVWTB44IY3t+YDO/MGvz/6TPZWKjp68fYonvz6hc3mKR8x78PYJ7nH91m9PcFMUSwkF8ZJOXhQf&#10;PSMUngnlcRfXn9zG9cc0kdKucvkK02vcdo2q5JpQJVQuN+iIr7+4KTXHvfHsJq49uUYnTKPDuvbw&#10;Oq7QhPP65dENXHnA9QdiNIFruPpIRNmMkl+vFs/cpsoQDl8U69x4+jPPc4EK5CcCTCgAUXRDFSJa&#10;SYn6DQEHSUEIVbJWHyKAsKouVhUGQSOaAr+8xnOKPh5iH4KC93pL3O9TUfdynb/thmRXH1zCpdvf&#10;48LNrwkTARABDAJEqA1xD6LvybPL+PrScZz4bg+Of7sijZKw/zTtzB7sP7sP+8/tZd5uHD27ggMn&#10;5rHv2Cz2HZ/DgZML2HtsDivHF//dTixhzykee3YvFo4sSMfvO7Mbe2kHvuZ5vt6DA9/ynN/tx6Hz&#10;h3D0wlEcu3gMRy8excELh3Do2904dm4JB8/w3Lzm0qm9WD6+ByvHlrB4aA7zB2cxs28SM3snMb4y&#10;iv7FQdT2irnGxSyJPQi2dcIVqYc70gJnXStsNQ3w1IUZUUcwOd6OhblO7F7oQZ1HLRVfif4boq+H&#10;Wy36b1B9iKa9tCppnSZS7iNaWol9nISCXdSDcB+nKgc2QsehzIeDKkQoGmtlBszKDFipVOxUMTYe&#10;a3MaCAsxT38YxlANl8Vc/2JUZw+sLbWwttcwDfLbcsMU8FMVuGGtscHbYkFNjwmmYAEc4RLU91gI&#10;xxIoHXkEZRGMfjlBKYPClST1+7DU5EHtykClLR3mQCm3l0NBMMj16Sgy58FaZ4Q9bCKcjPDVm2F0&#10;lsBSVU5wVEJnz4fekY8iZSJKNElQmrOgMGZBZ+PvJECGZsKoa9ejqr4UM/ub+HXeop98sgoQqR7k&#10;TwIQMaWtUCCXvu7A9wetuHHOg8cXavH45wie/NKE51QkL65TkRAkL2/14QVh8vreCN7cH8fLe6N4&#10;cLUP175vxbXvWnH3Uh8e3pykKhEtrUQ9yHkC4yKvQTVCeLz7sGpgRHbr7nHp4cZnfInotM+xOf4v&#10;+Crm31BhpYRtUcHbrIJcm8wIoZwRkRsZlblILC5FSqkKaWVKpJcqkVOpg0xhgkxlpIQ1IFdrR47a&#10;jlzmFVYaUF5eidzkGGQRCmImQlnU58iJWYfMOC4n/LsCWQNIaRSVx44vUcK0JHp1uZSp2CaKtMQ8&#10;IVIF+8dKdgGQAlFXIkbtpQJRpm/Bj0fG8ebeWVz7cT+625thdtZS8keg8tTw97hRYaxGqdmLYqMb&#10;BToHZBqblJaYq1Cg96DYHKBEDqDMFkCRyYUyuweq6hpowoyw6iPQ+EMEUhBawkXtqYXev5pqvHXQ&#10;+eqhdvOjCtbDVt8MY00LrLWdlO1DaB0eQetgP9qGBtE5OoKusRF0jDB/cEBaF8sdY6NShaNYb+zr&#10;QqOYB3tiAI3TQ6gf7UaouxW+Zqq+SBNc9XVw0ZE4wiHYQmLypxDsNUGYgwGYawKMDsOw1dXCTnM3&#10;NsHf1gZXYwOXG+CMROiMeI9i+twQjwsH+LHyQ6+t5sctptCtYrQn+lHY0DHagfuvGMG/ppNmdC/V&#10;O9DZ32XepXvfoX+2DQNzdGRHxrB0dAqzByawcHhaGgJ+fHkUi4cX6bz30hkvMH8Wu48v05HvlVok&#10;zR9coCMVznSRx87S5jC5ewoTK9MYXR7G8OIApvdPYGLP2Mf1IYwuDKB/qgM9Ey24eOsbqhbeiyhe&#10;EsVJhIhQStceXkSQQY/JXgq7qxROTyXMLi10biv/nzaUuj0oslOdWi0oM5mkPj0lRgMjWx2DJyuK&#10;bDaalUrbglIntzns3N8GuWW1NZxIS3mMWJYZ+J677NzHhGKPEXpG29oWH1RNVch3K1HB65u8xdBX&#10;ybmsYLAhpn92Q6Y3MADjt6LjN8RlkRbxvFkaFfL0RpQ7AwxyeG2bD/kGBnDuen5fLpRYfchTqhGI&#10;VGNheQiTfA7jQ/USQGzlmZICsVXQ2YviLJq9MkvKF2YXRVUKQqA8nctiPZOgYJ5SFGnxGK5by5hf&#10;TlVSyQheVK5TgdjV4jjRRDgXJoJHY9byfa9FoaOaCp7fQrAGCq8bZWI05/ZqaDsIk3Y/VbpZmr9f&#10;6fHBKaZP7q5F7YBHapLrb1IRigqqCw3fORX03kqUW7IJizRaAi2eQWsCLEEZVI50VNozoHRm8xsr&#10;4DdXxP+dnO+pHk199RiZ7YOTy2ZXOcKtdriobIo0qShQJjNNQ7kxG3qXnJDRINJlp0opIbx70D7k&#10;lpoGT+xpphe+Qz/5hP5xtXP3f+2v/zn2T60D+Y0QAW7izKEgVobzcHK+GD8dNuDGWTfu/RDEo5/q&#10;8fxKC55dacWrm12EiABJP17fHaKN4Ne74/jt3hTe3hrDk8u9uHOxh2pmBI/vL+DXt0epREQzYNER&#10;UZhoBnyB61dx4dIKsqk8EjLXIZFKIyrjH/h85/8TMTkbkFaZiQxGIlHpuxCbE82Xmv/YsBq5/CDi&#10;VUXYLstBjKwIsdmlyCjQIF5Whji5AjsZocfKDdiVVYHEnApk5xShIC2ZTn6HVEFeEPMF1ch65CZu&#10;QH4S16lERIW4GOakQox5JSBCpSLSteVK5ove6GVJVCIp21ZbavGYogSqEIJEDPkutcZK3gxN9g78&#10;QEf29PoxPKNzs1MhpeSqEJ1vwObsMkTJtEgotCK2QIeYAq1kUTI1ovJUiCnUIpr50QUmLlsQI9dj&#10;Q3oOEhXlyHKZkE0rsBu4fy4VWKnUwiqW+6RSaYhjk8pMiCpQI6HUiJ15FYgv1WBrXiWSFHZsziyn&#10;YitFopzX4zNLKzUgltuyFVYk5CuRSeDuLChDSgWvna+hotMhKkeOHdnZSLMZIfM7IK92IN2gphKS&#10;I1NpI9AtSC0zMDUjnceJ5fQK/t4KPRLKeI4yHeJ4HnE/CSVmJJc7kabycd2BbE01MhReOqgaZKk8&#10;yKdDS1ebUWj3SWme3sH/vx6J+YxmGwJ4RGXx5NUlPBD1DG+uUG1cwf23AiDfINJbjWCrGy2D9bQ6&#10;tA7VoW04QmtE12grHX0X+qe70TvZjl7J8TOd7KB1oXusk+s9tA50jjWhZ7KVwGrlOVqYCmtmXju6&#10;J9q4Xaw38aNvRAfPLQBy6c53kjoSCkSqkyBA7r66gltPfoYvaILXq0V3px0d7QY0tVZJvcEr3YyY&#10;m0ZQ7u+GoXEMRe5WKZXZG5FpDKMy1AtFuJtpJ1R1PZIpa3uY1wVVWNR9dUDNdVW4B5XVXVKDCnWg&#10;AfraOhT6XTAONMMw3AbNYCv/b2a4m91o7vWgvtvGYIJq2MNonccXeeqhb+yF3F0HRagNJd4G3kcf&#10;Cmy1tDoY6odQ7GqR0lIqaFfbJMq9rTA3DhBEIdR2daN/fACLi/1YmulAyFkJSykj9ZI0mJmK4ixh&#10;Yt1YlAILUwGH1fxU2Mq4XpoqLTuoMuwV6UwJFKFAyqlKynOYfgSLStSDCCjlQE+AqGxUDo2DkPvb&#10;oIp0w9jUCS1VUknIBRv/R5YJGv9/pTUER0cvtOFWVPVNwt7RhuruEBWVEc4wgWHOQX1/LRwRJwr1&#10;uZKyKDYmodIaD60zAUpLNGzVuTB6MxngxaHIGEMYZSDYY4TKWYz6rmp0j7eia6SZiqOMVsT3JARf&#10;i57BbSzkujSUmXMJm3xeT4WBqVqMLzWjhtsHZ2rR3OeExpGNCNPVOdGfS0NL/fbhOX79s1Si/0YD&#10;ruPM4WosD2Vj31AGDo5m48RcMb7do8aVUy7c+iZAmFCVXGrCs6vteH6jCy+EIrnehzc3RMX7KH69&#10;NYJ3d8YIlAk8v0llcm0Yj25P4vWTZbx/fQQf3lKVvD/Ha31Hu4xz348jtXADorP/jsyKjYgvXIft&#10;mZ8itTQBO+WFdJBafBkThy/jo5BA6ZvqLkFmjRrRxmL8W1IcYksrsSOzAJklSmzJKEJMpROfpBMg&#10;ymp8mUaoFDmRlFmGrKQEqo3tkMethzz2c8hi10lFWEVp2yWAiP4exR+BUbzrK5TGbJRgIoYvUXwc&#10;0qSMCkXMpy4gJI/d8HurrXyqmrXirBJCSZmxVQLIy9uncO3n49IcGhmKALaXeLFOQEEV5m9pRJyq&#10;BhnWFiTrI0g1ivUwkvT1SDbWI1HXgFhVPeK0IXyZT6dv1SOvNYT8Jj8KQ3ZsKcxDPB1+SaAP8Zp6&#10;5Pv6EKUIEq5d2FVZjSxHO3aW+5Flb8MuZRB53L69gvdQFkCWtR0JyjAKnN1I4bGVwVGk6RpRGhxE&#10;jD6E3Ko+JGpbkefsRZLGh6gKHfKoGMp626HsbUZBuBo7KoyoCA2ixD+IQu5fEhhCrqOLx3RLabq1&#10;kdCJ0JqRZGxGlrMPseoW/t5elASnkGHp4fWmkW3rg7JuEXmOXmiaJpHtbGXUPIEsHlceGECOoQ6Z&#10;ZWppOI3HVB1PX17Eg1cXcUcoETrq+29/wfWnP2Jyz6AEiw46+M7RRnSO1FNNNUhOfu+JJQzMEBDc&#10;1ktA9I0101q53IoR5s/vm+QxbWjn/t2TDeiaiPA8TOkUxqk0xub70D1CsAi4jDWie5Tbud4+3ER1&#10;048rD36k+hBFa7/g4SthqwC5/fQyauudaKGN9vvQ22NFK6Pi7pF+WMNNCA7Mwtg8BHf/DCqpEEWq&#10;qOvks6RqbBkkYHqhj3TC1jYIa0s/bK0DMDPP2tIDR3s/nXgPrZ/OfQBFDjr+YDNszYRTA53jwiBc&#10;u8fhWJlBRWOYijGIzr4aNLTaEGyjsqupho9O1RRphrO9G5pQHdyd4nytcLf3UOHWQeULw9XSDXNd&#10;K/xdQzDynv09PbCIKL5nAI6GRrT092Lvwd2YJGCHeoOocSpgKk6VYCEAIszyESJG5gu4CBViKUmF&#10;qYiRfUkSIZJCUKR8TNMIjEy4FXnwKArgpAoRFe9OoVJEERaBYyFEdLoiqUOrpWMWZZEJ6DvnYOwY&#10;g6KhDUX1NXDND8O5exi2eQJQqGDev76pH97x3dA1tfM38RlUa5GvTEB6cRQ0Ph3VnAr5BIjCWUA1&#10;mAG9Oxk2XzIsnkSYqtJQ16VEmSUKBYbtVHrxCPUbUEMl4W00w9NgQrlJhgJ1Kkr0aQh1mQhtFXI1&#10;cSg2Z6DUmoc8dRoqzNlwBUXdhwETi018BwmfYT+Utmx4Gg14hfsSQMSkUh+YvvuzTCglZr4SAPn2&#10;RBiHp4twbEaGY1My7B/LxdGZIiqPZiqPTryh8vjt7iBe3+nD2/uDeP9gBB/ujwL3J4B7k1L64cE4&#10;ATKKN/cIkgdTeHlvAi9uiyKdWby6P4uXj1fwm9SR8Cd8/eMw0sq+wvas/4ls3RYkV2xiJL2JUWgR&#10;UixG5Nk92JqeTzjIGH3bkVXnQXZzANFOE/6ek49ify00Qb4gtUGk691ItrdjfWkAKc5BbCquQaa5&#10;B2nFVmSlpCAnbhvVxzoUx4omvJ8jl46/IGmz1HlQ9P9YK8KSKtJ3fYmSmA3M24Ay0QordiMBswGF&#10;BIiAiICHaK1VyDwJJsmrY2SVJGyQKtHP7u7Fje+X8PjRL5TGLYwqOxCl78R6ZR0SncNI98wgjs40&#10;1TOCBHs/0pimuIZpg0ii406wDSDK0INYaxvWMQpPYxQlH+tCyQijxLYa7FCWI17nQXnjPGIsfZBH&#10;diPW0g9Z7SKiTb3I9E/x+D5keuewi+vZ4QVs0rZhs7odGb4ZpDpHkReYRYp9BIrWQ9J6ZftBxHkG&#10;UNCwDzHmMeT6F5BobkG0vgryvgFo56dhmBtFcWcbtuvc/DCnUBrZg8LwCuS1K5AFF1BQs4Ssqikk&#10;83ekVA0i2T2MBMcIsquXsUs/ikzfAsqb9yLFMYTKln1ItQ9C2bwfme5R6LqP8N5GUd66B5meYTqD&#10;3UjTtyGHsGpg1P7s1XU8fXUB9178gNuinoFKRADk2pMfMb7STwAI9dDBaJDpBJUHnX3nSCP2nVxk&#10;xDeEXiqJgdEGWhOGCId+RowTM73YfXhWOrZrvAF90xH0zxIkUxGuN2Ju9ygW94yiZyiCPh47yLwB&#10;AReet2WgDtN7h3D14QUC4xepaO0R4fHwxSXcF62fXlxFe0c1vGIOb68aoZAB7Z1hDE4OQMxdUTvY&#10;RUfMSLS/EVXtIYT6GhDorqezrmN024BwdzOCHQ10Uk2SiQEDg2LUXW6v7W3k9ia0jg6iob8fRtE5&#10;k6pCjNKsbatF6NAsAkcW4T+8F7oOqhuXFXVhN3p6qtHHyDzSF5Fm8KvvDaGOFur0o2GgFrU9wdX1&#10;Vi9q2r1UGD6EO6tQ3+OnA2Vep4vXZT736xppwfhUFyb5XGcmWzA/1Qa/tVQCiACFXp4sQcMggEKT&#10;VIhYJ1xMxUkwFsbCLI+HtTgRNoJkdTkJ1iLuK0+FsywHliJCiMv2MgEenpfgMfDclQoZyuwuuPr3&#10;8n1agGlgH9+jMQZKDXx/2hHYu4yqQ7T9SyhpaIaDysMzPI+63Sdh5btc5lajwp6PIn08Mst3IUOd&#10;AYVPD2NIB7VHDnd9KWyBDFiq4mCwR6FQsZkqIR6WUDrhmkSfwzSUDUu4RCrKKjFloIIQKNQlSnMZ&#10;1fQZUd2rQ7E1GSVWKhpzFrIUyVBYcwmkAli8hRidi2Boug4jfN/swXI0DvrxUgLIC7z/QKNvFhXq&#10;/7XP/t+3f7ICER0Jr+Hit004uVyBMyvFOE07Nl+AE3sqce9aG27f6MGta/24daUfd24N4yaVxy8X&#10;W3HtYht++a4RN8634NqFDlxkeumHFly+2ILrP7fhxs+tuHKhGRd47h+/a8G33zbj3Het+PZCN3on&#10;9FQZX2FH7r8htWI98vQ7ka3eyX9wFirrdCgLmBAty8WuAjmK60Mo5kdWPNCK5GAAn8nLGLV2wRBp&#10;gr25jlGtF5l0WluUbXRgs9ha0YZs+zCySl1Ij01G5g6qjW3rULr9cxRs+QR5mz/jOiGydR0Kmcq3&#10;f4WSnQTJrtV6DwkkTNeWi3aK9CtChmokegsKdwg1s5nw2YzcmC+ZEiTR61EZ/yUuH5/A63tf48rF&#10;c1C7GpBTNY6dphFsVXQg3TlFB7+CFO8s0v1zBAnB4Z5AqotqzDWKGFs3wTGMGNMo4h2D+LTcgoxG&#10;KoWFcSiWp1A53I8YpQkZhloo2/cinscUNR6Qjsmv3YNY8yByg4tMh5ERWCRAhpBXuw9btX20AWSF&#10;9vCYSeTX70eSewrqntPIIixUXWcIkBnkRQ5jFwGSX7NMJUGIqauhGR6Hfc8S7PuXUTowhA0aD0rq&#10;Z/lxLkNWt4xcXjcztBs5oRXk+OYIkVlCYBrpVZOEyBjS+Dt3Wakwgnt4z0el36pqP4Y01wRKG/Yz&#10;HUdl20GkeSdQ1naAz2MY5Q0LSDc0QV5hQmN7Ix4QGvfefE9wXCBAREX6L1LR0dVHFzC21EdFEKE1&#10;8J1qRv8kVcZ4G51+G3YfmMb04iAG6fSHqEwGqSAGmB44PouVwzNYOjyHnvEWwqEBw6NhwiWE3vEa&#10;qc3/9N5hLByZRNNQDVVJHc9JwAzVome4lg60DruPjuHW8x9x/9fLuPf2J0kdPXx1CY9e/4LHhErf&#10;QAgOSz7czgp09IRx4OgM2umMIx121LYaV2esa9PRtDQ9882EpQWNnVY0tNtpNhqXO8S6GZF2E2rb&#10;tQh3cP9Ok9T57Oi5PWijMqwK2mEJ2ODgcv3xfQge34u6I3vh6GmH3mVGH6Fz6twSmvvdaGwzo6nZ&#10;gIZOA+rbddKcFE1dAtR61PN+Gjr4zGliPdKh43W1XNaguVWLplYNmlporXoMDFZjfq4TEyMRjPRW&#10;I1ylhJEqwlRGZ8/UQsdvKaHzL6OCoFnkKXAUc50QMBYlEyoCLB+tmKpFpNwmILRaBJYJ61rdSSmh&#10;Ioq5lHlQKYqgobIP9C9A2TIJ88AiNM0DKA1E4OgfRujAflQd3YdqmrqjC9WjMxg+/g2mvvsZfczT&#10;hTWQmzKhcYuBE7ORrsqGImCGo9GFclse6rqpLlrLoXOloFQXg9zSLZBVboQhkAB3azYCvaUw1stg&#10;j1Sius0EmTIWZeYUKOxpKLEkoG3ajrkTjfB3VMIcKkSlNQNaZyHKqE7s1UVoohptH3ShplmDUIMa&#10;wUY1BqbDeIO7DOZF0dVLmpgXXTTp/a989v++/bcUYV250IlvD+pw/pAS39O+O6DEib0K+P0b4PBt&#10;gT2wC2bvDoSas6GxbYHK+BU0+nVQKj+BhmY0b4JC9yUsjq0w2zbC6doMv28HfL6dUGs/hcm6ARbX&#10;NlQa11HOrUexgQ7atBnFFqoDPf9Jms0ot8Sg3BrPf1A5bJSGCfmpiC+Ro4LRV/lEDyomBpFRW48N&#10;JWooalqRrTVDW+2DzGqDItxJhxdErqcf8YoQKr2dKFJYkZ2QQvURjYrorVBGb0L5LgELqotdvF7U&#10;FlTGbpOa6ZYTDGVRzCMYRBGWSEUdyFoqWmQp43egnBARVpEoZiokmOI3SJNOiTG2DOlb8cO+Ptw6&#10;vwf3bl6EPtiK1KoRbLOO4KvKZqR7p5FZs4J4RurpNYtIqJqgg51ComuEDn0MsXSqSZ4FKopp5o1j&#10;XaUT+Z0dMO1bgGbfPJQTY4jTupFpaqZq2IdoWy/kjSt0+n3IoxrYYRCR/xzVRi9SPExVPciq3o1N&#10;yj5spmXW7MMOxwRyGg4i0buAss6TSBVp20nsso9D1nwY8e5pSdWk2XuoBBthn16E79AheI8dQeXo&#10;JLbp/dA2LzLqm0dZ6yKyauaR6l8ksFaQ5VtGmnuekFyiCuFvEBAJzGObheCsOQBl5xkqjUWUNB3l&#10;s6AiaT2BRPskiiL7ed9TKCNY0r1TqGjcjQxTG4rVDrT0duDe66t00heoOn7GXdFx7plo/USAUAFM&#10;rAxIAGkbqkc3FUIflUK/UBmj7dh3aA4z8wOERiMGxwiP8Xr0EAb7T89h4eg0lk4some6k9Dg9tF6&#10;DHOf/rF6dDKdpMKY2D+MhmEChMd1j4TR0xdELwHSPVKLpUPDuPXsBzwgQO4SIPdfC4D8RPsZTwiR&#10;I0fHsTTfiv37B/HjT0dwiOtioL2GFh0aW9Vo6lARjoqPpuQ6nXSnFs1iDm4CpaXNgJZ2OnexL625&#10;XY2WbhWau1TSsRE686+/W8J35w/hIH/L6GI/InODaDpzELW0JoKk58Ac5vkMfvzxKE6enUYNYdXS&#10;pkFbsxKNLavW0q6RTCw3t/E6nbqPxnvp5HrX6r22tCrR2qZAG++1pUWsm6mqvBgZCGP3XDtq/Sqo&#10;SxJhFMVRigw6/4xVRUL14SglBAgP0UlQwMRYTNAw30TArNWbiPXfi7nKqAAETJgntlkIGEsJrYKO&#10;v4KRPFVVbVePVPRWMzEOX383PO0tqJmaQOjgPvhO7qcKW4F/egxdSwuYPHoQC2dPoHtlGOEBLzRU&#10;GmWmLGicpbCG7VB49VQNfjgjSrgicvga5TBUUWk4eH0v74/KwxCIRqBLRiuBtUEOtU8GnTcfBZpY&#10;wiMV7sYSOJgfGTMhMqTnueSoaqog7LJ5PjWMnjw+fw1m9zWibdCMYFM5PEFex5HJgKSKvngVIFJP&#10;9A+vmf5pmvG+kgBy8/IAfj7jwtWzNvxy2oLLJ8w4d8gAq1PM1/EXFDm+QhGhkKH+ksqBEbhxO2Ug&#10;Ha5hM1RmOl3TRsgUn0Ku+hxy5acoUX+GCu06VGq/QKXhCxjc26C0b0Splceav0C25q+MAD5jJLAV&#10;ajvBYtoKnT0OGmscXHUFGF2IwN9gh6nOB8NIDxSMwlXzU5C3tyPH5YMpHIGzPoyqxhCUDiVUbp3U&#10;EqVETJrksPMfZodKXY6shGhkbt2Ags1foGw7lcSOdbT1kuIQfT7+mJbu2iS1wBLQEKko1lIkbJPW&#10;5QI8HyvYJajEinqQ1Wa8lak7oErcBnPWdiqQcby6ew7ffH0cpZ5WZISXsNk+jXXKDiT55pFWux+x&#10;jNRTwnuQEFhAWs1uOvM5JNHpxnp3EypUFvYFJBEgmzR01qPjcB5chvHAIkwrSyhr6kOOox3ehe/h&#10;mv0G/sUf6LynkBFcwhb9CBL9+5iOIT2wG1u0Q8gOHcAm9RAVyBhkDcd5jQXkExiJfiqKztNI8S2h&#10;ovsc12f4bI8RYuMobOA9ESC5gT74Vw4heOwEvMePwzC3RIXTiu7d32L63C/oP/kTygiS/PrdvN4K&#10;cnmtNB8VSZAKxztPeCwiLbQXW4zTyK0/Bv3gd7yfPagkSNK8BEnrcQJ2HhUtAhzzKOd9pRFglQ0H&#10;kGsV9QXt6J2eoPq4hft0zI9EUdHzq7j7fLVX9y/3f5DqIlpF5Tmtk8qgb6wRvSPNtFbsOzKPqfl+&#10;9Iq8iQZ0T0TQNRnB9KEhjKz0Yv7YNFqn2tE62kT4UL2M0kZa0DPUhNHlAYzsHiBAatHG83YxFQqm&#10;myqkmypmYqkLl+6clVpe3Xl9CfffiI6CP+HeS6oQKpBjp6axIACyrwd7af0DVXS6hAKj/GY6klY6&#10;57YuOuSP1k44dPZqqVa06OzSoqtLj65uvbTc0anhso6moim5TY0OOv3hIRdmp+swOddA6NWjdroL&#10;jaf3I/LNYTTTiXYfnMTUvn7s3dtHgPoQEdOpdmnQS0Csnns17aCqEdZJaLR2qtC2ZoSVuK9W3l8L&#10;l1u7CBEutxJ2vb0uTE40Yai/BsO9QfgcZdCUJMNAZ2+SbLXIyiicP4FhL8mQFIhY/r1oi5AQoPij&#10;iToTCR7cLmxNiYh9jYSIlua0laI24kS42Ylgqx3BdjEwog+hiW7UHNmNwNkDCJ/cDR/Xawca0Mj7&#10;66KCbBsNIEhA6+nUi9RxMFAZ1Hf56ejtCPRY4G2rhLdVjvo+BR1/AtSuRARbcqg0qITCsQh1FXB7&#10;MfSBPBRZkpGvjYbCmYxgpwKe5iKCJQ8BPi8vQWuslsFP6Br9eYSdnvdg5P/IhiNf92LxMFXbXBWa&#10;u6komxUYma2lL75LE/UefzqAvCZAbuLRrWncu1iHBxercfcHH+79GMTFr32obU5AmYvOtToKmc7N&#10;SNJuQqZhF9LVW1FMhy8jRHJVn0KmW4c8wiKf0JDrv4LCtgMGTxy0DioQO52sbTMMwRhUeDZBFdqB&#10;Yud6VFgJGAJFbeU2exS05ijoLLGoqsnBxHyQD7YRDePtjIKHoF6egXbPLNRj3VDWeeGqdVF6V8Nf&#10;b+RxGdCYUvlPz+d1ZNDYC2Aw50KrykB+yjbkRxESQnWIDoK7CBDRK13A4iM8JHBwWSiQtVZYQoWs&#10;LQtgiJ7sRR/Xy4Qiid8qzVwoT+CymA+ECsSWF4VLh4dxg5HhpYs/otI3guzaI9ju3IdN2nFkVB8m&#10;MOg0aw4jq+440gKHJEt07UW6/xCVyQoSXKIIagwxpk5sUVXBPD4D79H9sB3bC+OeRWQH6pDvasDg&#10;mWsY+/Yeeo/fkIp8CmuXEGMZRWb1XuyyjCGvfg+irMOQNx/CVn0/dppHUNp+HOnVc1B0nUC6j8+z&#10;66RU3KTqOIoUVz+VwW7EmHtQXE+AmVtRGOhFcM8h1Jw8yajuBEwLhE8gTOd7BHvPnsPUiZNQ1feg&#10;spFgD0+jrH4JedULkNftQxaBlBOcgyy0jCjtKMoih+AcPYP80DQMPUcgq55EeRNVi2cYapG6h6Bs&#10;2YNs5wB0DYuQ2wjJFjrEgS6pT4eYSOrB80t4LA3lcZV5V6VKbAEQoT7aRyKroKCT7x9rpdrowN7D&#10;c3yP+leVyUwzemaa0D/TggWqgmlGzcv7htE51UKANKJnqhP9E10YGuuiEuliRD+I4aUBtE1wO4Eh&#10;ptYdGuPxhE0vbWS2Az9cOwXRa1xMQCVAIvVFefkzHlKBTMw1o6ZWhYYmDRqahYLQ0ymb0NFtJiSE&#10;GblMpy2AIcDB5b4BM3r6jeims+nuo8Pp0VP1mNHbb5byent06Omm8yZMOtoIHKoSYW3dBtR106FO&#10;t1OB7EPduUNoP3sITcu9qOtxoaPLgVZes2WI5+E1hvptBJodff1WXtPGa1iktJvX6hH3QBP7dfO6&#10;HT0GdPQa0Mb7aunVrc7pzet1dTvQ1xvA5HiTVAfic5RDU5QsqQajnCAR9R1iWYBCwEBOmOQlwlCQ&#10;BK086fd6kjVQiMp3sc1YmAxz0er+Ju4jFIy5TKgRUbfC44ri4TFno6mOiqmpEvVNpahpLkewzYQQ&#10;lWfdib2o+eYoGs/ug3+c99XqQE2THsGIAsHmSoLExmDCAaU5ngDJlFpEBan2vHyOtsZCeNoK0TSm&#10;JQDS4CYQmoaKEe7Ohq02Hno/faEtDkpnBlRVOSixiJlRM1DdXoRQdzHhIUewVw13c4U0s6G2Khtl&#10;5gT4CYnucRdhVyYVj7UM8H8+bMLAhAudQ1aMMVgWzXj/lApE9HoU/UDePN6DFze68OZmC17TXt1q&#10;x+2rrbD7tkLpZYRdl8LIfycjwxgkKzZhixhFV/Y35Cg/R7HhM2RU/ity9Z8jS/UPJBX9C/JUX1Bd&#10;xMJTlwWbPxHl5k0wVEdDFdiGIvc6lFZthNK1nRDh+W07YSLtdRYqEGMs9KS6zZsNozsfmpAO9qle&#10;mPcvQX9wAZWMEEu8VBymHJhMjEosqbBRQtrtfAGdKdA5GeHY02C1USqrE5GT+BlkO6mitn4h1Xfk&#10;bv8MeTs+Q8GWdcjf9IUEDlGEJVLR+7yQKmW17oPA2EmlQiUiQCIGXJRaX8UIGK2XICLlx30lNfEV&#10;/UVMmdtw4+wMXjAy/fr4YUrbVpRGDtKRz2BzRQdyGe3nBvfQVpAX3I0M1xwKAlx3LxPOs4hn1B2j&#10;b0eUqh6x+jCidG44J+YQOHEEjtMHYd63gAynE1p/EC2TUwgOjCM0OAttXTdU4V5k2xtR6OuBrKoN&#10;isZh5LiboWoaRbotgtyqdhjap1Ea7IStawZK7u/umoM61AtHmximohHaSD/KqjthbB7megSVhFVw&#10;ZRk1p4/Cd/oIjFSBxQE3qiMh1DUGEG6pgTEYgKGuEbraVpgaOlBZzWuH+1AZ6pCanSp4vhJnJ8yR&#10;Mbg7JqAMtElNQbU1nbA2ERr+FlgaurhfE1xdY9CF2+Co74LRG4Yz7EVjfyOdsugcSAf9/CfC4xJu&#10;P+PyHwDSPd6MwdlOTC9RVXB9Zf8ElvZPYeXgNJYPTmF2/zCWT05h6egEdu8bxQ+nl3Fyqhvn945h&#10;eXcflg+MYuHABGb38bh9U9yH6uHgLGYPT2Pm8BQmecwUz7tAoCzsHsX4XB+Gpjtx/ppQILw30QNe&#10;tA6j3SZAHrz5BdPL7Wikc2rpMtHx0hEPONA97EHXUBXNR5XjR++wH3203mEf+ka8GBjz07zoGXYR&#10;VFUEoZfpWr6fCsiDgWE3nb0TXX10/nQ+vYMEy6gVzYNVBEgHWr8+gsZvT6D9zCE0rgygcTiE3iFG&#10;4MNetI970cfzDXN5cDywes6JaqY+aXl4MoShyTD6x0Pcr5oqbtX6RkPoGguig8d1UfV09Tkw0O/H&#10;OME72B8m0ALwOcuhLKBTptOXnH9JKnQCClzXFyZBl58Ag2wVIDqxTvsjQKxCfRAclsIU2IqoWKhW&#10;JKNyERXp1tIMWCuyYKACCbkK0dGoRAvB0dhejtr2CoQ6CBAxJtfJg6g5dwyNp/YjxKAg0O5CbZuV&#10;+1ikOTmEEuiZrIKHDr66RYlaKq9wpx5+KkO1LwvFjhg4mvMJhDKEOktQ21sCX7sMtvpMVDhiCZAE&#10;OBrKCZcKOMIyqroy6Dw7qGLS0TBUJgHI0SiHzpfJQJr7m6jAAjwPA4gWArm2XYm6DiX8kSK0MIjo&#10;HHL+ASBUIB/+bArkwxvgwy28e34A7x4MAQ97gUd9ePd4AI/u9cMV3AWtLxqV3gTkW3chS7MZqWVf&#10;IrV4HdKKPkVu2V+gc3yJPPX/RIby35Be+S+Iz/8/IVN+hkL1lyT9dsKAL4xzFwy+KFjr41Hm/hIV&#10;3s2UgTtJ80QoHYkwezPh8OfC6EiHykXJ6s/ngy+mY9LBNd0N8+5Z6A6soHyQDsqvg9Mlh8eWBYc9&#10;A1XubHhJe1tVOsz8x1m47Pbkw0FVIkv+KwqiPoV8K5XR9q8Ik9WBFIt3EBBcFwrk95R5AhjFu4St&#10;AkQoDgEUMdS76P8hpsUt3kWw0EqpSuR/AIhF9APZ34fbP+7Dk1vn6WgbUEZnmh3oRz4duK5lDOX1&#10;dM7MUzeOoYQRfom/F6XeXhR5ulHgbed+rZC5RdPaVmQ5q+GmAvEfPwbbqUMw750hbMQUsBroLZVQ&#10;WJWU0HqC2IhKpwGlDgPVognKKguUbhMUXFZXWfniM/XYoPHauG6Ezm+F3meBwUurMtNMjJYM3McM&#10;jc8BBa+h8RpgqrEhtGcKtecOI/T9cVhXRggYA8y2UrgtxXDaK2Bxafi/MsNcLXr1GhmR8ZwhG8w1&#10;FthoVj/TKicDBAf0dhtTsbxqRqcDJreD74WR0R2PC3Af3pOV9+/2mbmtAj1UD3fplEV0f/s14SGG&#10;LBE9vwkQUQciKtFbBmrROlBHx1tPh1onFUOJSvTZ3WOYWOxH71Qzeqk8+qgcJgYb8ROf44XeVvw8&#10;2o6FoRpM8hqDY1QoY2KfVvRwn+H5AYzuHkEbo9h2busYpLJhfs9AEzppoonv5bs/4P4b0ev9Gu/r&#10;F9yhCrn9SlT4X8bMng60dVnRTnBE6OzDVB91XXaaG+F2J52Ilwo6iMbOABo6fGjuCaCxy0uHEkT/&#10;VC1G5hsxMFVPi6BvQqQNUj+C/gk67LEaAqyW+VXoYUQ9MOlAG8EQnKACOX0Yzd+fQevJQ2jeM4rO&#10;+U5Gurz/4SB/C2EyGiaEatA3WYeB6QhG55vpwFqo0mrQ1Cv6qnjR0B1EXbufEbsH4TY/o2Y/fE0u&#10;hFqpclotaO6wYXAghG7ed39vCFNUacEqFXSlos8HISBPkyrPtcUfW2MJtfFRWQhFIdSJKMYS9Rtr&#10;JirczQVUHB8BsgYRK2FkJZisXDeXZFPlpMDvKkZvFxUVHX8DFVIdLchn6+f/LnziMBXYaTSdOIC6&#10;WfqvJifc9WY46y1wRcxw0Z/YwxrYa9Wo7XGiZbhKGsbEHlahzJGFHP1OFFh3oqa3AlUEia+jEuF+&#10;HXTBLFS6CMZwAcy1RWgasCDUUgxPmPfs205ftRP+1gz4OmXwdREggTSo3Rn8Nkpg8Sv4PG0EiB2N&#10;3SY09ZjgqyuD01eI2hYtxhf/AJA/nQLhHz7cw68vj+G3p1N493SI8BjEh+djePNqBpGubFS4tiHf&#10;tA1Z6i2ExFfI026GTL0dyfmfIKPkbyjUf4oCA9WI9i/I03+GTAXzK/6BfD0jecNGqKzRcNXkwlqd&#10;iUCLHO5GqpK6DDq2NGi9Mml8frVXDn2AMthbyn+UnGkZnZkSlUEjPHPDsO2Zh+nAEpQjjGzrLPDU&#10;KBAgZKq9ufAHCJCQTJprWAw1oHLIqV7KodfnICPm78jc+jcUbCbQNn8B2dbPIdsmALJhFSjMK9gq&#10;6kY2SqqjlKAQ84YU7Vy3WoxFmBRye6FomUVoCJgI5SFUiOi5Xpa4VZqsqnjHF7BmbMe9c/N4du0w&#10;Lp5bJNgsyCtT8XnpUemh4652oNhmRFJZIZ9jBdIqK5BUUobkkkqkl6uRUa5CcnE50kvLkaNSI8to&#10;hGtyDF46A8eJfXDun6ECICDMRTCY8mDm79Q7SlBQkY5URnTJ/PhSi8Ugb+nI5EecKU9FbmkW5Mp8&#10;5FfkMaWq8xTz/5GPCh5fYcxHmUGGIp0wOQq4X2FlHsp0hVC7ymGuN6D+yBxqvzuK8Pcn4dszDXW1&#10;HvYqOXyeQni95dBaiyFXyxgsyKTB6RTGEpSLtvr6fFRqc2GyFsFTpYDOyPOXZaOoUoZSVQFKeK1S&#10;ZQGKVbw3ZR4DDp5DU8hz5BE45fCHlbAHixkthgiPC7gnxpoSxUWio54Yf+rlFSqQi5ihOmgeDNEC&#10;dOzV6OljtMyouLU3jBkCZGihHx2MlLtGaxnp12CsP4TLVBEPO+vxpNmH4x1OjHdV0XGLTogRdPLY&#10;bu4zNNuFseVBNPXVoo2A6mBeZ584fx26euswNN6Ca/e+w8O3V3lflyCmwhXqQwxn8uDtZcwd6OU5&#10;qTYmCYghL52RGIzPCWvQCUeNCyYC10TY2oIOuINuuKqZT/A28VoTK10YWeyFs5bbGnhsi48RsA2u&#10;eidVGR1lk5uOvwPDs7UECZXAvB/dU0GEpttRL+pAvjuJ1nNH0Uo1Ncjn09AbgTvsgCfihrfJR2fq&#10;hqfRBXfEIfWfmT80KfWdCbS44SM0/ASGlfdl8vGatT4p1bsZHATMqGp00gkGMDTWiOnJFgwQIJ3N&#10;blSZi6Glc9fyPVTJEqAuTJSKqrRUHtqCROhpZr6fwmx8PwVQ9PmJMBIQAihaWRy3xRM+CdyeBKto&#10;3luUIDXvdRSnwC7qSAR8ylIJkCL09fDeex0ENCFACw/44J1sR+TMYdR/cxoNpwjS3XNwNAUY2Fik&#10;Z+kMO+EKuwkLN6x8HrXdVFgEc20XA5qQCiXWDBSaYujv4tE6YYatNo+Blgw13fztNQVU/lmERyEq&#10;PFRD4WKeN5ffzyZYAzGoakjk80tF/QjV0KAa9uYy2BvLpVE1HOEKVDebEaB5G/QED5cbNLD6ClAV&#10;LsPsni764rVhTERHQhHYC4j897TE+icCRNDuV0gTuosJoN7twYe3M3j/ahL4bRFvf12mzEuH3LoF&#10;5VXJKLImIde4E8XOeJRYuKzYhgIdnaxtKwHzKYrs61Du2o5s9VdILf+UQFnH/bagwkL1UZXGiDkJ&#10;ek8matoUCLbxH2bORVZlMp1lJnLUdPaqXKQrc5CpZCQglunM8hxUIDNjcO3fDfvBJagnuqBtc/Ml&#10;N6KmnvK1thihOjklYSnBUUAnnIE84QhVMpRVZkGWQthFrUMpHX65UBiEhKgML42iAiJEVse9EsOY&#10;bF5VHTFiyPfPCYl1UCSIoi2hUMR+4pjVYqvfW2bFb0VF0nZUJm1DefSXcOVG48rhMfxyZgzXL6xA&#10;q8jDtm2bsZUgyiiPhcJRiHze15akHdgYtx1bEqNpcdiSEI+ttG2xsdgeH4sdcdHYHheLTHUlvHPj&#10;CJw+BPepffAdmoWizg6Nk86d57I4C2C0F6JMkws5nXJeZSFyFMXIUxTx95egUFmMInUpX3IFyvQK&#10;KC0VsPkrCHMtKi1FKDHQYesJAH0Jik1KlGjLUFyZD6NLDWuNEaZGMyLHFxD69ihqGdUGBcRrbfDy&#10;g/AHClEdroQ9oEaRVg65poTXqIDCpEI50zJNMS2fIDChttEKE++5TF9G+CmgsalQaSyncX+LAqWm&#10;SlSYVYQa79FUxo9Kj2CjFs66UvTMBAmPi1LxkBg4UQygePP5T1Kx0dVHP9P5TUuV3K2j1XTyPvT2&#10;B6kgatBBICwdmcEgAdI+QoCM1KB7JIDRkWpcoVN90VmLX6mQbre5sLfFgX46k86BenRTwXRTlQzM&#10;tkktvNr6a9E5WEuoBNHVF1gFVE8Qk7MduHH/Ozz+VfSMX4WHmFv9LiEnirAWDg+inffUNRVG81gI&#10;1R0BAsAvDWdipsrzNPrp3Kqo3OxwVnuo9D3w1ItiJiqng8MEyCCVmVByVTDVeaANETghJywhOutI&#10;FSaX+zG51IqJ+VoCJIi+uXqE5zoQObsPEarFFgKk89Achg9OINgRhiPokmZJNNbQeTZWw9kYIMDs&#10;aB5uxcqJZTrSLtR0VCPYGaSFCTvu63XQOXqkaYpNVLImvw3OBg8aCdX+sSa0tVdhgM9tnOrPT1Wq&#10;o6PXl6RCQ+WhJjxEMZWWkNARHlpCRarjyEuEKZ+pjPCg4hAg0cjioeK3Y8xfNT1Nlx9F6ETDXEyI&#10;EDBmnk90QFQxL1RVguEhH7r7XAwKPFIrptpBP6qm2hAhQOu+OYmmc8fQvJ9BXGeEz90Db2MVqvh8&#10;xcyMnsYa6fc3jzRjeKGDAApQrfMdNidDbowmrPnetlfym4hFpTVVUhJKZzKVewYVCAMsZwpyNNHI&#10;ZRAtU33FICCB8MjgNVIRHlSidb4aoSH+T9u0PI+GcFHwf6aniqO6rlbBF+E30WaF3S9HVW05lXKf&#10;1Br2nQDHxwEV3314Q5j8CQDyRtzohzuEiJi6Voyqu4eKZC+Ag3j9K/8Z3cVQeBkhULYVOrKRaUuB&#10;3JuDYms6NK5MfuT5VApxKLFvlEzhiUOWcjPSKzYy8t6GMns0/yl0zqadKNRF01mkoKHPQdnpQYVd&#10;hfQyAqNChowy4fzlXC+U1tNLc5FWUYgCNx3WwhzcBw7CenAPNBM9MFD2B7vcqG3WoU4MtdykRqjN&#10;DL1XjTx1EaPpCkaypSgpy0B2wnqpyKpgMwG3RaiNL1C4Y91qsdSWz5BPRSKWV4uu1iN/+98lgMhF&#10;vYlQKgSOUCCiOEuCxsfKdamVVvQmAod5VCHlBI4zexcuHxrB/R8X8f3JIaiVaYgnLKKpTAr1jLQo&#10;Z5W2cmSXyj4af7NchmRZNtIL85BbzGiczyC/pAA5hfl8nmb4Z6lAjh+AhwokcHgeqoiHMNbA4auk&#10;06mgA6+A1lEOpZVAJiSKtEqqPg1KLQaUivnUzTpUUPUonTZoPSbKaS3qu2v4v9OiQFtCeCggNyhR&#10;bFET8Bo6cAWcISsjZka7nR5ETixSfRxH3fkzCO9fgqvFizCfe31DBeqatajrqILaqWVgYJMcjc5j&#10;paIURWZ6XrcCtZ3VND/BZaI60UJrM1E1WXgdLdVHBUq1lbx3NXROI3+HARq7hh+YA+E2J6NdDXpn&#10;6nD3jRgskfB4QQXyQigQMWw6FcjDS5jaO071UUdIUCUM08kP0WkPh7lci8WjkxheohIYbZL6bnSN&#10;UlmMhnFp7wgetQfx3q/Hr7Vm/NTkwAJ/70hPjQSLJh7fP99JgAyiVQCEqqBnoIbw4Ll7AwRJEIv7&#10;BnHz0Y+4L3qevxTNisV8HFQgYliTN1ewcnwcnWNh9Ew3MJqtQ7grAH+zF+46FwKNXiqTDnTMdjL6&#10;DTP48aGaTr2KUGkb75CaGE8fnELjYBvh04PaoVY0MnBqGO5EZKCdwGzHkthndyemlqkEVuoxvNyC&#10;2rkuRuD7Uf/dCbR9fQxdR+Yxyv26ZvupQprRONCGlpkBRMa60URrGe/GyMoEZg/NE5h9qO+pRYj3&#10;E+yogavOTeB44Kzxwep3wxZwwEaAOSIuNPXXY3CiDb19YQkg/R103lQgqgKqjSICgSYAoiE4DKLy&#10;XFIY8dDmxkvg0DPV5yVICkSTGwdNXjzhwn1lMQRIjAQKfUEsj6UqKU2GRdSRSPUkKdAVxSHkLcXY&#10;WBBDE9UYnqzG4HQNmibr4J1qR93xvVQgJwiSQ+g/tR+9K+NoHWmVlNYAn0PnWC9aaM0TfC+me9A9&#10;0Uzf4UClkwrYlER/lULFV8H3NxsKexaMgVy4GuTcHo9yZyzM4RwqkQwUWBKRrtiMcusOuOtTEWjK&#10;JpyyEBowoGOlFT0r3aihKg73OFFPX1XfWYVwBxVgvYn/awtqWywI1ClQ06RhANAuKY93okrhzwWQ&#10;l3iD17xpMQ6LmLL2BO0I7bg0x8er305AdOM31JbA2mGDusmKinYrlIz+taFyvmAlqGlXwBjKoErZ&#10;TIJvhNqbiiKjmN+DpkuEjNAoIDzydDtRYBCtGPKkDzQyEIG6yk6KVyBPVYkCtRpp8iLEZRMopYwG&#10;dEqCR48Svw+Bld1wHThEgOyDcrwXWhEl9VajrpNymlYvesl2+WAMWlFoYARM51RpVKOsPBu5SRuQ&#10;LwZM3EEAbBd1F1QZtNWK8vXSEO4CCKWEgQBIUdRnkO/6DMVULVIHwrW6EtGKK2YTKqk6RCrUioBI&#10;SdxmVCRsgTJuAzx5MfhhpQeXTgzj+sUl+P1qFFcU0LEXU/JqKXm1Ur2FXFmCIlUpIVeG3DIZErKT&#10;EZ+ViILyPJRqilCqJKxLqQ6sRninh1FDOR46ewShoytQR7zQEiAWbyUcISWjHzUdsJh3XY7c8iLk&#10;V5ZSGZYT3irI9Go+fxWfu5by3AiV2yzJeX9LELawF4bqKmh9Hjga6+FuqWMwwCg56EZzfxOCdAy+&#10;/hAaTi6h9vxxRH48h4Yje+HvCkqd2iLNSintmWxBoI1OsLWBYOpE40gPfD0RVHXUws8ov2G4Gb42&#10;RtthN4xuB/QuRtVVLqoUDVJlOcgqlqGUCqhCqBAjlYlZSZnvoUIVUaMRA3PNUp3CPTplEeGvDd8u&#10;Bi385f4ljMzz+RAGwRZGoQRe61AQrXy/mqlCZg+NYXSlH22DESqSejRzWyfzxaRfNxs9+MCA4x2V&#10;0ct2Ny50+7DUKaLaAKPZavTNdmFyZRjNdKptvWGpWKyzJ4AWMalQhwfjC124eu8HAkOM4nsV915e&#10;xe2nl3Dr2SXp3haPTFKB1EutvJpHIjAHNAQtAwhrIdQ0nbsMFY5ipgrsO76EsxdO4vj5kxhYGsPg&#10;8jAWT+7G7LFlTB1dxtihRax8c4xOv5/OjTAjBA5/s5f314XpPS2Yo43u7iJAetF47jAavj9JgBxH&#10;28EZTJ5awMThOXTwu+mbG8HRK9+ie2WK8BpBF9eHd0+jb36ECq6TgLBT9Zih4/tVrBeKNgc5ZXkM&#10;bhjM5WcgtTCdwV0Wo20v+sba0NhchY4WDwa7qhGwl68WWxEeOlGBLprcCuUhQSQZBioNg1AeNAEN&#10;dU6sBJA10wmQMADT5xIi8gSqlzhoaUZCw8BzSv1AipN4jRgE3EUYn6yh+qrH2Fwthubr0DbbAN8k&#10;FciJ/ail+qo9wefzwwksf3sI43vGML4yJI1sPLIyyd89ivHDK5g+soje6S7+HgdUVYUESDJsVL3m&#10;UDGVfDxKjFmw1ORTdRWiggBRehKpCHOpKhSo8GYhTbGRqiQBnqZM+JrzUN1ajOpBJxrmO9C3fwwt&#10;0+J/z8BD1LFNNaNvshG9ojkxA5GxmUYECRBvuAx94/X0xc/od1/9+QAiWmG9k7rRX6Sdo53l+uo8&#10;6K9++wYdIx4Eehk58SGY+Q9yMXozj0Xg7HCgdcDFSI8SnIRWVPGl8CVQCqYhX5uMlKJoJObvgkyb&#10;ikpPPgEiisByoKLjs9XbUU3nUmTTIiY/HUlFOUguyMGulERsjo3G9uQ4JOZlIoYOJkWvhW95EY4D&#10;+2E9tJ8AGYCyrQaOVh/sYUbojB4DbS74O+gQQw5k0oEmMaJPyk5BZmY0MuPWIW/XF1IRVonU+/wL&#10;5G/74ncIFG5fJ4FAwCR/K+FBgBTu+ITbeEw0ARG12jpLKBGx/xp4xHFiWS5G7Y0iiLZ+AnPaVtw9&#10;O4/nNw7j1NF+1DYwivN74YoEUWwug4YKQEsHmlWUi9jMBGSWUNEVZyKjKB3x2THIZNSWzY8vPj0K&#10;OxN2osRhRGBuHPVnjkExOQTH4gSMbbWw1TpQbsynoihn1OpCoVaOTTFbsW77Rny+9StsiNmGZHkW&#10;YnNSkFiQgczyAqSViMHiyuBu8iEy2ApPay1UPgd0IUbUi3N0+E0oMWlg9FjQycg01FeLsmoNao/N&#10;o+6Hk6j/4Sw0/R3wtPnQ1GVFS6cRNm8J+mc6Ya9fhZE54EPf0hS6lkbRt3uSsInA1VSNmu4mKolh&#10;NPW2whpw4uDZo7ATVNsSdxEgWYRfOuSaPMgq85AqhrLg+9EwEOb/V8cI3Ut4XJUGT/zu2gmMLvdI&#10;akTMpbFCB+tvCGCYDrCNUbrKWYkzV04yGh9E72w3jp4/jH1n96GJQDtydi9O/3ISZ34+gf2jHThh&#10;LMdb7g93BW7bCnGbwdHDlT7c+PEAo1pG63w/9x3djQPH96BnmJF7Tx0OnFjA8qFxRpAO1LR68NPt&#10;b6U5RC7d/RErR6dwlwC5R4UkJrlqH2lGN1XGyPII6nvrJGCIpqZV9ZXw1VVSrRWj0pLPZRO/uce4&#10;//Qanr9/joNUDuMHFtC3PIaepSHMnFjGNO+ha3EKxXYjjDVVaB3vwdS+CZ7Pgdn9HVg+2I3OyQbo&#10;WgNUIIfQTNjXHtsLHcE6RYAsHF9BG9VLFVXOnu+OoWfPDBrG+2GpZwS/dw6TBxelcyodOinAcdZZ&#10;4KjVIqssHmkFSUjMSkFcWhyi06MRT7XgJXzFWGGtHSE0NzjQTnObilbVh1AeNEVBPDQf6z9EEZUo&#10;wtIL9UFYCDWiE+s8t6kgWSrSshAw1sIkmAkhE4/XyxNhVWTCqszi+QSEEmEs5HFF8fB7ijA9H8HE&#10;YgTji/UYWWCAMN+MwHQHGgiQOsKz7tQBTBDIy98cpgod5nvajcm9ExjdO42JQ8vY/e1J7Pv+BMaY&#10;1zrSgOou0bqxSJoHXe8vQa4yFTJlGgOvJKnyvNgcy+83Q+oc2DTkhLdNzYA5isfE8dgCVHeXoaZP&#10;h6aFRnQfmkDHnlG0M8jomIpQxVZLzcunlroxv2cAI3y/xmeaEK5XwVNdLAFEKsL6MwLkHQHyXgLI&#10;T1Qd39PO84f8yPQCXv/2A3oo+13tXvgXB+DYPwUXP1rDRDs8PT70MwroHa+izLajqr0UPpq3RY0K&#10;WwE2J67HFzv/AblBjjDVRpGtGKWuUjianXDT+Ve11yBTl49PYtbhs+gv8QWd8AY64/VUCZ9tXY9P&#10;tn6Jf9uyDjtL81G1PAvbgRVYDu6HZmoM2u5GOPhxGIJmhLvDqGNUGR4MUyk5kVici3VRm/Hlts8R&#10;E/OlBJCc7Z9JlejyzV8gb/OnKIvdDG3qLhQQJHmbPyEIBEQIh53rUMh7Lor6nBD5lJD4QlIsJaKC&#10;nQpGQGMNOGtWHLNRGjOrZMdnsGfukBTIT8cH8dOFBUrXABoHeuhUp1FIlWAIuRn5h5BWlI1tybuQ&#10;Iiq6y6jedAVIkEXzhU1FTnkykvNiEZMeA2XAgfCeWTqFY8hsqYdqpBtWOuMgnZvSWgpLSMx3Xo9C&#10;XRm2J0VhIyHy9/WfYGv8ZhRp8gnhWMIpBfmKHKqTTJSaGCH11mDs4DSCfY2U4Spo6JAap0UT22ak&#10;l1GqWzSU+91oGG1BvqeCjmgOkYunET5/Bnl0ON6OakbxHqkCU22WoZPvgrnGA13ALRWXdRIUk0dW&#10;sPebE6gf6EBddyud6SAjwBn0TtKJ1bvw9eUzCLUFEJW2E4WqLKqSPIK1CCp7GTJKUxkMeNA52wxP&#10;xMoAwQVpQqk31/DNlePonmqS6hke/noby0eW4COclw/vwdDsMMptStx48wBzwunPDOHY+VO81vfo&#10;4H18ffEsLj+/jpuv72KyPYLdVH4vTCVAVSWuK1LwyF2O9yNNjJsOYvdgAxqawjh99hS+Of81hiYG&#10;qWJacez7wzjyzQE099XByCj9x5vfSCC7cOtrdNMJ3X0iZhy8QYBc5X37COIujK1Mo5HP2lKt4HNw&#10;o6Fbh3BzJTyhUhjscgYZZlwm9Mb4bOb3zmDuwG5MHzuIUH8LGifbsXBuD2ZP70cz3/sCiwEqvxPt&#10;kwOYJEB8jRYsHOrF7iP96KHSqazzMNg4gqYLXyN4YBkV9W7MCIDwm+2d6EeguQbLBMzg/kWebxS2&#10;plqM7F/C7PF96OLzUrr0VElqRuR2eJvVKNInI40qIDE7EYkZ8UwTEJcdC1edE8Mzfahv9KGt2YOB&#10;zgC8luKP8EiGuogAyY+HmgDRiGItARIJIKv1IKJORFSqS3UihIcAiLWQCkPUiYi6EXkKdDyPIj8O&#10;KoJDUcA0J5qqZRfUsih4nQWYXmykAqMtN/DdakLPcjuqGcw08LdEvj6FhjNHMcWgZ/bkfr6jPXw+&#10;3RjbM47BFRqhOXXiAOZPHcT4vln0UIWE+/xwNuoZvKhgq1Hyt+cgX5mJfEMCIZKCUpqYF8QdUSPU&#10;bkOgVU1FT8jVpSLYUwhfdznCY4TpgW50HB6XOnGGx+oZrHkJED6n3gB6RkTji0aM8X/V3etDKKzg&#10;/1+NfgJEtMD6EyqQF7xZMQLkA7z/IKadXR1uXUz69AGX8fa3y2gfCsPaUgU/H7xt/zyMjI5UowRI&#10;fwh9UrNCH3qn/OiarqIxAqWU1Fep8PmOL/C3DX9HWmku6ka7oautgrbGjRCjuU5K9OBwE7KNRVif&#10;sgVbUrdgY9x6bEnYhK8IEwGSz+mo/0oHH60ogIeS2yx6Yh/cB/X0BMyD3XB18To1NkSGmtDCf0jL&#10;dDtsDX4kyDPwxa7P6Uw/Q2z850iL+gcyNv0VMt5L0abPINv4KXK4nLfxL5LJNooWWp+glGqiVGqe&#10;uzoHyGpT3Q0oF5Xsf+ihLpSLUCBCjYiiLzGoYomYG2TXZzBnbsNP+wbx4IfdOHVkCPVURc2D7Yzy&#10;5mFilO5qraF68CKjLJvASEJ6aQYjnVwoHJXIqcygM01jFJ7KKDwBsfyQlPUeBPdMofHrk8jraIRx&#10;rFca76imTzxjLZy1dEi9LShSl2Br7FbEpkbjk/V/RXTqNigsRVQ3SciryECFkZK8JB0KuxLV/U10&#10;ILPw9zWjyGmArj6AltkxqoVm5KhKCX8tWvnBNY13QFljRf0pRvA/nEYjgVBAUAR7atA3EpLqGkxU&#10;k2N7qEip/IzVLlRY9RhgpCx+7yI/zlBPCyJULZ2TwxhYoKQfauY927F8fJFOyI6o9B3ILktBCdVp&#10;oToFMv7+7MoUAsSFtskIfM0O1HcH8ODX67j39ip+uvc1uhhpixZZj99TgZxYYlQdQPtoH6whL59l&#10;CaPJPkaJYh6SAOaO7EXfwiQ0TjP/F42E2wBG+R53BO1YqCzEDW0RfvWU4kp5Ap5Yi/G+zoFnjOL3&#10;u7UYa63HnpVZDM2MwcPzOcKipVYHIp1N8NT5YfGbCZBv8ejdDVy8cxodDLTuPP8R917/gruEXaQ/&#10;jK6pTozumUDzCNURgydfswFVEQVVmJhsKAcKTQZczlLMjLfC79Uj3ODF0NwIFk4d5vPvQYTf2dTx&#10;ZaqQfeien2QUrGcA4kf39BDmDs8SxlYsHB7lc5hAzwK/Md57x9dH0HXxHGqonkrC/J2nV6Q6jvaB&#10;NrhrPdhz+gCd6DRaJgmQSIj/q0UC5AB65ieg81mhdpTDStjpqmTIV8Ux+EhGiiwOu9J2ISY7HjG5&#10;CdJ7N0WV2dMbQbNQi0E9HFSQlbnRUGRHQZUXTeVBeIjK8ZxYWgzUuXHQimIqmlLAIDcGOkJGx3Pr&#10;8uJgIFx0VDca7i9VulOJVHKbkufR8XvQEyKGAqqA/BhUV5VicU8npgiOiSUCZDfVngDIbBcaqTwi&#10;ohXWmeMYP3+OAD2IdgZEPeO9GN09gX4q497lCYwdWsLSuSMMdpbRTRh6m11wN1jgjBhgCVNdGHMg&#10;U6ej3JTFZ5JHZZbNoC0LjhCDqjZ+Fz0WqF3JhEgcg6piuLqV8I97ULPYhkb6gO4jo/D2VVGB69Ha&#10;Sz/Q5UewyYm2fgbdw/VYYKDZ1GpBda0Kg1Qkq0VYovXVMwbwwv4rf/3PsX8iQFYnb39HgLzDDcLj&#10;Eu0nLotJn67iFQHSOlwHAyWrd2kMNpLbcnAJmokuePkQBCxGpmswMlNDiVjD6DCMYco2A53bV3S8&#10;63ZsRmZFEerG++iowqgMVMPZ3Y6WlTEEGOHKLApszojCrqwobEvahE3xG7CJ6Zb4r3j8enwa/RVi&#10;VIVw84W3HFqB+fB+qKbGYWRU76ZzMtW5UTsYQcNEs9Rj3UZnuI0v+he7/obtqesRm/Q50qP+huwt&#10;f0XRlk9QsuljRTpVSDHzyqgyyqgcSrcJo9rY+sVqUdVHE8VXom5krdjqj0VYYlnsI6bIFUPEF+76&#10;B+yyXfh6rh0/UKZeOLOApg4654EWTOxbgbe9iUqJ4G0OIKMkg5YJOR1YgaoAMkU+khl9lRkLIFfn&#10;Scvb+LFauurQsH8OLWePIl+0HBnrQZAfQ2SkA6aABaHWOnQM90JOx78pahPSclPwxaZPsCtlOx1x&#10;NlKLUhGXy48+Kx6xjB61XhuaGHlOnTiE2uE+qKurqDya0EdHGSKIZIYy6OhcuxZG6GB6YG0KoP+7&#10;0+j+9gw6ThyGqt6PJjrDgQkxdHoDnbYRC0fnqBS8sAbdjNCM6JufooOawzgVY4DOtmt+FL1LExji&#10;/7CDUbDOa8HA3DDsISd2UgVm8VlkU3VlV6QivTgRWeWpCFMl9cx2w8sPrqbTh/u/3sTDd7fxs+g4&#10;uGcQd15fxaP3d3H4/GF4W4OMDrWIzc9BfG4WsosKkF4kQ46ilMpvBpYGKr6yApRoCenyAiqzYlRZ&#10;KjFirMQpYwWe02lcchThmrsSb5q8uFttwx51EfYQqP1UZbmVYu6VcjrSMhQU5iKzIB8pBXkweq34&#10;+f4lfuoPcOXxeQzRcYh50R+9v0HAXUfjUD2j+i5M0dFHhqjm9HJU2MtRbpWjjMqt1JANeXkKXA4F&#10;Jqlu/B4TWrrrMbl/GkunD6NrdpwQHcL0kX2YPrwXw7vnpIYKtiDV2WgvZvbNUIFUSRNnzRyZQcdi&#10;PwwESCcdYs/ZQ2g4ugJNsx/TR5eoVmbRSNXuDnsww/epgwqmYagf7uZ6DO9Z5DUYpc9MQk91U6Ln&#10;M9Jmo1ifiTLRWden5DuajZ1Z0diVk4Cd2Un8vq0YJOAaqHAaakxoraXj1cqgppPXEAym/FiYBED4&#10;7mnzCADCQSvgQHjoBRAKmE91IUy0vhLrekJCVKYLeIg6E20hTSoSE4okAaaieKlyXVMQA5+rBMt7&#10;ejC3px0ze1owtbcdPSsd8M9SgZw5iAjf1/rTxzD+wzmsfH8KfXzfhqlQpw/OY/TQAoYZQC2c2Y/9&#10;P1D5HVpEBwMLf6uPABHF8WaagaojDznKZCiNuTA65VAYM6i4qZbtObD6CvluKqGtyqLqjmFgWIaq&#10;AStC8xEEl3pQNd2K4GwT3L0ePmMTGrtES7F6aUSDxr5qDFJFf31+N7p6q1BDYI3OdlBtrDbjFfae&#10;KuQdHtM///cM6f5PBchq7b8AyLWPALn0ESBX8Pq3X9A10QRdhHSeHyZA5mE5sAoQnxjier6ZP74e&#10;o3P1GCBM+udaMLLYBUeNGduSd1AFbEeBXon68QGoa6qhCYfgH+xD36FlhMa7UWBTYVP6LmxM3MT9&#10;N2MLUwkmXP6SAPnb9i8QVSGDa2kSVkpyy6F90M9NESDdcHc3w04J3TLZgfb5TrTO9MDeEMCXsRuw&#10;If5TyHUZSM/ajOTt/4rUr/4vFGz4KwrX/w2y9UJ9/AMFG/8K+ea/oXDT31BEBSJMTshI9Rp/MAGL&#10;/G2f/17nIYq9xLJovSW16CLkxERVhTv/DmvuDlw/PoUnFw/g7MExVPkN0No0sNBRl5h0UDDiL9SW&#10;ITFX9NvIQQLTJFkGYjKTEZ2RSNWRgqicRERnJROksci36KFmlKhoDiHVqkahx4IK0dGvyg6ZTgGF&#10;y8ao0YPkonxsiN1BCEfzmW/DtpQo7OTHHp2XjB1ZidiUHIvNyXHIohNUVTlhj4ShZpqjrkSpzQSN&#10;z4VCkwpJJXnI05VD4TWjssqIXALF2BSBtqEBytpa5DACVnrMMFbpoXVoGaEWERwuOkMlZMoy5NJp&#10;W8MBmGoCcDTUQu11QhfwQBtwwSwm96kN0inpGIG7qToUiM8hNAqzkFYonkc6HXM6EvPT+KxUVGV6&#10;OjE6XJNo8l2L6tYwHSZVD6NkL1N/cw2sNVVUHcVIlGfx96bwuaUhIScDcTnpSJbnQi+uQ1WUwuXs&#10;4nyky2UEdwEUegXsimKEi3IwaS3HhLMCQ3Twc1YVRtTlqC2UIWy1w2wwUbkRICUlyCqWI0eehzSe&#10;KzE/m//HcjQMtKKdjrR5uJ3Kwou2oXZ0jHVRjXTDXO2QYGkiWBUuMwMp0cRaTkDSMZXlMWiQIbMk&#10;BeXKfNgJQKWa/xu7DlpxHN+XCqdN+l/pAlTufj5D/p9lygrklhXxeaugtutRxuejcWigdeugdOv5&#10;/yqnqjShmO9HoduCDF0ZKjxGlFs0KKQ6k1UWEfJa5GnKka1S8P+vJNi0KDDopEYX6eUliMtLQ3x+&#10;EhKpANKoDlMJ+OSiDETzfdqeGYdt6fGII0QqCGK/3wizTgajQnQaTEJlzi4os3ZCx1RLMCj5LWvz&#10;RGX5qtIQqejvocqjImG+RhZLNRIlAUQsS/UivK6AiJr7ilZd6kIBHJ6DJgCizo9GFYG/tLsLS3u7&#10;sbi/CzN7O9C/pxsBArvh5H40fHMGDaepQAiQpW9PoJfwGCREJg/MYZQQGWG6ePYgDl08g8mjy+ic&#10;H0JVZwCuFhf87S5Ut9ulyaayS+NQaciC0SWH0pSJcn0KNLZM6J3ZDOAKpBZaCkcyLJFS2Dst8Izw&#10;PV3shYcgCy/yfrge7PagmUqkYzSIwSUq8l432od8OPHNNLr6XKht1BGEA/8BIEJ9/GmGc5fK2d7d&#10;x9MXF/Dhw+WPAPlZUiACIGKCHf1HBWLftwDTvjloxztRM9lCtdFGeIhxgZowNN+G4cVOjCyJ1hyM&#10;CLN34gs63LTyfIRHe6CPVEMd9iEw1I2ufYuoHulBqUcvKZAvY9djffQX2Bj3FWIZpWxO2YwvYr7E&#10;X3d8jnhNEfx7ZmHbvwwbAaKbHoe5XxRhNcMa8aFhtA3NJH7LdBecdCxbU7chSb4Tel8JNMZMZMd9&#10;JimQ4q2fopzOv2gzjWkpz1209RPINvwFhZv/jpLtnzH/UxSIJr+0Qqk+5AuI+UHyxTphJmAi4CEg&#10;IkwUa5UlbEYp77t45ydwMzo6MdmEg6N1OLzYA426AP/2yb/g0y0b8fctm7BuF3/X9g1Yv3M7bQfW&#10;bd+GL3dsxxdbt+DzHVvxCZ3/Z4Tuul07sS4qCp9FR+PT+Fj8PW4HPkvahX8w/TRuFz6Pi8HnsTH4&#10;NCYanzH9LGYXvkqIxYbEaHzJ49fH78T6ZC4nRmE9QbQxJQmbUlOwISkB68W+sVHYnBRP0CRii8iL&#10;i8b6hChsSuGzT4vDhpRobEjleloMQZZAAKUR9Fn4Ki2V2+KxheeOTkvETh6/ldeNSqViYn5UZgq2&#10;pyVjC/fbnpnGiDUD2zJSmKYhTpaNmGw6oixaeipi0lMQm5mKhOx0xGQkEaDJiOMxMcwT54jKSEUs&#10;gRDL48V1otKSpPUYrovr7UrjecW5ec1oKq+dOYRwLq/J9V0CyNmpdHrcX8AkPwspeVlIzM7m+5Ur&#10;3UsG83OT45GTFstAIwYZ2THIS41BfnwcZElURBkZSMtIQ2puptTAI1Geg9iCTDrYdCQQ+ok8Z1xu&#10;Bt9zBgC0ZFkukqiA4ricQEuiIkqQZSGGxyfk5yGJUIrL4TL3EdsTeJ44OkyhGjN4z9lCQfGcO2m7&#10;crIZSGTz9+QwAMj83WKzsxAvrsffHZOeiPgsPrf0OD6PGD4/Pv+sVOzi9m3iGfKcO2Xp2JyZSFXO&#10;4EQ8S+bv4HE7xHb+H3bliGtl8dzi/5SGrbTtmRlUGSk8Rwy2Z8cyT5gARxQ2Jm/DltRo7OD7ISvO&#10;hMlUgiJZDKyaXFgUWVQHAhJxMORFQ898g1AWXNeJvI/LBgEEplqqFC33UXNfdW4UlNkCNvFMo1FJ&#10;U+TGQkHYqKWisBiqk2ieg/DJj4FbAkg3Vvb3Y+VAPxb292H0wCDC831oOLEP9WdPInLyKMbPn8XC&#10;t8ep5gbpvMeoimepOBYwRPUmwLHv/AnMndqH7pUxeKh63R1V8LTaUdVogsVXgQpdFirpQwzuApi9&#10;BVIDiFJdPIOaJBj9+YRHCtSudIQH7KidqEM1g9m2E0toPbWC5oPT0thc1T1iEEs7WoYdGNobwdyR&#10;DnSOe1DfoUN9qxrBiBJjsy34DY/odwVARL30aofC/9pn/+/bPxkgLyWA3L57VlId7z/8TAn1y+8A&#10;aRuuh6G5CoHdU7DunoVZAGSsnQ+nGWMrPZiYb8fwXBvVSIcEj9GVFtT3Uc512agCchndFKNuooMQ&#10;ckJFqRsab0f/4WXUjPejhJHTNr6k29K2Y2vSJmxO2MiPKAEbkjdiXfwG/EUARF0kdWBzHdgN5+H9&#10;0E2OwjrQQ4C0wN5UjeZJRnykfe/KEGwESlJREqPyYqSXbkd+0Q6k7fobMjf/BflUIMWbPqHy+BSy&#10;jZ9QefwdhRv/LuULJVK8lapk01+Rt+VvBMinyN/+D8i2ch+xvO0fVB+rleei6EqA5PflXaJH+joU&#10;b/s73LIonN/dh/muKvQ2MZLUFeMvn/0bPtm8Cf+yfh3+df2n+PuGz/GPDetpX+HTTRvxycYNq+nm&#10;jVRcG/DJjk34jED5dNs2/IX2rwTN/0W4/MuurfhX2l92bcO/7diMfzD9G+0vO7bgkyiCJ3orobsV&#10;X8URSDEEEpe/oCr5ImYHAR2NdXGx+Dx6Fz7ZuZUp82N3ETgCOrH4LGqHlPdVYgz3iyKgqB5TCJ7U&#10;WHyRwLzkJHyRkorPkhMJpjhsoQPZEr+LFkWA0NEQRpuZbuT6pqQ4OpoEHp9AkCQSWlQ/aQmSE9tK&#10;h70jlSlBt4t50ekJBEO85ASjM8Q6QUHbSaDsFCmvv1M4x0xu43YR+QqLp9oQ+0XROUbT2UVxfSsd&#10;qHB8uwiOXVmESjZhQiht5zWj05MRL4CUkY6dhNTO1ASkJwtYRCGDYI7P3Mr7WI+UpA2QEb5yQrsw&#10;eScKE7cy5TuUuI3HxmIHo/NoqiahEKN5jSiCSlxD3Gt0Ou9NXJf3HsXfFpWZxG38HdwnipCM4v1E&#10;cXss7zGex4tixSgGT8m87zQ+qzTen4DoDkJPwGIb71WAJFaWJ4FkJ518FB1/HEEQR1DE8bzCBDyS&#10;spOpaglv3sMOAms7ASlscy6fRWEmn4uAMe+B548h/KIJtjV4ROUSVrTYAhm2EyA7+Kx2EBjbM3YS&#10;GlSz6Tv4GwiNrK0MQjbTRAfYrQRIBszmMuRTcShEs1vRbFfAgUpCSwWiyd1FMOyCIms7obBDWlbl&#10;7CA0omlR0rpY1uRFSfkqHiMUiCpXQEU04U2UFIgowhIKRSgYI/MEpBzmfPT0V6Ozx4+h0Xr0MmAL&#10;9wXhHGhC84mDaDx7Co0nj2Hs+zNY+uEUuhdHMbB7gspjBhNHlmlLWDhzAAd+PIXp47vRuTSKqr5a&#10;uDt98LY54GnQwxVSQW/NR5k2GQpTOsweGeo7jVDbUiFXR1HVUT1auc2RitoBBzpWuhAgQGr2T6OF&#10;524+soLwTD9qh8PomvBjZG+IaqgDK193YPF4C/qm3Qg1l8FbU4Rhwuc3qRSI/vjDa/rkV5Jv/q99&#10;9v++/ZMBwpt99wB37onpZgVAqEJ+B8hlaXY2g+jFuTgGw9IULASIfrwD4clWTO8fwuRiF0YXeigR&#10;OzG00IxxUrZt0gx7RA6NpwD6kJp0boC5zQpbpx1Nix3o/f9w99fPdWX7li/4X3R0R3RE93tV99Y9&#10;fJLTjLIsZsbNzCRpi5mZmcFisC3ZliwzM6WZKW0n88nM0WMuZ96q9979rW5F9Hk/TK2Nay9N+H7G&#10;mLSOLqBpfhSmEi/8xJhF5HZWyp2ESAAVIgNdnA+28fm6CB+E0fJX7V9A5bFVFB9ZQdbcJLIHelDU&#10;3SYNSnfMDaKbv92zewBFBEhOXTaaR0uhTY9EVMJayKM3QRe2mYDYBKuYieUvZmRthSWQDiKQriNg&#10;E9/bABPBYaRT0YfwGCbgQegEryNACJlg8ZpYbCj2wRLTed9usCggIm1nEr4dVgKkiA1hb3cJGvI0&#10;6GrKgTfLivc3fEhw+DCAKKBwWKiGZQiMocMIISRD/Pk4HEEMxmIGVUBcIAMyYRoXTlcQgViLCfKc&#10;LCiKixFstyA+w4WkdDsUXjtijDLIXCYC2oVoBraNdEbbCTafiB3MS8IgOkiajebPc/sSDv50LYlG&#10;PUxFOfBUl8KQn4V4mwHa3HQ4ywulrgwxbVrhtiPZYUa0QYlABmhNRT7srfWwNdUhwetBstvMQBjL&#10;gJVANZ0IhU2NJCpzXbqYQaVDQWMVSjubad07kVFVjJyGchS0VqO0ow4lLdVSt05DbzNMGVaEiYFZ&#10;Bqd4BockBookYwKVfTwyKjJR0VkJd6Ed2ZXpOHh+Hw6c2Yu5Q5Po2NWCA6f3YOX8Aew7sx+6DDMd&#10;UiQCCIUQBsoQBuho4ThMGmSVFcGc7kIiVXkylX+yQQOZTQe7S48SfQq6WRa99lTUe2Iw3+PBQr0F&#10;kx4ZRg2J6GZAm7Ak8nECui0KuAkDjUZMu9bzf5dB7TCgY7Qbo3t2YWiBgqaxgEc68P3jFFKTyKrM&#10;Q35dCUroitMqcgmCRKhcFFQZGmhcqZCZ4qHi7xQXpqOqKBdZaU6UVJegvq8DtYN9zK9WWAvyUCBu&#10;WdDF1wZ6pUWaGqdRyu8UpmRev8yohMYqZtlpocl0onyUgWxuCqVsJ4m5HrhritFM159XVwFnYTY6&#10;p0dRN9yD8s5W5DXWopFuvm9hBi27RuApLYDCooQtywhPkRlqZxzkVjqBAgOshUpYirUIU4ewnvpD&#10;IabgZttgFsAQN5JypCLTnECXEIdsuossuvE0TSjEavIcY7S0sjxdEyYdMwgNkbwCJjymqcN4jIKH&#10;YlLM1hJTf8UsLDGALq0tEY5FI84RIwEk3ZmEwhIL8grMKCiwoqDMDkehGd6OKgkgHRfPoePsKXQf&#10;W8Hk6YMYpMPo27cLo6uzEjxEN5ZwHgevnXzrQPZPoWq0FRUDNajoodAtFmNmybBnpMDuTSJE4pFb&#10;roU9MxbWDF5nfgLreiAM3ii4CpNQ1O5G5Wglaue70XR8ER0XTtCJHEP9wjgaJprQN1uBwaVCzJ+v&#10;o/spxci+YtaTStR1W6X9/xYYN3/BG6nr6h8Qs69EEluZ/Ecx+38+/acCRNrO5Oc3ePnqigQQqRvr&#10;N4B8RwdS31cBU3k6yvaMoWD/LAoPLcBLB+Kqz0d+TS6Ka7LQtauJ4BjE1KE2jOwvo50sRVGbmvad&#10;wTpbidLBEpSN5qBruQ59q3QrJ+bRPDvECpkJ34RQrPFfj410AMKBxDGAbONxa9QOquGdiHNqULM0&#10;h7LDB1F6fBXemXHkCoB0tqCIgalrbgC9BFjvEhsxg87U6jiKmtOQbPJHqsIXssgtUAp34bceloDN&#10;dB50H0EERyCPfE1yIPx9/U7hUtYQLmJm1sfQMBmD+J3QTTARDoYQMa33bVeWWZry+3ZPLEeUH+xh&#10;hBEhU6aPxp6uYhTaEtDVnA+310iAfIB3Nq1HXn015o8to6a7AQqzmoo2DgHRwVIgUJgZ2IwKBiYq&#10;7ZQIKtgYhFNtljFo9Bw9hP7z5+Ds6Ubt7nk0zE1IC8GKOipRP9zByjgjbUOyJcSHEPLDlsANPEeI&#10;dK6QBDb2mGDsJJyiqVrzG6sxvLKI5WsX0Le0AGdlKRsNHeHKEtqndzFIMOg11kljB7aibMTbjWg8&#10;tIje6+fQzUaR1tUMQ54HSYYkNjAj5BYZzF4LZGYl8sRWGU3V2HvyCJbOncTpuzcwuDiHhROrmD6y&#10;H3tPHcLs6l60j3Vi9fwhgiEboYkhVNORiKEaVTiSobAnSYPoraNNmDk4gbaROrSP1uErvMSXeCFt&#10;YXLw/G58gcd87QWef/8EnpIMup4IOhzRR59A1xOLOIOKANFilIGxoqkeCVTvcpMBSWYdtHS0rdW5&#10;GPcYcCHDgqcVLpzPT8YXe8vxI1XhpzUW3PYqcD1DjjfFNjzJNOIEgdNN2KbpNJDrRFcVg2VJFm49&#10;vc7reCXdB33PUTG4LwbRn/H6XjFo9GJgfhDzR/eibVcXf1cLa64YgzBJA9Q6ZzJsLg26O+swxHyt&#10;LClA/1Avdq/uw17R/XJ0FS0TIxhYnMfQ0m4snj2JpsFOOPLS4CnMlNbTuAiIQuZ7BiFkz3HCzcc9&#10;J1cxeO0c+q+ch6OtDvUTA5g/eRDNw10obKjE8sXTGOdv9O+eQevEMMZZH/ZfOIXxg4soba+FIU0D&#10;d74J6eIuejliinkCrNkpcJUpkd/soRsKxY7wrVDoElBU7IGT0Pfa3u5R5daIWVh0H6owuJlcdB5v&#10;xy/EYHm49JpwGtJ0XJUAx9skvUbnIWZsiZ17xewt4UI84qiLhVvq4nr7HZf4jiMJuYVGFJW5ebTD&#10;m28hHB3I7q4jQA6j88I5dJ09g3rm3QDr3PDKPAP4lDR4PnNsH8YOLmDu5AqWzh/D1NEDdCjTqB9r&#10;R91QI6q6SihuUqAyhcPojII1PQZZxWJHcT2MngiobUHw0IXI7SGsq8EwZkYxX2woGShE58Ehuo8D&#10;aD13FJ2njqF5aRbtFNpjiw2YOlyF/v15GF0pZZ5XYGhvEep6zcitSMb8Uitj7isCROxN+ONvAPmn&#10;2EzxG14qL/qXz/D6s+sSNEB4/EqQiJtMffuPByhpzYEiR4vMoRoUzHShgq6jYLoTqiwHVBYdTG4d&#10;MkrtrORt2HW4GZ0LmUwelPcYofFEwVFsRuNUNQntQOc+ZuCRTkyfWED7zAjMeV4EJEVjW4Q/NjEw&#10;+8X6IYHKZlu0P7aFbcWOsE1IcihQR3AVESCFxw/BMzWGvKE+VA92o6yjFj0ESM/eIXQt9qO0pxRN&#10;tLZyWwyD6TrI5UFQ0MWoCAxz0FZYeTQwwBpDNxIK62EIWCN1X5n8+ZxgMfpukAbXTfyMSL93bYmj&#10;JnANdHQjhvDNMIYTGFG+0tbuxlCeN1Scdw2KaM1Ha7zIUIahszGPADHgw40f4P3N65FFdTm+PI3q&#10;7lpJLSaokxAcF4ZEDdWoUQ2VVY8EDRV0YgRiGAjjVHK6rE40HV5By/lTMPZ2oZQAqZmdQvv8BHKb&#10;ylA50Ia+PbOwF+ZiZ3QYIpOjERJDcNLyK61J0jqQaFUMgyuDtEGOHLqDvsUZ7Dl3jBV7Ahl1Vagb&#10;GcLAvt1onh6Am4q9urMdlR0NFAC1UGZl0JIvo4kBqe7Scdhaa2Fj0HLm2hi8bLB4Tahur0EGg2ke&#10;oVNERTvDz88eXcEBBqrW8WEM7p1lmsMYf6N7cgRNAy2Y3L8LuZWZ0rqCRK3YADIRxgwdFa+cSYaa&#10;zjJ0jbWgvqsSTT01EHchfPnNA9x+fgmLR6febq740308/OK+tP1KYEIkghKjEJIsuteioHJbUd/f&#10;hbmV/RiamEA2HVxpK4P0QBfaxnowN9CM3VTPdwrS8GNVDu56kvAwJxFfV+nwbaEWzxmgHtgT8GOW&#10;Fj9nm3DVo8N4jgu7ejvQ3N2CiuZKFBBCV+6dxevvH+Hplzew+/AIHn9x/e2eWN89RPd0B7qmOhg8&#10;RimwOpFW5GIeZaK8uYDBPwP2LD0q6gswOT2IifFBNDaxLrNe7zm0gr1nTxDqexnY5jBNFT11dJkB&#10;7xAahygielpRznJo6G2RNjisZtAvqi1GJp2ik26v49wRdF07i74Lp+HtbEPlSB92HdyDjvE+OqIy&#10;1sElgp1lMU/VTZfYPj2MYbav7t2jKKYo8Za7WI5ZyK52EnjiXt+JyKwyILfOQlgbEakIh3/UTqTQ&#10;LXgz9XDROZZ56ejSNQz20VKwT9MQIsI1EAbSflhiWi5TOsWhRy0Gz98CIo1HcV8QMc7hFgPtYtYV&#10;HYebjlQkF+uv9Ficl5BxK0JgZ8p0y9DQmi9Ni61sKkBZYxFFTx4yuxsJkEPouXge/RfOo2P1AEaO&#10;iHU1q9hLIbPv7FHm7WFMHdmHBebnvvMneTyGXYRo9+wgOllO9V0VMBPuVlc8rO4YOLzRyCtXI7tM&#10;BZ0rHCp7GMGaDF1aHFItwXSV4XRydtROVGLg+BhGbh5B+wVC7ORhNO8lpFkPOsdL0DmZg7HVGorr&#10;RrSMZaK6x46GQTsK62TYNVdFeHzKuPsDxO7o0mD6P8sg+g+/OZD/CCCiC6uhJxfq7CQYKrRwdrjh&#10;7mdg7MiDpcCJjPw0FFJJFtXRGk82szKyYo9lo2MuV9oCWZfOSlNlZ3CvR/W4g8mO/gO0dItDaJ0c&#10;RHZtKaxUVGqPkQqNhKfasxfYoEqTseKKFepUMk3ZKFueQubhfchmY/LMjsPe1oyirnZaxwY0TfSh&#10;dpwNm1CrHa5HRXcZ3EVGWDIV0OoioYz0gSJgE7S+dBm+6+gu6DTE7rxBayWXoSMwNHzd4EeAMGl9&#10;6UL4mf9zUvt/BFPEZrqPrdDTjVgjxYD6NmjpZGx0IKbgdShQhWK+rRA9bIS9rQVIyzLh4y0f48Ot&#10;G5BeXoC++WHU9dXDRRWvceihseulTQ6tXjfM6Q4eHVSAYhNECxQWAwoYAGqXF1F34Qx0g30omCdI&#10;R4dROzbIBl3O/7WVKnUXsmqqkaAlhPgdmU5BpaSDlY1baVewDIzwMNC4irORze90zrKSL+9G064B&#10;ZNSUoZZBSwSqBqpkb0UZGvp6UNXdRDdXD2W2F01HDqL1kwtouHKS+V4nraYvFFu3V2UTIGbUEOJF&#10;9aWobKtHSUMtxvfPY3JVpAVphXr/whghPyxN4e2mGm7sa8LcwSkU1ORIq/ATdclIZAARCwjFWhgB&#10;kfKWAjQP1KCqtQTNfbXS1u0vCJC7L67gwMk5AuQ2xNbpDz8XAMn4d4CEpcZJjxVOMyo6mjBJ5T4w&#10;zvwR28hXliO/tR61fS0Y6K3HaGk6LjeV4znBdyVDi5vpKfiqUI9vPEp8ZUnBc7rIf2Tq8Eu+A/dK&#10;vGhzmFBTXspgUgg362wewXOJABF7cj36/Ab/p2E8fHOV10mAfHMf7SONBEcrdu0dJjTrYfLqkFWe&#10;htKmfGRXuFlGSjS0V+DIiX04y6A/PNqHvrE+LFNB76cyHtk/hyHCfomwnz12ADN0cTU9zRQgjXR7&#10;RVKee+g8iuqKUNtRw+CeBWtdKXqunEKnmLp69QKyetqR0ViJyUN76NyOoGW4HbNsR4sMpCMHZtE2&#10;2c8224+Jw3OsE5Oo7q+Rttyp7MxHRrkVOqHEXXFU92po02PpEuOZx6EEiD80xlTkF9hhN8SiwKNC&#10;vkvBgB8BpyKUziOEboKuQfX7upAo6egkfKTndBviPTGFV4BGvC8g4aDwsUvHGOloF0dtFJyie0t0&#10;dQkHo41EnleN5vZC1o8C1LWXooVtqqavAdUzg2ij2+q6dAa9YjU6ncfw0T10GqtYvXQYhy8fw9KZ&#10;g5gTW8OcP4qVC8dxgPk7Rxcyun+asB/DwHQX3DkGWD2pKK11USglwluikO5nbslMgKtAibKWdAzM&#10;se0NVSCr0oqOyTqMH5tAz+o4+q8eQteVY+gkyLoP70Xf/iHs2t+GkaUqdC8UYc+ZboopsWFlGh2I&#10;GyWNWgxNlhIYLxl3v8fPv/74zweQH35+/R8A5BF+/McdNHanI7OGGdhtRmaHBlpaLnUBA3yWGg4G&#10;fHeOlQHRguLmIlq5PGTXExQDmUirEAtx4lDQ4sHooQZUjRlRPWZGz2ItFc8Imse6YSeAkswKhCmi&#10;EE8lE2+IgyFTC7krEll1emQ0GJC/qxSFbJwZR3fDy4L37p5E9jDVFINrbks96icJozmm6V7ktxTT&#10;lZRieE8vCzkbajoCdbQv9GJRIB2ImIVlpbOxEALGEOFECA0BA3Gb28BtMPgTEMGbYaLrkLqz/OlG&#10;AoQrEdBZ+9a5hG+BicAQABF7ZRl4XhuPorsrRxaEPrqx5nwq1oEqlFVnY40EkI3IY/CeP7aI5uFW&#10;pBdl0oXo6Dq0EkAyS/KpSD0MyARIugVah1HaZLF21xAD+H5Unj8B9XAvimnJ63ZPE8CzqKUS7pwY&#10;kebxFzTUIE6jInRMUJhY0XkeW66VQZkQTTPRljeioq2JqqcN88eXsZ8NZ9fyAqqoYncRJqsMOgsn&#10;llmhu7B0/CjmqNCEMtUX56Ph8DIarp5B7YVjsLXUElx0eWywnbT8rjwHund1o5eBaPrAPFrpChcO&#10;L2H57CEc5TmbhtoxfXABiyeXse/UQUwzKO5iIz1z66S0zUd6UQav1UbV60FaMQVJiUvaaXhgphOz&#10;y2Pon2pHO0WBgIdId15cxb7js/j0hzt4+eN9PPjsLUCCEumykmIQQjcrUoxGxiRH3ySdTnkZYlNT&#10;kMT8idbKIXPoUNtWgfJCJ05MDaDfaUMvg+EyIXKnyI5Pcx14ZJHjljEOr9M0+LI4A+eKs5AlT0aq&#10;TI5YRYo0cO3Kc+LK/fN4Sbfx+MubmF8dw4PXN6QNFZ9+eVu6ydXS0Rmcu3UMhy8dQH1vBWEygMMX&#10;DuDQuX3SPTf2rEzi/rMbeP3lE+wjcPcf308X8xQPvnyKQ1dPYPn8Ydzn49tvHuDkzXOYWp7FxfuX&#10;ceLaSRw8t4reqV4cuXQUp2+cxp4TB1Aw1IGOC0fRJjZTpOjIH+jBAhX3zdf38Pz7Z9h9ZB4X7l/B&#10;429f8LyPsffUPhy8tIr7X93HJ69uoKqnjE4tS+qOPnVzBZPL/Rhd7MKJTw6gZ7oO2VUuRCsj4Ru+&#10;E0ab+m0XlikBZdlGaSGhcCAeOhAxMJ5OOHiU4VISXU//42PpPX5OzMQSCwM9YpYV4eGmIxGuQ1rB&#10;LsY+jHQvdDDS+hJ+ThqAN0SjJM+IG7eP4cGra7j36jpuPb+G84+vYuH66bd3Yrx0Qrq178T14zj9&#10;8hpuvrnJunKb6S7u07Xep/C499kDHh/i4ZePmN+Pce+rh3jy9SPceXmdoqhE2ipo+sAAihpsKKy3&#10;Ymp/B+p7CtA2VI79J6dw59PrFA63cfn+KVx+eh6nn1zExNkVOsBldFw+gt4LhzB74zgO3TmKe19c&#10;xIWHi3STrdh9ugdXn62wPGcxvFtsNJqOnpF8yYGIlej/fAARd8D6xxu8oYqSAPLrW4D8ysc//HwL&#10;A5NFSCtnJekzwFkbg+xOHQNLEnKaPRic78bwHCvZ7kHMHJzG1OoEpg4NUTENYGKlHZMrHZg92oWR&#10;g6UYOZSDhXN1WL02jWM3jlERHMfc4T0Y2j2CYaq0tolWVPaWM6ANoYWWL7vJgJbdJWg4UI+q40PI&#10;I+Hzjs6h4vACRqge9l0+i+Ur53Ds3ic4+eA6Tt67hKOfnMbxT07g6pNLuHDvFLp6KpEatgVaOgX9&#10;zg2wBm4hFNZDF7wBWiYxu0oXJCCyXRpY1xMgojtKAMQguq+CN8HyG1DMIRvpWgiUEL4muq3CfWAL&#10;94U9IgCemCDpe1kpAVjoLMBCTxHmxxukGxtt8FmP9zatReNgFx5+/Qw3P72N09fPYWBqCNcefIIb&#10;j24z3cHI3ASu8/Enz+7g9rN7zNcJHLx1Bb38X2sZBLRU7pVL41h9eAkPvnuGPUd248SNU3jJsnv5&#10;0xvMH13EEm36s6+/wOOvXtOur2Af1dajr17g2bdvcOraJew9ehDPf/gcz757jdO3LzJAzPO7n+PJ&#10;ty9x49ldBu0DePYVv//1K1x8fhfVBFTnuZOoZ0CqIBSyh3tw5t5VPGGje/bNU4ztHcPN57f4my/w&#10;6rs32HNoEedvXWawf4U3P36J3YeWcPIqVfo3FCg/fMbHJ3Hy2lEC4Ck+/fEFTt04i91UaS++e8zG&#10;eJfB9gRGF3px4/EFXH1wGofPL2FotpMO5C1A7jIYLB0TDuSutDL94ecPYM9Jo+uIkSAiZncFJ0Qg&#10;Rqyv0avQMzmG/KoKJCgVSNVpkKRTQe0yS6v388qzMbd3Ek67CQZ5LLLUcWgxyzBDgO9xG7GaZsDN&#10;siycIaCadHIYUpOQqFIjUaOQxq+yyrLxydOrBMgj5sdNzK6M4f6rmwSI2JX3HiYW+3DmxirhcgNv&#10;fnmExRNTLNsLeP3jE3zxj1c4eHoRnzw8j89+eIYvf/oUhxl4Tl8/gc8p5l7x+dk7Z3Hs6lG85mc/&#10;/fEl6/QVupN9+OLXz/D5L28k97V0colO7AWefvsUtxgQK6nAWy8cQRsdSOf5M6iYHMHVV/fxgt9/&#10;9cMT7D+xwHK+xjL/lNf0mor8EM7fO8PHLL+fn6FrsgnmbAXK23PQMV5Lt1zM9sl2vNyHoqY0aTV9&#10;aHIogqKDYXMZUVmZA6c5UZrGm21PgZ3uQzgQt5wORBYCZ3Ig3KnBfBwMV0qQtD4kXRkGp5zPxews&#10;OgoHH7vVb8dG0ikkf08ZYjyEZZKpiYVHgIlQytTzdQKkkMH9/uNzrFOPWDfu4yHhcO3TW9hz8ywB&#10;cgQd104xiB/DzK0zuEY4PmTdecZyEVviPGd5iS7GZ6xT4m6Sr1gez394iKc/3sObn5/i3utrKKhL&#10;oyjLwJGr+ylGW5kXlQT3EVx9dBI3np4lZC6zDj6VNtEUm3s+5LkvvLiB8TOEx6kDdECH0X5yDyYu&#10;L+P8y4sE9ieEyGnCoxttUwUUkm04dn0X9p/uoxhLQ1tf5m8A+Sd2IJ+zEfyPDkSk7wmQjpFcmHIi&#10;4KhKhLMhBQXDdtTvLsWBW4u4Tujc//KetPfPvc9v4ujNAzhwYRr7Loxh4mALxvY3YO5YC+pG9Jg6&#10;notrr6bw6JvzUt/1g88e4/m3z6kkX7BCP8fq5QO0mguYPzXJ4zRWb85h740RVO4uQuZEIcqWu1F5&#10;chINx2aw+uASbnxKBfHFczz4+lPcZ8B6yKD45HsmnvP2y5v4/NdXWDk0DUXEdmjFgDfdh4MgEWs/&#10;jGGEQgRhQhjoxQaKYmFg4FZoA94CRgBDWmQoEl2Ijg7ESHgIlyFcid6fMOK5bGJFeshOWJiMAZuQ&#10;keSHRXGDoo5MLEw2YGb3ENZuXYN3N65F+64BfM78/vSn17hFSMyv7MYXP32FNz98iSefvcTM/t14&#10;+c0bNvTPeXxFtb6Ak49vY/jyCZTsHYWsKg1FY3XopzqcPzmBTjbwscUezKwO48ydI9h/fi8t+UHp&#10;N16zAq4yWB++egqf/fwtA9Z3OHfjKhXuITaSr/HqH1/g0oOrmD20wOshgH54RXV/HwsHlvHiq68I&#10;mM9wg0q4dmYc3RdPo/7aGZSfXUXOaC+u8NpffP9cClyzVM33Xt/HK+b7mx8/o+Leh6v3r+E1n3/G&#10;57tXdxMoDJp8/prlc4ZK+dR1ARCxWpsAuXkei1Tdr3/k+b59RDV3mmKkVxrruEaAHLmwRKB0ER5i&#10;u3Q6kOfXCakZBu3bEkAeffGIAElHYHysBJFgAkRML45WvQVIu+jqqyyX1n+kGDRI0apgclnROdQD&#10;Z14GRvbMSjtBJ/DzckJHq0iGUZ4CqzwVjdkeLDRWo9yghl1J96GWIV6rRbxajmh5vASQq48uE6QP&#10;8OjLW9Kg/93XhOk3DFIMapP7BEBWcP+zS8yrW5hjOV1/cob/532W72McPMX28+As8+4xPvvHC6ye&#10;W2LeHOHjl1J+XLhzGieuHsabn17gU7qHG08u48CpPXjNtvKSAL776pa0Av0xz/Xk2ycMoLdRNsWA&#10;RNfSTMfYeeEsqqZGceHJNTzjb7z6/gEOnJxhALwgff+zfxBaF1belsf3j/DmH0/olJbQN9OGc1TN&#10;vbMtqO8X23tkUOzN4fLD4wx4u5GkT4FfRCABQmdbRedMB1Lg1UqzsByKMLgVAgShyGBKVxAOFFUi&#10;pRMUIrlTA+GSB8EhC4Q9le+pQuBSEzb8bBrB4ZbRrSgipS1NMlRim5NYuhExkM7zioF4giQ/U4O7&#10;D8+wHtxn7LnDenCHseU29t4+SwdwEK1XTqP98ilMfnIW176kQ2Tdekl3IerR42/vML9uS+nwlUWK&#10;3kEKz0WMrbTiwLlxuuP9mD8yiAMX5xhXPmF8u4Y7n13G0+9EvRc3NXsg3VLg+TdCONzFmU9WsXJ+&#10;EfuuHcLwib3oPrWM1pP70Hl8Hrv53rXPrrJ+3MCZ20sYO0jnPpeHzmkv2sbdmFqpRPd4FgYnSqQu&#10;rH9KgLy9qdRn+O6Ht67jv3dhiWm8t9E2nIuMGjV0xXFIa9OjdCIdDXtKMXNxEhc+vYhPXn+C259S&#10;Sb+4gMM3dqN3oRYThzqxdGYY48tNqBmkBeyMw9ypXKxeb8KDr05SId+n4nzM4xPS+20BX3xyHksX&#10;92JkZZCf24/Lr06ic38NcgadKJspQtWeWuTvaUIHIXLswTkqedrRN49x5w3h9dVLKd3+8gkeMbhd&#10;pp08/skRTM/1QBa+BergLVIXloMQMQRuovPYBG3oZqgJEFOUL/Sh26H23wTVzo1Q+nxIUNCdEBSK&#10;7R9A47cGat+PmT58OzuLj0UyBIh1Ixuh2bkZej/hXjYQIDsx2eTFYK0D8xONmJwfwJqtH+P9LetZ&#10;YQYY2L/E8+9f0Gl8Qks8h08ZqF98+xr3Xz/B/Ooinn75ihXzDV7QAUwsztAW38YIlVTxdAfiqQwt&#10;NRaYyxkMXSEwZMVB6YyAzBokbUFd2ZOFI9cOEA5UrD9/ieWLx3CIjei1gNSPX+Hs9UsEyEGqWwLq&#10;xzc4d/cipg/O8PkrqinmHV3PnoPL+PSbL9lYPsO1z5+ganoUXRdOoYmKtu7icWTSgVx8epuK9xkh&#10;81wC0N3Xd6kCX+IzgmgfXdCVexcZrBigGPjmDk7i7CfHGaCe8LXndCDH6UCO8PcIkB+e4xQb+N7j&#10;+6QAKW4UdeH2SQzOtFOZs+HTQR69tA8jC90MEveYV49xj8JA3Ldc3A/kGRvyw88ewZadBv/YaATE&#10;RUsOJCg2Qlo0J1aLd+4aRmFtDWIIBAkgGiVMdhtaeroInkwGy2nonG7Eq1RI0mj5vg7JTLFyJbJK&#10;C9HW0QIlz5VCwMRqZIhSyRGrEgsh4wggD87fOUc1yzrHQDJ+YBduv7nDvKE7IyRG9/bg+LX9uPvm&#10;AgM4y3u5H1cfEyBSMKdgOrMPl++dlmD6+qdnWD67F8evrlIRP5VcysU7J3HiykHmI90aA/z1x+cJ&#10;kAV+9qnk2G69+oT5P02H+YAQ4ftv7qFcOBBpO/dz6LhwDuWTQzj/9BqF1UPm+T3pHiUCYi95vtd0&#10;Jf8dII8lNX7qxmEG0BPSzLIHX3zC8llB73Qd/6drfO0Z7r25BZlFDZ+QAKj14rbRWTCJFeSER45T&#10;BpeYWaWKlCaRZBIgXgIjQ4BDFkSg/HZUhiBNSVfC5yK5xFE4EGn8JAIuZaQ0uC7t4Kuj0zMlId0Y&#10;J70vurDEQsJcrxq3WD/EvmNPv76Dh8z/q29uY8/tMxJA2q6cRfuls5j45DwuU2Q8pFt+LlwzncKT&#10;7+5KbuPJj3fQu7sZuuxUFLS6kV6jgrucj1vM6JqrpICdp4hi+f7jHl784z7rG4WyuB+NGI9jGd96&#10;dR1Xn57H2duH0b+7E80E7ygdXq+Ax8m9aNw/jKkLe+gAL1GsnUDXVDVGV+oxdKAMpZ1KlHcq0DPj&#10;xvBCHkanKyjin0sAeTuILqbzfvF/itX/eek/DSBiFfov9CA/i2X0rCA/S87jN4D8+hA//HQb40sN&#10;KO3zILvLAXOtCs56VpQaGRrGS3D63lFcfSa6i87hzN2juPDoGM7cW8WlJ6dx8tZhHLmxF/37ylAx&#10;qsDoMQ9WbtRTKS0THHfZ6J7g7tdUUl8/wZ2v2CCoFMYPz2P62G5ceHYeh24uo7gvH5WTpaiZL4O2&#10;Vo7M0TwW0BhW75zClRf3cOvNU9z+4hlVAl0HgXSHjeDKVzfQvdgJb60LBaUWqKIJCjoHs4AIXYbY&#10;lVeMiRji/GFKCpQqq0lshhjhC7u0xkOMcWyGkYDRh2yUtnbXESiiO0s4E5FsYVvhjPSRXhNjKBax&#10;Qp1uJVcegHO7WzHemofZsWaMz/Ri7fa1eH/7Ruk+GW/YDJ//8CnV3CcMOHN8/Bkeffcp/4cn0tz0&#10;R18JeHyOT5kmD+zGiaf8HANu1VI3Uko0UJUpkJodCWelAlpvlDQLJFa9HcZMNqySVKxemKNi/ZRB&#10;5kusnj8mbQ3+ho9f//gFTt+4gL0nlvH858/YgF7h1J0L2LU8jec/viYwXlLh3sLsgXmpu+kJAXLl&#10;syeomB5EP8/Rc+Uc2s6dRAaV+6lnbIDffspGRNe0Mku3d4eN6gUD3xvsPrIHF1kXRFB88/MLLBye&#10;YgM7wedP+f4LHCUMT147yYb/kkH0U8LlDBaPLlFJfoonXzzG2RunMDzXS3icwcXbx+mo9qFvjgBh&#10;gHxJyNz/9A5ml2dYfxgMGITvvX4As9cJ/+gIOo9oOpAohCRGIVaZihhFKjpHh5FTUYEouoo4LYO/&#10;Ri7da6Z5sA+23Cz0Tk1CYbIiVqFEnErJ79BlEBQRsgSkiRuZtTcjLDUBkWKFt1jkJ62+j0NATLg0&#10;9nKW7uox67HoSptmXt56cZtq+CGv9wEB0oejVw/g5otLdCE3MLFMN/DgPK+bjoKOb9+JfVT6DIJ0&#10;G29+/hQr5/bj6JVVPn/G9JjvibETwpWPX/7wkPA5h/2n5pkPjyUI3aFomydMn7LtPP3qKa4xL0on&#10;B9F+9ji6r1xA9+WLKJkcxrkXN/GIgHoubnJ1elYCiNjZ+PVPBMjFgzh5/ZiUt+I6xPb3R68cpah4&#10;QUfyApfuncTUvn6W113W3Uf4hL8Zb1Bhe0gI4pNjkZNlhZ3BPT9Dg1wH44KSDkFGR5HoD09KEJxJ&#10;AfCkEhLJQXxddGURHqpQupQgupEQeGV0LCmhsDHZ+diRGvLbOEkUXUoEnzOfxZFgcoqpwXQgVh69&#10;aUrcJGBfMx+eUoA+IBwuvryNycv838+t0jWzzkp7YZ3H+TePcPebZ3j0zROpHp3h/3ToFsH57Dh6&#10;lykkKkzQ58ngqdYgo17FpICrOhnp9WoM7m/AEYJk+fIsbnx6Hvc+uy7tCP3oi5s4evsQxo6MYf7s&#10;HKZPTDHNYObELPqPjGPo1Czq5towzPevvbmCYwTx4GIHVq7MYPRAPWr7beify8LE/gLWUTeaOjMI&#10;kBeMu7/PwvonAYhwIJJtEht3/fLk/wIQ4UBmVjvRMFWG3L5sxGQlIMoTBkVeAoN0O9XNeQKB7uPT&#10;m7hMkJx9dAIn7x3BmYenMHJgCMtXZ3H5tdj3ysykpXOgCntxlPb7Ie68fk5wPCc4CIEvadFZ0Puo&#10;nlaunpLGMeZYGPXjdeg73EcHUgJXrwN1B9vQc2ICB++ew6Vn93Ht5RPc/OwZ7n7O4MJKco12dujY&#10;KFy1dhhzlVBogpEU/DFUgWuh2bEGGgZz1Y710IVugzp8G9WPGMijkg/dAg2did5PjHVslqb6StN9&#10;CQ4xa0u4EBNhIbqvtDvXSLAQR9G1pQ2gWwnYBPWOj5CrCMDJ2QYcmmrBnqlOTM4OYJ3PBnywbTM6&#10;Jkbx5pdv2Pjf4OLDW9i1f57BRADkNe4QgGKq5f0v37CS06V8/QVG9y3g0INrGDy7H67OPIQ4wpGa&#10;l4zupUbkt7tgyE2BMSsV9jwVSlpcGNnbgv2n56VA/uqHr7B69gSOXjxDeHzNYP0VTl+/TLVPB/LL&#10;V3jx42c4c+cyLfQCg8cbAuAVPqHbmeU1vSDEnnzzGZXTU1QSev2nj6Dn9HF0nTiO3OEBnHsq+n1f&#10;EzSfETiLuPvyKV5+8wVe//A1dh9axqW7V+kWPqXrIVAO7cb52+clWIguLnEfEDEm8vr7z/H6u89x&#10;7sZFLB7ZR0X9qdQddeHOeQzM9jDIXWZDPUuA7MfA7n7m2TN+5hk+eXYTcyvzknN9+s1zOrdHcBdk&#10;MqALgERJq+LFfmBJehWMaU5pEL22ow0ap1XaX8tdlIOixhqq6l0obqrD9Mp+lDU2wZ6dDUdOFjKK&#10;85BdUYCM0jxUdjRhePc00kvzkVEmdlVwIbemDPk15fCWvL1X+NWHN+iGnjOIPZHGgwRAXhJsIiCL&#10;Lq3Lj84RMPf4v93FnuMLuPH8Oj//DE8peg6cPMAALcZEPsVn/3iNg2eXCdfjDNyvpOAuQHzi2lF8&#10;9vMrludzfEIncZB14TVB/OqHF7jD35pdpgj56gVd66e4/uoBKkR5ESAjVy5i7NoVqQvr9EM6kB9e&#10;0nU+k8ZArj08x+8/4+98SpGxTAdyTDqn+M0T1wiQS/xNXoNwkGdvHkLvZD2Wz0zj8LUlHL11HLFG&#10;GbaGBSImJRppGQaoCIYcjxJ5LjnshIIjORBOAsQtxj8IEZFcKYFwpQbBw/clx0EHksbvZaSEECTh&#10;cDLZ5WF8T4yFRErbmbiVUdLrDhnfF7O36Gg8hIfYbyvfq8OjhxfxDYXQ5xQ/n1LM3Hr1CMcpzFYf&#10;3cTBJ3dw6PFdnH5xH/e+e4VnFG0ij++9uoWRxQE0T9WhoJsOdH8z6kYKkV1vgadSi5wmI/LbDHBV&#10;JsNSFIua4XSU9FrRsCsHtz4/zfZ5SRoP2n10hG6iB62zdZg5uQuHru/D9NFRDC/1oGtPJ3r391MA&#10;r+Lm5zfwiG70yTf3cfv1VVx+coL1YAD7zw5gYL4IvTM5KGvSoqzWxPgrurC++2cFyBf44R+P/48A&#10;wWN8Q4C00wFU7SpGOzOsdLoZBSMVKJ+oxe4r+3Hp0+u48fourr+4hesvP8H5J+ew79JuLJyeQ724&#10;qxsD/uG74+jal42hw3k4eJOW+uEJKrdPcOXhY1x9fh8XH9/G5ad3ceuzpzjAADN7dL+00+jI7iHM&#10;Hp9BC21m1kAWuk52o+PEEHqPT+PkY9Ev+RIPPn9N1f4Kj79+SUvKRvfqGprmm1Damw9DZgoU6gCo&#10;ojZDFyaCP12EuIWt/2Zog7ZKEMnSxEHsEKqPEBsnbpcWGf6+9kMkq4AJoSFec0ftkAbKBTx+dyLS&#10;eEggXQrPJx6XG6Nwfk8bhhq8mBxqxMh4Dz7evA7vb96MnqkJ5vZPrMhf4Rr/36nlPVSe37Bhf4WH&#10;X73G9Oo+2uQvqQS/5WtfSzf6Of/pfeylKs9pL4I6V4fKgUqcun8C5x6ekRZMdow3MhBmSTb60IUl&#10;QmOZv/G9tBzp2KUzOHX1Ar7+VZTyT1T01xi0Dv22POk7aQB/8fB+MQKGr3/+Fo8+fYzFlUV8/cM3&#10;+OLH76jqXqNnzwxOP72Hsy+fU7E9Y+PYQ+f4OevF9/j6x++xd3k/Xn7xGb756Uf88OvPWDl2BHce&#10;38f3/M2fWJsOHFnBtbufSM9/5PPzN67i0s3r+P7nf0ifv3bzExwlnL6kM3v902tcun8RQyz3x0It&#10;MgjfeHEdc4dnGYSpIl/dkwL2/OoePKQ7Eunld28YyKvgR0cQGE8HkhgD38ggyZUcvXiaQfceHn/+&#10;EpP75nHs8mme5yUD+BssHDqAwxdOE4SfS5MGlk8dx+qZE7jLPHj02XNcvs9AdO4YncUzXGf9vEAo&#10;TizN8vc+w+Mv6BhfPMTuw/sYuMX5njM9wa7FXZIbe/GdeP6U7mueQBHbu7+gW3vGoLNAKFxgwH+K&#10;r378HEdOreDqvUv46ufPWQZf4/DZgyyv4yyfr/AdhcaNe9dx7uoZPv4WX//0Fe7T+R3hZ7799St8&#10;+dPnePyK5bW6hC9++BKf//AFf/MVxgnjS18QNhQQNykapo6uEFp3CffP8Tmd5sqxJdxgHn/Ga/rq&#10;59c4euEgzlxn/hMYn9O5niHATl85wfInQOgaFw+PIaNIi9aBIrTsqkJeWx6CGNy3RfljR7gPYpOC&#10;oGVgF4PoYiGhjQ7DIdwG4eGi+xAD5+KxMzmAr/M5IWJN9qOz8Kc78YcrQYyP0H2khsJK9+EgYOw8&#10;h43PRbLyPWtyCJx8T5zLlRQIe0owsu0KXKbTeEpQPLh/Ew8e3cHth3dw5d5NOrV7uEJxeZllf5Wi&#10;6OqD6/jkwRW+fwXnrx9FbW8JrMUq2CuVSK9TobjdhIE9lRjcV4+aIS8cZUnIbdZK9/eoH3ehdFCL&#10;5pk0HLm9CyfvzqOuPxMlbU6U9aTBUa5A93wVVi5NomemEjU9WUy5qO7KQ99sEw5d3EsorxDEx7DI&#10;WNY2Vo2OXeXonChFcbOFxwJUttlQ1WjDT7++BYi4D8h/B8j/3+/GK3Z+FAM3bwHyy/8BIE8YGG6h&#10;Y6oYrQsV6FntxuGnp3H2s8voOtCPQhbErS9uUx1ScbEh3SZAVi5ScT44jBM3lzG+3Is9p/swfqgK&#10;wysFLIBO3PtqFfffXMPDT5/i8WvRbfGMquABHlBJPv78KRvrJ7hw+yL2H9mNJQaOvul2lLTnYPrk&#10;KJauzaOalXjy6DR/6x6e0sG8ePMST98847kesTE/xd6zu2Es1iGt2gJzdio02iDJgcilsYu10kws&#10;pc86KHkU4x32OKGQIqAP9YElZAfM/ltgFHtm+REavmv4nLDYuZavMQnX4fvxvycNHYdIWn5G7bcB&#10;8q3vIV8VhDMLLZjrKUVvaxkys114f/1HeG/jOjT3d+HR6we4//ImTl45ieHpIdxhULjBQP7Jg5vY&#10;NTeBWw9v4i5f++TJLfTPDuEcA8ylx9dxRtwRsK+ZUDjBICrgex39/P7s8i428kmcuryKXXQ7k3Mj&#10;uPbJJdxk8JndO42Z3VM4T8V/9tJpzO6ZwuBoL06fZ5BgWuD73b1tOH5iFUeOLWPPvhl0dzfjMIPS&#10;wYP7MLfExtLZiN2re7H3yDIWDq6gvqMD83t2Y9/SAvbtm0NzczV2757AyspurK4uorOzAeMTQziw&#10;vIiDh/aju6cNk1NjWGXAPnSYNn64H8Ojg1he5m9Q/Y+NDqGzi25tZRaTe/i/HF3E8MIoG/4nuP78&#10;Ns7cPEMhMcL/+TqD+jUKj8t8f5zKnWru3jUG/EcorC+XNpDcGUsXEheBHREBBIidn2fgeHobN5mf&#10;u/ZOESgncOv5Pdx5+VACyjKdlQDBw9fPsHT0IA4wH+6+eITbzx4wkJ/F/MHd0udvPr2D41dOY2Bm&#10;BI9YR++/foprj25jlP/3J89usS7ewh06cHHDomssKwE64USG5oZx8e5lySXdp+MemR/FoXOHMDTe&#10;h7GxHtTVlaC1oxZjE72Y5mcbWyrQ3FaNWX5ufn6MZdGE1tYazM6OYnp6GP39baiuK8L4VD/GeI7+&#10;gU5U15ZheKSf+dqL/pFuFNYUom20Ax2jXegSz6sK0Nhei96BDgwwVVTko7Vd3Ne9ha81orI2DxXV&#10;OegbbJLuLlhSnonSiix0dNeiobUQOYVG2DyJqGhwIbtK3CZZBv9EP2wN34KtdOdRsX7QyEORYU1G&#10;rlMuLSJ0iW6qVDHewSOT6MJKIxjEzCwBEDF4LhyKWqoPAAD/9ElEQVSIGGTPorPIUEQSHHQYdB5i&#10;R16RxE69YqGhWxUFDwVeliYWeXwth8mrjkWGMQVF2Q7kZ6cjJ5MpOwM5ORnIZcoRr+WmIyvXg5w8&#10;N3LzXMjPp3vMdSAzT9y0TI00wsNWGQ9vczIKOmUo6VYgp1UJS0k0dPm8luoEeBsTUTmiwdTZAsxe&#10;KEchP1PUqUdVnxMt4znwNiiRUSdHRo0cFd0OFDbqkVOtpnO1I69GB0deIlwFMgLCy/KoREGNk25Z&#10;w/fT+Fkz7AUJsOXH0xUnoa0vm4JLLCQkQKRurP9bAOQx1c8nqOu1w1QYjqxmHSoGs1E6kAdFdjLk&#10;7li0DVehvbcGXZ316OyvRMcYK2yfF4XibmtlWrQMpaN11IruGSumD2ahh0QvrjajtqEQVbUFqKjK&#10;Qll5BsoqvFIqLmXmlrjgyVEjv8wKizsJWnMkSqscSM9RQW+LhVvs/JlpR4HXhYIsVhBWpGw+z8y0&#10;QudKRawhFNE6PyQYAiBT+CIldC2UgWulMRBbyHYYxRbsPJqDtks3iEpLjoBD3Odc3P/DbwusgZvo&#10;VOhWAjbw85vhjvSBPUQMwos9s966Emf4tn93KhaxJiTcF0Z+p9wUheO0x+2lVqipnPwCtmLNpjVY&#10;s20dVDY5rGyAZmcCTOYUGI3JsFqVMJvksJnVMOllcFlVsFnkMFhSoDUlwuZUwGJNgcWUCr2Gttqi&#10;gd6ihsWjg5zvmxzJMJjjYDAmQamIhZGfsRlSYTOmQqeO53cSYNAmwqxPhlYVJ71m5HMDjxp5DAyq&#10;eJjV4nkcVGzAelU0TDyPSRkPZWoM5HI2KDZirTKGSjOR76fCqORvyvmbSp6P7+uV/DzPZ+ZvaVIj&#10;oZXF8rUEKWkVcTDxmvQqXoc6CSq+pxPvqXhNfN2oTIQ6JRpq/p5KlYTJmTHsObAHL79+jad0ljef&#10;3cbM8hxdwVPp+R0G75mDS3hE0fDs80/xmu6tqLEa2yMIEMIjODEaOyMDJYDcoPq88/I+lfkLLFJ5&#10;n799Cc+//pTnecFzLuAQIfqUjkR0px06e5Rq/AReiUkN/J0LBNUCwXn/9UMJGuK744uTdBKvmN5I&#10;4JpdWeC5nuHJ12I24RM6jjmKo7e/JyZGzB3cSyFwT+rqe/39F9hDx3KVTqakPA8aRQJ04h74zDeT&#10;jvmpSZTKQySTNon5KfI3BkaVyFvm4W9JqxBlwTxnWRpYbjqex6ROhVkrYzmzrTC4GgxM2hhY6K71&#10;/Kz4jlmTBDPzV//7bxpE3eB7LHMNg7j4vEnP8pTqQBSMumgYDSx7bTgcjkSke5WwpslgTEtFcMJ2&#10;bAv6GBExvrBbFaxvcchNU0m3npW2HJGFIZ2OQQBEgocACSEj4CGm9LqVdBqyt11c6SmESnKwNAbi&#10;4HWILjCxqFB0K79drf42ZfC6MpXhyBY3oeL/6OL/6jSx7RjYboxaXqsKFrYhB1/LMGuQxqPLKIPH&#10;LEca25jHpoTbwc9Y4tkGCafKRDTOONF32Ivpi0WYvpCP2mkNjGV+UOT4wl0fB1tNMBrmdGjbp0Xd&#10;jBIVIypkEzjVgw6U99qQ3pCK0j4TXYsTmXUyDO0pwdRyHRrE+wRNTa8FC0ebsftYKxoH01Db5UZ1&#10;O+EznImqbgtyCSBXeSIyKlLQ0i2m8b6SAPJP14X1HwNEzMZ6im9/uo6yFgXMeTv4DydAbt+CKP1W&#10;pDpCkGryR3zKZsRGbUaUP4OqPRadQ2mwpQcjMv59xCSvhVy/Aa4cH2QUb0NBlR/aetXwZkciMvIj&#10;xMfxu9EbEBm+BmEhHyAxls8j17PyhsLoCEWiYgsSxPlj1iEq+EPEBa9BQvg6JIVvhIyOITV4B1LC&#10;diAxcjuSInYiIdIfqepQKOxRCJFtRoR8K+ISNyEx8CMo/NdAvYNp28dQ+KyFym+jdF8QMaAuNkQU&#10;9/ZQ+ayHcvPH0NFtiFlWYvGgiSpLbGkiHIfoyhJJvC7A8XvXlujCsogFhXxcaojA8lAp2orNiAhY&#10;hw8++jM+2vAePtj8Luw5GlS02JCk2Ii4qE2QUclp2NBUSUzxoVAzGdiY1In+DPIRsBhikOFgQ9Gz&#10;odO662np9cooKOVhsLkYEDxxcKcxMGvCoGajVSaEwiSLgU0RDQs/p+drZgYDkzISNjFRgEfx3ExF&#10;Z2UyM7DYGKAcDEY2PtcpQ2ERi8AMCXBr42FnANKJ/mldpLS4y87P2QmCNAY8F4OZS5cEo/g9vubU&#10;JjPxeSp/W8HX+L5Tl8D3I/iYvyHOp40jMPh/qaPh5G+49An8LK+J16tOipTEwPmzJ7B6eBnf/eN7&#10;fPnDt3j6xQvsPrSIJwz0L777Ag+++BQzq/vx/MvXeMXA/NUv36OstR6bwwKwPToUfnHh2B6+E5ZM&#10;h+RSH33xROoeWz6zwmB+E1/9+g2+/OVrCQ5iLOaLn7/G179+K63LOX/zEh9/hy9//gY3n9zB6rnD&#10;ePXDG4j1K7ef3+F17JG++8Uv3+IZQXTw7GE+/gKf/fxammq77+QS4fGcr32FL3nO5VNHCb7X+Fbq&#10;JP4FyycO4fHLR7h69RyDnwo65pWDYBdBzkXgW0RgJ7xdBuYvA7xTF8u8i4JbT5XK53aWgY3JbRR5&#10;lwgPVbhNzbLSp/KxgnlKQSJWbJuEQo9FOr8v3SFQHwuPIQlulpuV0LeyXB1Gno+gMakiYNVGSclt&#10;TpRWgDtY31wm1i0Ly0esBhf34HCmwu7k77lTEZ3iCz+KsujoHfBQ8BjEAkFzAnLsKbCm0GEkB8HD&#10;JLqwxCC6S3Rnia4sARMxjsF65kh5CxBPYiDsTFZ+XoyBiHUkYj8tD/9Pj9gLi0ls6+4UDkaawSXG&#10;S6JgJzzTHUa43HZYnFY40uxwe8zIz7Ihi8DIYZ5mmmXwUoxlEhyFWRZ43Tq2l1TGoyiUdWnRfygT&#10;zfuNqNqdiu6jJlROx8PR5I+8vlR07M9A/kAC6uYVqJqO42sRKBmUwV0TDUN+CPR5YchokiOnQ0Xn&#10;QmfSTrE8loH5I804crMfjZM2gkaHpXONmD9WTWBQfLfpUN1poQMxEDA6VPWbUdChRXmXCd0jhZID&#10;+b92Yf1HMft/Pv3nAuSX7/DLr1/ix5+fEiYCIky/PiVAnhMgn6C5z4bM8gimKDizQ+DMiYbGFgiH&#10;JxopiVuhYSD0skIb5NtRWByNJlrBbGawzrwF5XUpyC0PRlEDg5lnDXoGVZhZcKGShC+qTEBuURxK&#10;K+XIyolFdhYVk8YHaa5IupBk5JQmIEW3EUnqDcjge047nYI5jMExENqoHdBG7oQmdgcUCdugUQfB&#10;SbfizmQQy4pGnMkXoSkbERmxBrKQddCFbpQGvKXBbwJBbEWi8xP3ANkOd2yw5CBMIWJV+TYJIAIS&#10;luC3jkM8FgARK9NFEo/FawIg0p5ZwZul3XjNdDnNdECnpprRkKWCMnE7/EI+xvsb/oAPtvwJziI5&#10;Jg9WILc6BikyXoeajYjQtRvDoE0NYBBlIzJQEcp2It0Zi0wCornejrJiNVW6P3QpwWzwYVSRQbDa&#10;CRVbKHIL5CjKl7Ohh0CT5AebPBJOqny7ULKp4TAzgItkUURIcLIwgNuo6BwMIlYGelOKuPcCGw4D&#10;i5nviSAl7mvt0op7MUQz4IQxQDGoMDDZGcycojHz6KAiFAFOQM1KWDkkVchzpLJ8ZFStouHzNwx0&#10;YRY5gxRBIYKhUUCKAcJBONoYtIyKEGgZXLS81sJ8Fxb3TUldMZeuXsCVa5dx9Mwp9E8M4syNszh2&#10;6TSWzx6T9nQ6cv4Qzlw5jmt3LyKrKhcbI/3glxiFoOQ4aTt7tUuHlQsrOHrtGE7ePIOB2REsHtkv&#10;uYzjl09hbGEcY7sncOrqGZzg8+HZUaYxyYkcPH0YM/vm0DHag/0nVrD/+DJm9s+jsacFK6eOYOXM&#10;YbqNBTQP1mP59B4sn5zH7pVdaOiuxdzqnHSHwMWjC2jta8Hk7hksLu/DvgOLaG6pw66RHoz0thAQ&#10;MpjkLAddCgM+AcLnZpaBRcCYULHq6D5YHlrmr0MTzzKRMY8T+JlIZFgJDLpPN5OVzsFpImBMCVTe&#10;FBssM7F6O4vvCRVvkQWznCKQZo5nkKfoEGXH8hdlJbYKMVL1WwWUTEkETRJBnyCJDQF4scLcRPFg&#10;1keyTSYTJAQOIRPBergtdAvCo3yQbpcj3ZKIbFsqipxK2MU4h0gphIcY96AYssXvhD3BTxpMdwio&#10;8DUXnzt+e92W5A9Lsj/MrL8Wfs/KZBKP+X1bKgHD/8Gc6sf3d8DB5yYKLoMsHllZGQzEwzAUNjKI&#10;j8KQVYL0nCx4CIxMO+HBa3Nakumg5MgusCIt14zyjkzUT2agecGNikkVGvbokN0fibEzueg66ELe&#10;ANvcoglNe40on0xB3YIChcOEcVsUCnr1yGzVw1knwGFAQbsRBW0qmAop+PJ2wlkajYJGIyYO1WNk&#10;pZguRYa+PW70L2SjrM2EkmYzNJ4QxieKtCrmV6cZWU1qlNGN9EyW4ttfPmX8FTNivyU8/tetARHp&#10;fxFAxDTeJwTIE1LwGQHyTAJIWa0KaXmhsKf7w2TbAb3DDzLdFrjTqWL1Qj37INuUQsXrA6XyA9TU&#10;J2B6dw5yy8LROaJFZtUONI+r4C7cCpPnHdR2BKNlJJ6ZKm7MEoysknjklibB442EQrUFZnMAVYUv&#10;HFlU3em+0Kb5Iq0wBpmFCfCmM4Bpg6GJJLjCfaCP96eaioTdRSUugqojDKq0CASrtiIkeTsdzhYk&#10;B4pZWOvejl0QAPIdH0Du+yGUPnQj2z6kg9gkORGNn1gHsgFqn48Iiv8+xqH2+VA6Crchknis3Pa+&#10;dD7xnk7s6EuYKLb8FWV0DoeHa1FPgNSUmmF1J+Odtf+Cdzf9N1aeSLRPpqNp2EgQ08pnxaC7PwuN&#10;LSbYHEEwGgNQWaVBXj7/zwwGV70PPE66Cv1OwjlYCsY2BnSrmmAwhEOuYUMkxLOzEuCwhkng0cvo&#10;UhIZsKnQjAw8bpsCeZkmFOZYkOZQwGZMonLTEloy6OgehAo2KuIZ3JMk5+BiAPEYEgkJBiZCwEbw&#10;uBmInEL9CvgwvX1MIDAZUkLoSvhZfs9KN6NLDicQInjuKGgIJ1VSGIx0Lk5DKsuJQVJ0s8goQJjE&#10;USV9JpzXEAMVHVFyagRSqcJVqkSolMlISomFhtdc3piH6rZyNA00w1uZjsr2HNR15KGyMRuJVL+b&#10;YvzgExtBBxKJHTHBSDQlo0fsjdZXRfVXhZquGnSOdmBkYRiT+yYwODOAsqZSlDYWEw6TFEkNaOlv&#10;xNTSOCb2jqFrtB16Kta0AhcKq3NZXjaoLApYvFZYsy0wZGigtCcgu9yGmrZsVDWJGVxO1PVWob6n&#10;FBWNWbCnaRARHYio6BDExoYjIT5cuveI6PazMb8MwnmJLkLRBUg3J7odXUI9e03Iz7cgy6uXul1y&#10;Mkx0B0qKh0RoKQwsBIyLytplToFFbDRoYduxJiPdTPCILUPoVjIJC7GJoRjUFvtTeYx0FASClQLA&#10;QXeYYWRgZbkKV6oj8M2EfZpdKf2+x6FHcUE6igrccLs1MPBcWblU+45kaOlcwpJD4RO+A4GhW/l5&#10;goUgyraloMSthFMMdEsAYd2UYBIouZDfnYgAiHAmnsQAuMXjFL5PZ+FgklanExYuug3xmptuRCwc&#10;FFu+pzGJ9yX3Ilw165Hb60ZJ7xQSvI3IbJ9DiruMoioNVpMWNks8jKZwZOQoUNGUhvRSHeOQGdXD&#10;2aifzUDDnAOlYwoJFlXTanQue9B3yIvCwSTUzWnRuFuHhgW6iiUTQUN31xiBrA418rrNyOkyw9Oo&#10;QlarCp5aCq6GcOS1xqCgSQZnAdtiYRI6J3PRtsuN+n46nE4T0otSWC+8yKnlteXHwphLQV6vQO2I&#10;R+oC65spx7e/viY4BEDElJd/OoDQLv07QOhECJBff32MH366hRIGNZ1pO/QGBm31RiSr1iJJw4Cp&#10;3cyg54/U+C1IZUBPjNqE2JgP+NnNKKtPRfOAGbsOeFE3moLmaR2G96ehujsKHdMJaJqMQt14CjJr&#10;U5BTp4Q1JwJKiw8SlRuhNvpCZdwMlX0z4swfwU/2b0h2bGDBRCAnJwb6FL4XsfHtvcjjA1n5WaEc&#10;iUjUBkLOQJpgD0WEMQhFzXm8vnjJgejF/UDEmg3JgayD0m8NNGJgPFBsT0KnESruhe4Do1hdzoYh&#10;7g8iACFciHAdwmmIWVjOiO3SGIg4j3hP7JNlDt0Ma8QWwul9VBijsDJUiZpMBarLzHB5Ffhg4x/w&#10;t/X/AlN2Ajqnc1DVo0E63Zy7OAaN/VZUd9ECN8SxkoWgpc+AjgELmjsN8GZHID9P9JH7SkrdlEob&#10;r6Z6Z0CwE5pKtR90en+o1T6w0o3o9AEoLbFhclcnDh/di4m5ASmdu3IYJ88fwK6ZbgyMtuDqtVM4&#10;c+YgenubkJeXhuxsN39DACWaDiQRLqpi0d3h4mMrX/OIm/wwiYbrYABKE10qElTYEJIJNAZAI5OF&#10;37HoU1FdmY+RkU7MzY2gpqYQ09ODOHvmEM6fO4ahoS60t9VjeKgb9XVlcLnMUBASupRoKJIjEJ8Q&#10;jPhEpthAxNFVhAZvpKgIQHNXNuq6ClDSlAdrvg7FrXYGfS+qWtMRpQ3F1jhxB8tw7IgOx7YIXyic&#10;cpy6eQi7lvrQMdaI4flu7D0yjXO3juM809iefjT316CcdeTS3ROYWxnFxGI/zt08ggu3j0k7/jpz&#10;9egeqaUY6qZbdkFhYsBN18KSpYXWkwyZKQy5FUa0DRaihspWm5aCNAKloi0LncOlDHAyRERsQiL/&#10;p6SkCCQnhkFGoMqS6CSZdybmYXFJGoaGW7B/eRJTM70YGW3D8VOLOEJnM73Qh+GxDlym0zp1chnD&#10;wx0oyM9ATpaLAVJJtx4PMWblpNvw2GQESjIhE8nyi4NXBH26CrEwTxqQpisRjsVEJ2iSCxdCyNhV&#10;yPZo0dFcgqXFUVy4tIo9S7swMTWIkyyvk+dWsXBgAmUNBUw5KCpzoKalANF0udvZTgLDtsFON+Sg&#10;A8pxyJBDd+JKpeORIOEnzbISDuR3gIjHwoWIAXaxRkSCC5Odn7PRdQh4SO8L6Amw/PaddNFFJgba&#10;EwkZuh+LLAw65p8tzYzSkVFYm7tQMjoNa1klFFYtzISZJzsWedVJaBiwo293HjopaDv25qF2yoPq&#10;CQfqZu3Yfa0W1YxLxcNyVE5okNvDOl4fiPIxOQr6E1EwkIiaaebPsosOJBZpzUnI7zXB26ZFerMa&#10;mR38n7sSGcc0GDuYif5ZL7LLUpFZrKbwkKOkwcj6IYclPRI5JWq0DuRiYK4cA/NlaBxORzFdTEWf&#10;BfktKrSO5uG7f36AiC4skcR6ENGF9QQ//HgbpZUmaPR+0Op2wKDfDoPDFxoXnQhdgp2WLDF5PeLj&#10;NsDEilRd68XUQgMm9tSiZdiLll1ONE+ZUDehw8iBbDSNqlA9FIOe/TpMnytA12I+asc8yG3WwFkU&#10;D0tmNOKVm6FzBkOfGYQk1wZEWN6FuSQItiKqa9M2KtaNUNJZKKN2IoFBP4lqRk01qM+gQkpnICtT&#10;Ib8rC6fvHENZmRuJfnQcYtddgkB0Pcl8PkAqk2YnnYXvR0jd+h6dh3AmH0NO9yE+I5yFavsHb13L&#10;b05DbHEibn+r5ue0O8UOvuL+IetgCCGYwgmagA+lMZC5jlzUUvn08lhWk4b3N/wR723+E9TuaLTu&#10;ysLs0SoMLhWgoFWN4QOFaBij62imWqoOolqRoaI1BYU1CXBlEijtdmRmiUHRIKiSfWDRsAHRgTno&#10;tkw2Og03AwShWl6vo0qOwdhsI5aPzWJgogM5lWLbdQOyK5zILLXBSlfkyNKgtjkfQ+Nt6BpoQO9w&#10;K67duYAjx/ejo7USVjoFo0r0xcdTzSbRYTD4aBORYUiGm6rZQpeQTrdpZwO2iIF1uo3iXAfGhttx&#10;8fIxjE70YOngLI6dXWY9GEZheSYq6wvRQgfQ2lWNAgbM8uocTM7248jJRQyPd6CRAWykt1HqwpIz&#10;IMYxwMbE+CMpLhDx0VuhpxjoHy9CfW8e84iB3JuKwjYz2kczqeoyEaUJwjYBkIhw+ESGYXPodqRa&#10;EqUplIOzLXTB1RieacPBU7O4+eQMrj04yfrZjdb+ctS25xMYhzC1j8F7oZ0AOYiLdw5jYXUYRnci&#10;qutd6B8oQl6hFkpC25imgpGiQEvHKzMEIa9ch66xYtTyOtSZqcio96CyJwcDM9XILtTQdWyFjEEv&#10;QUCRbtnukKORbmppaQhdvZUYnenAlLgZ2nAd8stdLHPWBQZqb4kFrlwd7F418y8X/cPN6B9pQXdf&#10;K85eOIqjx/fxuppgtxP82mgYCAQry8igjJbGmNKMifASGjYxu0lslU54GAgSLUVAcZ4TC1P9uHbx&#10;MGanezG2qx3zvJ7OoVpkl9jhytYhv8KNnAoH0ktM0jqj9DIDzBl0NbyusORgCSAR8QHIzDZK03jT&#10;xI2k6HAEEJzxhEfCDjhEN9VvAPm9K0sMqgt4iOei+8qe6Adrwk7YCBwBkrQkMbAeLCU3H7sSCBC6&#10;altSCN2LWJAYLP1PGrpes8eAvIFaFE+1YeDELLoP9MBdScddk4iOKQsaxlUEhxW9B1wEhRLtByyo&#10;mTXCVhsFW30EKsb1hACvuTGSsJCjaJBitjsedTMm5HYThg0RKOxnec3bCR0T3YcC2R2Ebrue8cXK&#10;z5v5WTvKBmSo7JUhtzoBmXQa3lwV22Ui0hkD0rJTkVuslQRQ90gJcis16Jkqxvl784wDjaggkPIa&#10;Zajp9vyzA+S/d2H9jwD5/se7KKm0w2CPgUy3E0qDD2Tm7VC5dyKtNIYN2IKCajnGd9fg0OlxHhvR&#10;O5GPshYjlASMuzSSwKA1rt6JrNoI5NZFwFywHpXDSehZyYCFrynz/aDOYVAsTsL0Sge6x8pR1OSC&#10;zB2M1ExCq5SVsiICllwqOdVGwmojEiK3QR4fSvVsR117Gay5WphyZFB5IiDPjESUxQ+qtFjIFQFI&#10;DloD2c63YDBT0WoD19OBiK1J3odqx3tQ+30Eg9hYka+L96RxDabfB8z/fdzDf4OUpC4rJmMgwRFI&#10;NxK2BSYCxBi6Bg1Upov9xSh0xqCyxACFLgLvrfsD/r7+jzB4k1DMfCnr1KGkzQAHgTm4twjdC250&#10;LdhQ0pGKhl4L3AURBOgO6Oy+qGk1MbDI2bDlUOh94UqPRk6BjI0ngoEsGu4isWI6hvmaxPyhQylJ&#10;hTlLBj2vQ2EW5xGqmcozPQEaZzR0jkjYPLEwu6j6bWIcJRbFtRmYZBBbPbobQyOt2LNnFKVF6VTJ&#10;SdCkCNeRADuhYlPFQS+jglXHIdOlwUBPAxqbSqlWl3Hi3DIGJzvgzjfD4EylOlSwziTRrYZCzjzQ&#10;2xL5e/FIUgdBbgjnZxjc0sX/kYTMfD3GJvi7y2Po3dUCe6ZOuhGXQhGNhFg/ioZwDE5XonmsCjlt&#10;RVAVWlHSnYG+qRLpXtOxPN/mKF9sDQvCDkJkS+hOpFB9i21QRudbCdUWHDg6gRMXl/Dg5WXceHAK&#10;Y3MdaO4pRX1nIc7dWMHMvj5MLfXi0u3DuEig7FkdgYVBoLTMiPHRMsJNBZk6BDqXAjq3HBoKFhnB&#10;VVxpwchsPcUSr4v/R0ZnERVpNcu1DdmlJsQl+CBFFoTcAjPbkRsjky1Y2D9Il1kOZxZdhLjnRAbL&#10;LC1JKi+1lQDISKGQSoLREwe1LQr29BQ4PDKY7Ikw2pIp6NIJ6jYsrU6gi0F/8eA4evsa4U03Qaeg&#10;MtclwEN4iB1trXSsFkMcQZOKzp4qdPTWYml5CgcOzvB5JTyZWpYLyzdTCbNXzv8vAVo73XGuHLZs&#10;XkNGLNtxKIwUJ8m2ACgcYrdjf/jQhcfJQ1HVlAOTgS6VAMkwxEqD5R4Cw0MwOAUgfoOIgIdIvz+2&#10;xPu+Pcb5whRLYRS3A+YYOunYHbDH7WTyhYMgskb7SK/bhbMRYyH8jpEQ0Yr/k+41q60C5lqKxZcX&#10;cefHa2hdyJYEa+VACrJbwlDYE03XEIWikTgUjcXC2xUFef42KAq2Q563HdqSQJiqwlE0oEbpkBxt&#10;e13I6aBgaqY77NeiZECPyl02FA/q4W6IhbUqBu46JdLqDfycDZ1LJWiacsFZynpu3QZHZjwBIoeb&#10;YjanyIiMHAqCUjMKKq2oo0u1eQnz/BRM7m/Asetj6JjMwvThWkwcaMLX//h9DOT/NgB5hG9/uIvi&#10;KjehEY1w+RbEaDcjQrUetuJ4DOwtROdMOoaXitA5lYPyTi3qhlVo2qVEURsrYakfcmqD+DwBtSNR&#10;yCj3RXoxg2DxFqR43iEYfKBkis9Yj1DDx0iyspJlp6C0MQPtk42w00nIsgKhzNkBTboPMz4KSjNV&#10;aYov2tsrcPz4ARynza7oLEeyPQ6xGnE/9e0I0qyFT+q7CEn9mEp2LRL8PiRAPoRi2/vS7CqVP92G&#10;7wcSPJQ+70IbQEBIia6CScBC3N72d3j8noTrMAVthkXclTBA7Nb7WwrbDEPEBp73PZSaIjDTmY1y&#10;wqK8WI8EmT/eWfsHvL/pr9AxSOTWaZBfr4I9NwFKO606IZJVE4fGEQvSyuKwdLQXxy9OYmJvHTSO&#10;AFgzw+HIi4LGG8z/0QeuwjjYcqOh8AQgJZ32v4KAKAyEKnMzEh1rYcqNgKNAwXykGnWEweIhZLIT&#10;4cmlm3CEMqgHURnFIEN0jTEw6MTNcbwJMLgIB2cKcktd2L86jZu3zmFhfgQqWfRvg7tvu6mUyaEY&#10;6qvHrU9O4dylo1TLXrjzLFTmDKyeFKSYI6Vzufj/29PiodQHwmiPhIMAsxFkCsJAw6Boo4uwelP4&#10;OBpyYxgDaDKs2Sppt9dMOqfJvSPSIkyzWQm1Pgoje9vRPteJvP4mKMuzUTNC9b67Ba1D5YjVR2JT&#10;xHZsDfXHzqgoaUpvkiERRy4uYs/BQUzv6cDMnh4sLI/i9OVlnGHaNdeFho5iAjofp6/SLe3tw675&#10;Lpy9dhBnrx/E4qFxpGUq0NGWjd1iG3MGhFQFA5dDyXJRQGNNQqoqGBV0RFO8to5dlZAXWZE+WIf6&#10;+U7sOjyK/No0xFBF5xbZsO/QGHJKLXBkK1k2CpgyU6ByRBESscw/OTwsMwMdqsYeweCdCk9eEvMk&#10;ksE9FJ6sJGRQFLhYfwyWSAZ9mQQVS4aMoFFiYLYN568cw8njy9JYil2fRAeSjHR9PHRU75k5Rhw/&#10;u0QwnkStuFmSV9yuVUtw8f9wxENLmLvy1XASklZvMszuWGQWqJBRqIQ9m86e15FRroC1NImBUoWQ&#10;RB9sD16HneEb6NJ4neZYpNHxCYA4f3MNLgJCbGfy706DyUanYRGAEBAhYITjEKvWrYTF74AR74nv&#10;OPietIJdGjfxh0crpvjysYyJLlgv5zV7XChq6Yc2pxxjq6vo2j2I0r5seES3eHMyPJXh0OVuh6nE&#10;F+UjKlRPalE+poKhwl8CiLEiFHm9aujLxM4aBFX5TpQNqZDbmYJCvl434aLbUCOvywhnXTwFAv+H&#10;qjh4mw3wNjlgo7honChFbgvzk6JP6wmFPSsF5XUWeAkJM8WB2Z1CsUTwe+h0WIaOzGSpe6ui1YGO&#10;8Tx0T+Vh4XgL7r4+jm9/fkUHIhZ1/5MBROz8+POvn+OHfwhwPMavBMevhIgAyHc/3EN5tRsaUyRS&#10;Nb6Il69HdPJ6lLdnYuLooLQBWV5jIgpbIpHV4IumiTjUjUSid16Omr5wZFdvIlxi0TETiabRcHRO&#10;JxMuQUi0/Rlh+n9Bctb7sFb7QcmCTnBsRYRuI8K1WxFvDkVugwP2wmREq9ZSifkgvzQFVk8k1bgJ&#10;F26dReuwuL2nDXK6I5UzDCprMBLoknyT1sBfuR7xJh8kJm+UBtGVdCBSdxShILYlEYPp6h0fvE0+&#10;4igGwxmAxcwrOguDH92GAAYBIZ6LJLYrMQRvg0XslxW2A6ZQKqYIcW90MYNrE53M+yg1RmG+hw4s&#10;U9zrWokUqtT31v4RH2z8G6xZqajttyKjKgLOIsLQ6QdXSRScxaHwViVB6aB1L6bVHsvHmVuzKKk3&#10;U73vgNrki1jVBkQo1iDFukMCbShB7itjWdANWoqjCdsYKNJ8ockIgZWVVwQloy2cbiMO6bkyZDCZ&#10;HDEwMp/S8mIIlHhYGBgMzgg+VsBNu21jQNcxoFjoDGqbCnCGzkKsHxH96la1mA4cAUViME6fXcHc&#10;gWkGIBVS9eFsHAxaWXI48xRQit9MFypMJiW9lXBwRSGNQVFck8oeDbWDSrVAIy2qUlgjGcQYRHM1&#10;0jRnFc+VSjEg7sc9vW+I126BVheO6cUudCz2I29XFzQVhWgcb8bUcg8GpuqRoInAFpbHxnA/bI+J&#10;xObwYMRThR+5sA8rJ6YwNtmEXbPtmCVMzt1cwcWbBzE604KmtkI0tBTg7NUVTO7uoVNpw7nry4TI&#10;MvYfHkEmg+nMRA327W1FBgN+iiYEakJW3DFRRoDEaoJR2uDCzIFOdM82QlHiRuZoGxoXBzF7chJF&#10;NU7EMBhW1eZjYKwFKToGvjSx9Qz/11wVA04CjDyvu1hLIaGBgZDV0iW68xXIYAC3ZTDw0ClmFmqR&#10;VaCDh/Ax0dlmFWqQwWDvZrmprVEEdjxyK1249MlpZGcysNE5urRvp/FqWV6dHdU4f/0k0krSkGJh&#10;wE9X8/tGZBUZ+Bt0PwS7t0QPV54SRl6DieDP4DW5eQ3GjHjICbH0cg2y6nVsu3aEyXywiSLMjy7E&#10;RPdiNVGQ0Bl56UIcdAmiW8qVuBMeMY4hurR+68JyJAQQLoF8PfjfwSK6tMT7vw+wWxMDYSOE7MlB&#10;0owre0oAbMkES2oALAl0JfycTUanlhILh9uJwrZ+mEpbkdO1C/qSMlT01/JaVUivpGgqj0JhUwLy&#10;m6LRMmtB+YQO1TM25HSL/eS2I7M9FYX9dIGlO6Aq2ARHbSBfi0dmRyoKeg3w1KXAWcHzVMmgyQqB&#10;uTgMzvJolHS6kV2TQedvQ2GjB3IKMblL3NqW4i6L4Cb8LS66boLVZFegoNyD0vp0JGgDEaf1R6o5&#10;BKYMunjCOK9CA09+MkZ2NzMWf06AiHUg30rpP47X/znpPx0g//j1M3wvtjL59ZEEDrGIUHRhfffj&#10;XVRVeWCgApAnb4MsaQNiotdIg2k9C73QZCagsJnU7Y5BeW8oijv9kUFopFdsRHEL1VetH9LKN6Cw&#10;dQtap8IxsiLHwD4VKvsZ2GoCkN8VjdL+VOjyd0KZ5Ydktx8iDYSJNRSDu1tRLu7BHEcnEf0B5Cnr&#10;kUp4ZTHQHL1wCEqXHqkW0ehEEAqigg6H0hqOMJUvQjQ+CFXwWuPWSgBREBCKre9Btv19uo4PpJlU&#10;iq3vS6+JGVVvn78njXtofNZAufUjqLfTefjSlfgQYNs/hmbnesi3CwBtYNoI5Q66Ff9N0Aduebsa&#10;fcf7yFMFYbjehVJvIhob7NDT8n+w4U8EyJ+RVqhA95wLuc2hhEgkLHl0Z6NWlHQwwLPCq1gRbXms&#10;WNWp6J0uREmNFclJBIjcDyqdHyISPkZ4yloEJa9BgGwjtsatQRD/R102gzjdWZyREEsPhi0/Ufot&#10;g9RlFQ1ntoxJwWsR0KDjKVUiu0xLRUQgU/kXVNC2l9rhytXCwACXXmSh6/Ti8OEFmLQMcqpwOhBe&#10;L5WfPD4Yq0f3omO0g+BIpRInXDIYBBkQRUAT3R9OgiiX7kskIwOeg+BML1TByc+kmKKRTMhqqcyM&#10;VMCp5hjIGIDMbhl0rhTIbHGQ2ancslQY3dsr3evaYIjAwv4e9BwcQcHsAJSVBWieasXMah/GFpqR&#10;rI0kQHyxISoAW2MisDEsEJGqKGlX3+7hKpRWOFBRl4aarlx0jVVgYLIGPXQueUUm5Bfb0Dtcg3I2&#10;8OJqB9r6itDSW4CKeqc0bbyjNR1NrIMm/l8JqgC6hgSmZKTYkhChDoS42dDuo30Y2tcNXaUXhTN9&#10;6FyZwL5z8xReLsTG7URVdT6Gd3VAZqAjsycTHAz8jhTmQwwFAR0AgW2ik9C6kwmmaAoNJTKK9HDm&#10;qOjQCFvW94xCI92LikIqhu4hmY8JmUId6zwDabYc3nIzjl86iIx0Oxx6GdLpwMQCPG1iKPq7m3FQ&#10;uJNMG+sYIeGSwc38tdPJaCm+DO545FRZkVNNJ0nnmGQU06DjKGhiKM6iEaMNgJpOyV5A9VyuRLh8&#10;BwGyDr4UVRabmO0XDg8diJdtUUy7NcX5EA47pIFwqauKzkM4E09SMNIINCdBIjmS31yHTTwWXVYC&#10;DskhBEconLIQaWDdmuIHS9JOGGN9Caa3XWBiaxO9IgZ2twllfe3QlZfC29kFV1MN60Ub6vsykd+o&#10;hq0ogs4pHJV0FC3TrNNDWjTMeVEx4iJsKG4JioyWCMInDFUTKSgbSUHJsALe9iTkdqlR0KmFpYgi&#10;KyucZRRCoSxHQYsC2bXMdzpuMx2qh6B1FilgzKLoKaEIo1t0eFlmFB8mOx22WDFfnYPOkTpEqfwR&#10;qwtinQ9j+RP8bBtuOhINRVZxYxp+wGcEiIjF39GBfPcfxOr/vPSfDBBBvc/xk5h5JTmPh/jl17db&#10;mfz0j3uoqXTDrImEPHYb1PFbERu+FvWtJRhYGESSLQpuql9vHa1yvR/ymgmF5hCkOt5BvOFvsOTs&#10;hIm099buREmPP5qnw9AyE4WS7ggUsqByWlKhzg5Eqscfhrx4JLPRBlHhBDJoTi0Ps2F7ERayBklh&#10;G5ASvJbHtXCwsp48vwpHro2NkVYxK16y2WYq3yRdCPwStyKEEAlggA0L+wCp/J7onhLdUGq6D5Xv&#10;Wzei8fnw36foiufi8VuYfCy5D2PABmh3iPGPNXy+VhpEF0ncsdARvh32MLqR4C2wR7CRRO6APuBj&#10;OpBICSB5hFpVJQOoKwbvr/9XfLjpDwyYYWif1qNxFxViWQCUaRuQ1xTL1yx0WsEIlX0AQ24A6oat&#10;6J8pRmGZHXIGAENqJFRKuraUbUhS74A1OxEx+p0ISN2EGLqsaONmxJo2MqDRodjE+BQtf4mMvxdH&#10;R+YPmTmcwSocMcpABotEKmMHChnclAzeKVoGcysDmEfP72kZwOR0BQqpa2r18G5p5bpOFgm9PBrK&#10;5EjExwZj36E96J0Q99MwSH3mprQUJFKdpzLQxyoCkMrfEileFcjf9Ie3zIysCit0HhkCYv0RKCU/&#10;6SimhIYlBCEi3g/hVKDhDDrxvCZzth679o0gPccGvT4aew4Ooe/oBIoWR6GoF1vr9GDPiV2YXOpC&#10;kiYam0N8sSk6BJujQulAAhCcHAxzBgNrvhZ1jV4YGShF/XDQGWYVqdDcmcUARHXppfsi8EQ3m57i&#10;w8SGrad40VuoOKkUzeZgmCyhdOAhiFMGUI3HMX9YTy1xiCRASpqc2HdyGCMH+qAhQMp3j2Dw6Jy0&#10;i25NXQYiWS/KBUCme5Csj2dZsL67NMxnFRLo7uI0LANTEvNGA61LiTg6PTHGklFqlgawE3ShiJT7&#10;I8UYTbiLbsJUlquMzlvLgO+Enu7BkadCQb0HR88fhNVuhFYp1ofQDWgSkBobio7OJhw/d4LnNTFv&#10;46GwxBNEcQRFOBINDGbCwdQ6GXTdsOQqkUhXqXYlETaJEsyjNKFQih0h0mMp2iKZtz7YzLbhF7wV&#10;Lo8cVkP02y4sUzzdQZC0rsMl9ruSuqjEXldiV14ChIE/jRBxiC4ulrN4/fcxEuFAJJDQeYhk5mes&#10;yf6Ehx/MBIcpjp/jc0ci3X/iDugUdDouOUq7i+Ag/N0tuVBTEGS3einG9HCUUBi1Gdm+WJfrU+gQ&#10;syhitfBQnKXXKaHO4TXVRtBxhKN5twxdK1rk90WjaDAJpSN0aC3xqBkzMTb5QObyRVoFnWNxJNKq&#10;YlHYYqRj1DGPYij4UrF4agjd0+V0kgrWjRDoGMNcdIuuHBOsXhNKGgsxsW+Yn9UiyURnkp5CB0Lx&#10;RiGQnq+k449HN52uAMhPkpj//p8JIN9KKx9/IUgePDmLx09PSu5DdGN9/sVFPHp0FJXlTqhloUiM&#10;3IbEiM1IjvdBfUeldK/rcE0YCR0JYx7taGUwrPnbWHiBUKdto3L5GJFKBn3LVtjLQlE+EAdj6Tso&#10;7gtGRn0oTHlhdAs+VM4MPqyoCqeM6joUISmESGoYJg9MorAiB0H+W5AUEYCkIF/EBG+DTpuI4toC&#10;qiIlfyOYEKEKZlC1ZckQJfPHptA12BG/CWGJmxES+C6SAugu6ECk9RuEh0I4EMJCuA0BDOE8pFlW&#10;fm8XDP6+xkOCDL/3O2QMtO2mwHXSFF+Dv9gbi4lHaWBdwGbnh3QgweitpNpJj0NlhRYqBqL3N/wr&#10;Ptj0r9ClBRIeMnTvUfKoRqr7PVhLNtKRmTG0P41ubgtsFb4o6kpC6y6qWYI7NTkGOnki1HQAKQSA&#10;UPw9k1VszDEIVmxBitMfmoxgxBu3sKGvhzUvmkEgii5GRYutQUjqZqRYIhiwYhGlpHJjgy8mlL3F&#10;dkQyyIYyeIcnhCFJm4pEixaJJhWixM2SSrJx5vIpONLNyM5LQ05BJjLyMqEwaXD4wknCfRbuQhNV&#10;cyIsVLNR8kAk6qIQq4pg0ItEnC6cgcYXgUm+dKNO5DKYWrJNSDGwjONCEE4YhSaGIyIlktcRgXhC&#10;KkEZjThVDANtAhuoC7OH5wm7Qjg8ahw4NYP+kzPIXxyGsqUUHUuDWDo7jXECJIFBd1PwTmyMDMGm&#10;KEIk3A9hqQRIeioy8zXYvzwAV1oCrJ4oZOQmIbtQhvo2D6zuWMIjCemsO1a6V5MtBC5C15lG2Njp&#10;uhgILL8dFYZgxCgIY0ssAzCDL51UBBVlcaMTB87swhgBZ6zPR82+KYyc2IvDV5ZR15wLk1ONnvE+&#10;zB1ZoLtSQmHTULk6CAILYZGMaEWsdE94s9cGOcEdpYhmnqqRW+Ohq7BL+RhHh6Vxi6nuZgYtpbQG&#10;RU7lb8/Xw5SlYF5pUd1ViBtPrrNdVKCsvgLN3fVo626kwvVgZt8eXLh9A4Z0J4GVQGdB1UsHqHKl&#10;ItkaB51XjryGNOQ3pcNMGMVpw3mt/BydShJdRSTFo9arhpGORdwfPZiOYBOdtx/boo3n0qnonAl9&#10;jyEWZhH06Tqscdth5dEixjUIBiudmCM+AI44ug/CQDgPMfYhxkTEYwERMx+bxawsQkccLeI1JguF&#10;hT1FbItCGCXv4PNtMMh3wu1JQlGzDXkdNhjL5YhNi0Budzbmzs5i+PAA0vlebocd1cPp6JjKQ06N&#10;nMKEjqNBDXdlHGzlgagal2PklAMDR82onZJLO4YXD8oIFtaNOgqIIl/oswLhrZJJd2V1lkQQtGKs&#10;TpQHBQhdR01vFrJrjCzbMAqnINZHP5Q3Z+Hw5WUsnVnC7hMLOHb9EMo78pmvMZLTtNNd2ugcXTkK&#10;mBgrqjqy8D3eSA5E7AzyTwOQn34VAPmR0PgBJ8/uxmk2SrECXbiPh4+XcV3cqWuiCa50KiQzlS8L&#10;N1Ebht55NuArpxFlpKWnKrHlivtRxCLVtpXqbCsD0VaYc2MQKl+HGOM2xNm3QJ65GZZyX4wfK0VO&#10;E8/nTUAIz5dqTmJKlRRSnDqFlZzWOt2GS49uo7S5FoU1FRidmULP0CBMLid6p8cxe2IFhd1VCNUE&#10;IZlKUe2icmOQCE3cjm2RGxBB5asxRyI1YSuSAt+CQzgQDYO+GAcR6zh+HxwXcBCQEMDQ0W2I7iqR&#10;FFs/oAPh54UL4VF8R5qhRYCIx28H2QkZMSuLABEOpMTAAF9hRqEnBhXlGiRrfPHeun/BR1v+AI0z&#10;EM27NOiYZ6UbZdAq3YDBZT1dWTR6FmmNW3aifiIOOe1B6F3MQ/NoJeZWZrF6alm6e10OA3GqJZxO&#10;IQIpjiA6j+1IstJx0L2l2vwYbLYhr9ZARZrIMqFzoa2O07MBZqvo0nQM7HGSyi1pykFOZQaDF4OT&#10;KhZyk1K6N7s+zQqV3UAVpUNDfxfO3r+FmoFuHLt9HSce3MWR+3dROjSAE/duY//FU8iq8kgASSu2&#10;MvhRobpUDP5JULs1UKWpkWBKQLgyAhkV6cipzYGr0EVXICDCgMmj3CxDMAEWI4tmoDXAmWGHzqaj&#10;2pYROIXYc/ogxld3o7K9FAcu7EH/qTmU7huDtokAWRzC4vk5gmyA9TEOm4L8sCYoABtCA7ExxIcA&#10;CYLRQ7dRoMKhI8NwuqJhJSA83mgCJAm1LTbWpQgCkuo5PRw2eyDMVn+46WTdaVGEBl2HmedgUDA6&#10;IiA3hBAgAXQLMXS5YYhnYA+T+0oAOXRpFrMEnLGpCDUHpjF0chEr11ZQ11uOwaUxLF09g+lTqxQI&#10;DpaLgQHDAr1LT7cWx/oawetPhjs/DWqnhnVfdN+ZkV/nRVqJnfnLekFnU9JUgorWSroQE2w5dn6G&#10;6rrWC2su1XK5GTX9FcyvVVQM9GLs+CqWbpzDvpuXUb1rGBNHD2Hl8mUUNNSxnegJIH6nwo2Mqgzo&#10;MrWsJxpU9ZSgqruAUKLocafCW5lG8KfBmG2kAqeaLkvj7zjgLDCwzQZhk98W7AyiAydojBSRDsLD&#10;I3YXEJslsk0Lp+AQMEh4CxA7HYU9jg6CyZ30dhqvNKAuvfdb4udNCYQKXYeV7kW4DhOdqTkhQBoX&#10;cdKJuNi+bYlbYEjxgY3tO7dMBXcZBUct40dlKorHKWyZ/z3H5pG/qwYZfbnI6ktDQbcZaWXRrOPb&#10;4SmNQNOIDZkNscjvTkBaWzDy+2NQN0UQj+sIoWTkdSUivT4MeS0xsBdS7GaFUZTJCFrCpZq/VxyP&#10;wiYj81EBbQahQHemccewXGOhpzDRMBaNrvQxRi6iY6GNgrGG4k6DeD2drCYQyUYKcj1Flz6A5U7w&#10;Vdvx7a9iEJ3x+J8JID/+O0B+wqlze3H2/Awfi1Xoj3H33iLu3BeDivvROFCD3KY8RJpjkZyWguY9&#10;Q+g9cgCJbh0Dfzy8bJTpxTKkmAOZ2cLeb4IyLRTRhi2wliXSLsqRlLYTqpxwtE5XwlvthoGVN5Qq&#10;NVoZTBUWI202mKRLZKMKY7CjcpuZhiEvG2UDfRgXW1ocOUybWo7mvUvoPLwPBcPNCGFDTmZFSjAG&#10;QpsWh5DErQhkJYtRByIhhcE1ZQcSAz+WVp8LZyH3EWMgb2Hx1mG8hYeAgeRQtr2FhhgH0foQEL7r&#10;pOc68Zq4nwgBI9aCSIPwPqLri8/9NkDtv16a1ZWrDEJTnhK5DDp1tSYYGLjeWfMv+HjLXxmcQ2h/&#10;E9G3aCRAYuCoXIddx3ToPUCAMKU1vI/FS3Z0LsrQNG+Ho86E+uk2VI3Wo32+i27FjCRWth1JH8JP&#10;9iFiTJthK4pEdq0MGk8oYjU+iFVTxVFVC3VkzU1AtGoHkgwRDO4KxIhuKKsc+bUe1HaVstzEjCKq&#10;qYJ0VLZUobi6ALYMK/KrSwmOXhT390FdXor8iVHkT08he3oasspq5A8OIKu5nlDwwuhNRWVHEdVy&#10;OrLoFi1eB0paq1i+bLg1uXSJOqSXeZFTnQcrA2OSPhphVKnhVJPBDAh+MVvpSPwQGU/3khiLiNhI&#10;hCWJRZZZKGivgaupDE4Gsr0X9mL4/F5U7dsFa3M5evaPYv/lPVT2Y4hXx2FDgB8+DgzA+hA60JBt&#10;rFf+UNvpxPIVBMgQXBQYbmco0jMiUFCagvG5cv6vUXBlxiAjI4xw8YXZvANudwjchK/NHgylKQAG&#10;R7gEEBkdSJTcH0nGaCSq6fi0oRJAylo8OHp1AdMnpqFroAM5OIeRCys4cPMwSgfKYarLRnpfK5zN&#10;DUhwWhClSkRUSjhiZXR/VOVBMUEISQimGrUyuOno2CPpxBUoqKeqraIjyDSyvPKRRyfWPtLDsnVB&#10;5dBTJDhQ3VlGkLCu1brgrWN+9TRDW1kOz1AvsudGkbUwCVltJdJ7OlE7MQFXaQmi1Ul0GGLiho3O&#10;w4AUWwqUzlQ09FWgidfrKTZBSYDkNebAXmRDsoOuI0NP1V6IjDIPy1uDwIRAbPDdjB3+FIS2eGgV&#10;QdJq9DRjLAwEgDFmO+zxAg50Gb85DeFAnHQg6Smh8ND5CoBkKMKkRYMCJOIzYusTK+OBJZnfYfmJ&#10;biwBD0tiEMxiDU2cD9KStiOd7sPCsnDSDebkKeDJj4ezkjGm1Yiy3R0o378bJYuzKN47jKK97cge&#10;z4O9IQmFbQloGlQy35JZd+lGa6KR254CZ3008nrlqJ80oXqMYO6mI+tMZftkuZQQYjkBBEIQ3CV0&#10;HIRQRlU0ilvpEusUhAnbUHoU3VoUy0QBmSkE+TUWZFSLab4ezF6aROdSM9rmapBVZydAglmHgtlW&#10;fRmjfPjcl/mqweBc828A+SdzINIYyC/fERjf48bto/jk9kE+/ozpFT59eRx3Hh5C70wrMpvy2ZiL&#10;EJ1GpdheAu9QA8yNJYiyieX7RuSWGuEtpnq1x8BLBR6nY5BQbkWCmYqjQoXKgUzoc1IQb2YBVGZS&#10;DWRBTxUaSjssGqPo11U7khhgYrE1eDPe3byeyseJlMxMaKuqkDk8yN8cQGx2LtwdXUjr7kBKnhs7&#10;5XQftIQqRwySTaHYEbUO2yPXYc22P+O9d/8/CN7xLlKD1kjdVPLNTHQMShH8t7/tmhJJgEV0Z4nH&#10;0qD6doJh5zppfMMUuJkuYz3fE4PohMlvbkMXsFEaOBdHvZTElu7vI08TjG7+/8WeOJSxYsiMIXh3&#10;3R/w4ea/0OIGoH7IgKULxagcououeg9ZrWtpo7eifHgzNHn/BfXjwQSKDgX9CiTlRsDaZEe4KwYp&#10;WXIGoGiovFGI0m1ClHYjovRbkF6jQG1/OuEZjeCkzdjk/w4SlIGITN5CWIRiZ+QabAwgbJThDKoh&#10;dHqJUvdIdUcpYlV0iIR1pHAA6WYo9TIotalI1SkoFupQPjmGlLoq5O9fQsXqMhvmElKr61E8NcPr&#10;rmOQ8cLkpe3vqUJ2eTa8JTlUyGaUddfDzufGbCcVtAllTZXIrsiGzqVheQdiS9B6KtiPsCN0A/yj&#10;t8A/aht86Rp2Bm/H9sCt8Ium2izPhbetFrq6IhjL3QTrIibP70fTygwc7bXoWx7HgStLmD8ygQRN&#10;DDYH78SGkCBsDA/BlnAGZgYujYXKrlCJ5UN9sFgZqFgXXe5w5BWmYnZPI6yEu8tL8UOIWKwBMJr8&#10;4PZEECLMd8JeTQdiIDz0tkgkUTVGy/yRoA1nHQ2TXHh4og//NwLk+l7MnJqGmsCsWp3H4KUV7Lt1&#10;GEV9ZdA3FsC7a4DX3IJ4pxnhskiExvsybSM4ffi/+8MvaieMbFepplSWiZilRoAIINSxzaSpkFmW&#10;jtyqPLQOdcKc7madUhMkRoK7WHIMuXUu5LUVonJ6EPqWRuQuzKLu5CoqT6xC2daEnKlxNB9YhKWk&#10;gPUgkQ4vmUErA3a2Hx0Br2Abbuyvpkgso6K2IsUaB1OeGposBRLs8VBR6GXV58Kca+R7CQhiYN/A&#10;tuAr9oATkx9UoXBQAGabEqWt3KWxDOEoxMwqJmm1OUHgFDOwkoIJEuFC+Pi3GVgCJuIoPRbdVfyu&#10;6PoyM59MTKI7y0xHYqczSUt5uymjXdwy1yVDfoEOmcUqGIvk8HTloG51GpXL+wnyJT6eQ8vpOZTs&#10;a4ar24CWaTv6FxxIrwqma99EKPjQWcVCm0sH0qFB50I2GiZcyG2Ts/5SdOUSauVhdDgUEZlB6BjJ&#10;grc0Hml0MA3DZoIkBu7yOMYzBSo7M1DRnilt5Kpxh2FgsZLCLxP1M4VomCnG+PEutI6XQmmj4zT4&#10;UfDuYB6zXbt8CWlftI0WMxa/dSA/QWymSGH/y1d8/B/F7P/59J88iP4tfuWF7z88iYWlPly5towb&#10;tOAHDw5jft8ArPlWxNFeJ3ntiHKYkFKQhtRCFxIzTQhU09KbkiA3xiGVFjaCAV1uS6JK2YGNQR8i&#10;iI0sjrYt3hSGICqMIAaseAaqJJMCkYpYSX2FsYLFKEMQIQukgwjAtuBtWLtzE0JVqQgxGRGVlo6E&#10;nBzEZ3sRqFcjPs3F5OZvpzJg+FDNBiIq1Q8+4evxwY6/YWPwGny4/s/4+L0/wH8zARJIIGylA9ny&#10;AZJ2fAiZcB5iHyzCQqTfu7EERORb3pUAIvbIEknawfe3pNzxMVRiJbrfOuko7kQoPRddXDyHYud7&#10;kjpqK9GhwpuMslLmmS6IAPkT3t30b8wXHzSOqNG/ZEV5XyyspWtRMRRAtbMG5UO+yG7ZTFCvR9OM&#10;Gs27s6Euk9F+5yHIFg6f1B3wS9mCWFY8tScEuoy3rsuQk8xGoIclR4XNQR/R6fwJUczzFDqwbYF/&#10;h0/IR1jv9x7ziApaGYFUayLy69NR3VUJuVXFgB4lBexUk4yqOA4xiTH8fgwKW+tRTxUna6pG4ep+&#10;pA13o2C0H4bGFtQtLaGguw75TRkwZ6vQ3N+A3LI8CohsBjYrijpq4KkposXnsSAb/eODTL1w5joQ&#10;RVhtD9mKrYTyjqCN2Bm6CT5M24I3YgfT5gAGplgGEQbM7L52GBoqYChPw9KlfZg9Rye8fxbm1hr0&#10;LO/Cgcv7sHBsmgCJxqbA7axvgawPYdgSEYBQBiyNMQL5RRosHuyGXsDA6A+HMxLpmclobPXytQhY&#10;KDxsBLNGHwidMQgOdwzM1nDoqSTVVIpaQkhljkKSmvWTYieWwVJM342naw6P3Y5K5sGp28uYOT0N&#10;fX0Bygm47gtLOHDnCCoGq2FpK0PW9Ai8Az2QeW0IpNsKSfBhEN6Onfz+zkjCJDEU5gyL1LUn3JQp&#10;XU/Al6CyvQB6jwxF9TmoaCllPrfC4KSgYPnIzamoEgAp0CKvwYOCjgLU7RmFob0JBQszyBjthXd8&#10;AMauVmRN7ULLkf1w1xFobgsMhHp5SyVyKvIl4KscSjQP1qF5uBJ5dW4oKOSUaRRlWSmQsx6rstTI&#10;JEBcpU6o6GSDGODX0tFvC1oHEwGiYpu3UKBkiE0YEwPpKAjEODFW4Q+rGAyPJxD4miWaQTN8G8xR&#10;PtKsq9/HQH5Pdn5OTPMVYyTSe/E+dCA+MLE+m5J84UgNgiuFgKIQMvGYZk1CQbGRMDRBW2KCq6cS&#10;9Yf2oun4EWQMdMBA19u4PIHSpR5kjuWjuM+KigEjzBVhkKVthcbrB0cRnWk5wVeZQJEr7kYoQ2Zj&#10;Ap9HUuD58zFdToO4Z0ck3NlihmE43bwPqnq0aByzILMuAWnlyUgvV6OkJR1FrA8yeyCy69Uo63Wh&#10;ZbYYBV12lPZ4kFmpg8oexvwNZl4m8zUzXNXxiLdvgrMwibAQN5T6hjFZ3Bf9G/z6y5f/DAB5Szxx&#10;X3Qn7bJf6EbEsvElJQYjhgUZEOGDLWE++IgNdG3ITqwP9sWHftvw/s6t+Mifr/tvwxq/zaxQa7HG&#10;h4F728dY47seHzOofshA/DED9btb38F7Pu/jXb73wY5N+HDHRrzDx+9s/ZCfX4v3Gdzf3/Yu03v4&#10;iOf5YOsafLDlI/x9yxr8xWcr/rB9K/51y0b8YdtG/HXbOvxt23r8afMG/HXLBryz6SO8v/7veI9B&#10;+q9r/4h/++hf8S8f/Ff86Z3/ir//6b9ix4a/IyWAABFdUz4fQUblqxSD4XQMAhoi/T4WIo2BiCOT&#10;kg7l94WH4rk4qqXxjrV0HetgEAPpDIBv15TQmfA9FR1IrjYE7aV6VGamoLJCz2CxAe+u/yPe2/Tf&#10;YPAGoqQjhhU1DlmNobCVbUHrHIPZdDg6dichq3k7evbJUD4ig7lSjuQcDYNoLZKp/HySdmB7wmYE&#10;KrYjjmpa602k4wqHXKxOziJAsgx0bmuxdvufEZ6wCTp7NDb6/kVyJB9u/RP8Y7YT0pFQOVNR3JyJ&#10;osY8RKRGEt5vARKnTUBYShSCYkMRGBMGa1EOXK0NiCIALAxKoWYV5FkuCocC2FupajvLUNSWCSuv&#10;samvDs5sN2yZTjoSK3IaS2n9swmqShg9DlQ216C6rYrKWixCo0sM28Z6tg2BETyGb+XzzfANoxMJ&#10;20qYbMaOaH+k0BFldjXD1FQFfalHAsjcxRXU75uBobkKPQfHsXL1APacmKUr+A0gwYFYHxqCTWF+&#10;/D92IpqBx2CNRGd/EWKTNyE6bg1i4gl/bRBaO/MRl7wdETGbEEs3EBWzGZHRm1jn6ZqZ19FxWxCd&#10;sBXRST6ISvYlXIMQwqAWLQ9FtCoI0akBCGeQ9BYZsHp5Hrsv7IapuRhVh+YwcGVFAkjZQBXMLWXI&#10;mdkFY2Mtwoxy+MX4vgWI2KmZAAmIIZSUVK1OBRJ1cQRIrASHjDI3cmoypGnqtlwLChuK0cygqHfa&#10;EJlCgFjE9helVMN0eG1ZhHY+XC3FUNaWwdreiDCXEdEeK5JLcqGhW3T1tkBflAlzpp1BTEX34YDO&#10;baSbouvhb4rf69hVx99JZ4BLRrKNgtCTAAUdpsqrZ5mWIbehEHrCLSg+EOvYHraHrIfFkwq1gkFd&#10;HQGvLpZuIkBaOW7k/2b5beGg9DxiK0yR22BhsokpucKl0GWIJHVhMYnZWc64AD5+u7BQ2iOL0LZI&#10;3VpMiWIRIl9PoXBislGwFpQakVlth1JMc+6pRsORfWg8uoqMzlYoMj2ooPurFxBZaIerOQ1pTRZk&#10;dBihzCe0SyOhzQ6GrSgJaXQR6TXxBIiCbTMJRZ0q2EpDkFEXj4JWHbKrVdA6Q5BdooQ9Jw6ZVTK0&#10;TLIddZjhLFPAXqxFAdtVw3AVvDUOGPMVMBWqkN1EF06Xa8xKYr5GMgYk0v1E8fdUcJaLrW9USK9V&#10;0UXa8MMvLwAI1yEgItbmff1PABBe5I+Ex8/8q7Mp8f66P2MLA63PjnXYRAB8uIVBfscGvM/A/z4D&#10;+Edb1+PdDevw1w0b8Kf16/E3BvK/bfgIf1n7jpT+uu59pvfwt/UivY+/8fkf17yDP657F3/e8DGP&#10;H/N7H+AP6/7K41/xZ372j2v/xvf+gj8QAH9Y+1f84aO/4C9r/og/rf0L/oXn/N/XvCsd//XjP+Pf&#10;PiYkePyvH/4d/7aG5/7gr/jjO/+GP/z9v+F//8t/wf9GcPxvf//f8K9//v/iD//y/8aWj/6EFAJD&#10;Szeh3PIekn3fR/L2d6Dc+i60Yk8rNoTf97z6/ShuTSseS7er/S0JsOjpPARMpFvaBr7dHl48N/q/&#10;vbWthk4nRxOEpnwVKjKS0VBvpeLejvfW/wl/X/8v8BTHoWvOiuYJFQy526DL2YiirlAU9/ihcSIB&#10;jsrNqJuKQ1F/KgINPlAVO5A30AxPcyniTFR3ZTZkt+fC25oNVaaCDoIVM81ABSm6hoLgE7aewYmB&#10;T7YVWwL/ivW+f8bWkHfpTN7FtrA1CKf9V7uSUdmVKw2qb6ETCE+JRnCCcIUpCJbFICgpAlHyBDaI&#10;XDbCFjh7O+FqqkWKQwtnaTa0pcXwNalhqWLj7MlncNOgpr0C5jQr9C4Tg1E80uke3FS3SSY6MI0C&#10;RbWlyCjOYJDU8PrCsCPEhwDZTmBsk9yHL4OLH5WpP5MvgbKdqjzMkIrM7mZY6Da0pW4s0W1Mn1+W&#10;AGJqrcXA4WmsXl/B3pNzkgPZGLAN6wP8sSEkGGsJE79IHyTKg6AzR6O01oOA8I8RFP4hdjIv4lN2&#10;oLWrCJHxW+AX/DGCeQ1hvIaIqO0IDd+CEAIthgHM6kpFAl1xHOERzYAVyTwWW5lHyoMRkczHcTuR&#10;qA7C+Eov9lxchK4+H5Wrsxi+fggH759A5XA9AUKlPz2O2NxMbCeghcOOSKYwi9+KAILEnxAS50vQ&#10;RRHggQTMDparDK5iJ5WtB/F09pEEjLciF00DXXQQVpYvAWJNQV1fObKrHHST+Shsz0GEQwZldRGd&#10;Yh90BRnQEfj5g53ImhxE9lgXrBU5EojsOeJunVS/+R5pQD7FlIwkYywKG9MJfTff18FEYSBPT6FS&#10;l0PtJcxZhmlldJhZVgQnhhAgjBGhbAcuBkY5HaMuElmmeGnmlSFiC3RMxqht0mMzjwIcRuathXls&#10;4nOxfYmJokbAxSJS9HbYCX0bgWphHoitTWzS9N3tMMSLtBW66A0w82hkvqkT/eCkAxHre0ra8mCp&#10;zoGbjrXu4AoallfZhsZgKaxC1cgkGpb2omhuHN6+DsKjGrn9FfC0eCmCspDdmgU9Ae2tzSMsMpDZ&#10;4EVajRu5LVnw1nnYJu3w8DVPLd12npFOw41SukNXpRuZ7fxMWy4cNZnI7ayCq7YQ+Z31KB/uRGZb&#10;DWyVuchvr0IRk6ciCzrmeVptFmwVbun21CkZciQxj+V08TUDdYTFlwTIl4zF4i6EFPb/CxcT/ic6&#10;EEE50YX1PVp6meFNOVjcN4qlpVF09dWgkVQ3Z9sQqojFjphQ7IwORYKVgcJuQbBagc3RomsqEtGK&#10;KAaeSPhE7GAjCYFv5E46kXXY4L8JO2OC4JfI92LCqQ6DEKaMhy8ViA8ryfqgLdge7YMdVH7bojdi&#10;Dd3C+zve5+sf8Ts7sYl2N5QKKVgWhpCkAGxhBQzWxCOUymlncjTWBW6RpqJGp0TCL8KPkPsAf13/&#10;FzqQ/wJfuoh4KttkP8Jh83sEyLtI3PF3pPq+A/X2dyVIiCTGQMS+VwIS0mt0QhpadK3vh3xNrAkR&#10;g+1i6xMmOimNWNXOpOH7Igmw6P3XQrbjHeTpw6QxkOpsGVpb3UhQB+Dva/6E9zf9Bc78RFb2VNQO&#10;qqWbcxkJkfLeWKoYf1QNxlC1b0HFcCxyuxJgrkqGt8OL8l1NaFkYgCFdgcreUirvMXSt7kJJbyVy&#10;K73IKPIgtyob5S35hMg2ugo21LR4KMzhDEoBDNoRyCjVIFasi6HK1nqSUNObTwVqQEBcID8fjbCk&#10;SCpLM+KtKsQzcKucRpR2taB5/27Uru5Dzew4LEVpdCVe2Btqoa+vgKkyDRU8jwBIfTfrSJoFapuO&#10;1xCORIsStuIsyKwGpBo0cNCdFNYVMjDZWS/8sSVgC3xYblvo3NZsfQ8bCfgdIZuxM5QBPXI7fKL9&#10;EEdgZfe1wtJWB115OvZR1c9cPIj6/bMwtNSg9+AEDl5bfgsQbQzW7dyENTt9sS4oAGvoigOidkKh&#10;i4bVLUM188YvYgOCopgiNyBFHYLO3nLEJfkiNGozwhjcwlivIhm4IlgXA0M2IopuIytf7AQQCYUh&#10;GvHyEEQxwMcoQpmXhGxyGCJiA6AwRWNydQD7rx2AvqFAAsjglYNYvnuCwasRVsIua3IXFBUliLFr&#10;ERjvj3CqauFAdsZuZdtg/U31lbaAieZ1fez7ARINichvLIRV7LLgVLJMUpBZWUhgECB0FVHyGMTT&#10;dVW058NbZkVddyEKGPAcDblI62uBq70W9vIcpJdkoXXvFOoO7WFQnWagy0NFRyXS6TbcJU6IXRxM&#10;XgNKmguojBWElAmFTQ7k1thZTzOgz5FDkS5j4LOyvpbBnGvl5wwEnQDIh3SO62AX26FoQuFgHuXZ&#10;kqSBcAEDQ/QWOo3tcNJZONnO7SIRGmIg3BBFNxJPZ8LXTBI8fPiZnXAwWaPpNFgO4nWz+GzMVhji&#10;WKcJDUMsoRS7GTpCRSFmZxmSkV+VD09NJetkGxSNQ1A3T0BTPwpd9RiM5SPQlzHParugru+CpqqN&#10;oqwJ2soWPmaqbWPqhKykDfKSDmireqEs5fMinquUrxW3QlneQVfXCUNjJ6xNbdBXVMNa34KMniE6&#10;vXYCuxbGpi4YGrqhruY5+Fl98wB0Df1QV3bAVNsNA4/ywjpoK5pgqmvh79RDVV7Da2yEpbEdpoZm&#10;lAz24+tfvsevFPS/ECLChfz06/+6gfT/VID8LJHvK5y7vh/3Hh/j4y+YPsOXX13Fiy+uYXz/CHKa&#10;SpDoNEBGBVQ5N0ZLuAv2tmpEilk8FRmobKX6as2DiorEka+nzQ+RLHqMKgwWEl6f40SiTYMoXQoK&#10;W8tp31zQivUDWjZQTzKU6fG0ynGINQfDP2Ub/GRU6AUaqHL1cFaJ4GWRphAmZmiR0d+A7IEWKBk8&#10;/Wmd7aVWFNRkwZJhpLLbiXe3/gX/7W//T2zZ9EeokhiMGPQVG96BfNPfEb/tr0ja/hcotv6VLuS9&#10;t2Mev637+H0cRLX9PSkpt70LtQCGNIOLjoWNW0Dl9/fF62L1ueRkCB+577vwKv3RVW5CPV1IY6Md&#10;sQp//O2jv+H9je/D4k1FVZcNNX1m2t0UOIoDUdYdi4KOABR3hcFcsBk5LeFIbwpFVlcSdp1uQnqr&#10;E5ktYnaTWAWbg9YDI2ha3oXqsTZUNJcgs0RMrdTDW26A3BKM7eHvMMDtJHASkWIJpOMIhqtQ7Lsl&#10;Nhr8EFYGhe6pGqQxz0RXRJJexs8nQuMW0zV5Dga5ZLMaBe0NqF2cRen+BRTO70K0Rw9FjptlPwt7&#10;Ryv0DOq1Q6VUsGoJICaPBXKjCuGpUUgwy+EszoHMYoSSECmpL2egMhNMaroNP2wNpFigsPAJ2IQN&#10;Ph9iA9Xs9uCNDPB0JgzkAiDxTh1y+tpg5nXoK7zYf3UVs5cPoW7fLLRNVej/zYEcOLsHqaZErPXd&#10;hLV+O98CxI8gopBJoOgwUpXXdpTzvFsRxGAUSGCkaMLR3FWK6ARfhEdvpevYhOCwjQTJFkKEIIne&#10;higGOy/rXjLrcapOTOONgsoaxzyOQ5wmCrGyaETG0dFZ4jGxMoClq/sZZApRdWgWAwTIyr2TqBlr&#10;gaWFAJkYh6q6HPHMX7/oHQhmAAxO8sH2qI2sr/wtlT8STaGI04XQkRBgicFQ01mKmWxpVK5JBHJ2&#10;bTkaGGS0zOdoCiqxlUo1XVR2pQO1XYUoJUw8LcVoPrwXnt4mJLj1yCjPRfviFKqWZ9C4Mo3CvlrU&#10;9tYgpy4ThmzN210c3HJkVbpgykpFXX8O3WkaBWMc0itUVOAGGAqU0GYaUNhcjoxqvpejR2AC89n3&#10;PWwN+hCubDWUBJ9ZE4Zs5oWYdWWM2ARd+AZpg1Fb5Fa6jy0wiH2zIvl6xEZoxTGGUBAORGyWSIDb&#10;CQ2RLJGEB+uAnt/TifNEbYI+lp/leSWYELg6lpuColGjZtzILEFwWh02e7qwJn0c6zOmsCV9AlvT&#10;RhGQOYLEolE4uvcid/wQ8gZXIC8dhb+3H9u9o1jvncL7nnF8mDmOD7y78DG/tyZjAh+m8bF3HOuy&#10;JrA2k489g4ip3Yvs+UvInDqJ9IkTyJq/COf4CURX7oJz7Axsw6dhHjgFbfchpM9egXPiPPSdh2Dt&#10;PQELU2jBOOxDp+AaPg7n0HFY+44ifdc5lO69g/Sx4yiaXMTrX37BL7+Ke1d+gX/8+hWTAIjozvqP&#10;4/b/TPpPBshXEkDOXt6Dm3eX+VhsY3Ifr9+cwZNPz2HXygjK6EYSTArIvA5kzo4gY2EUhs4ahDjk&#10;SK/OQC1tZEUzbVpGKjwlRtpu2vSEzUi1RsFVYoGtyIkUhxLR+iSUMuDkNBVAT0sYpguFtUQs7JET&#10;KBGIMfhiZ8JGbE9YB2u1GdoyM9R5OgKIFTkjATHpOqSNdFDV9UJeloEgAshRamYjcMPI90JTQ/DB&#10;tr/jX//y/8Kf/vj/gO+GPyCZbkG2+R2kbvqr5BJSff4KOQGiFjAQiwoZwMQMLAEPARKxYFCAQsBD&#10;x+8KFyKSUYx9/PaeWGCo5fckZ0Kno+L35dvfQY46GMMNbmkWVmO9AzIGHwGQ9zZ8ALOXzqNKi9za&#10;VGjSt8JeGEBXkcBAHI2OaSVVXhjGV3JQ0Z8CT2MI+lZzMXGykVAxwpARg6aJWnSsjksAad3dh+6J&#10;ZrjyFXQavgRGNNTOcAY3XwQnbkSyMQiRis3YFv4nQiSI7ieZbkT0wfK6hguobtVSd0mCNhFxDEix&#10;aqpafQoiqG6DkqOQ21GP+gPzKNk/j/8fdX/VpseVZ/uiX+Pstdfptbq6q8oMkm1JKSUzM3O+yczM&#10;zMzMzMwMSiVniplsWTKILFu2ZY0zZqTVq/dz+m5XX9TFfALfiHgjZvx/Y8Qk5/w0CgUvRFcWoHBm&#10;Ar4VxQikwi1sphBI9UFJU75UHdjI3hiqpuowo0MMzoiGU7AXXOhKipsrkVCQyiDpAg0zXSjRgWga&#10;qULdQAlWLqItigU0TdSga6IKLQNFKOopwjaEAbC+Av61pfDOjcP0xSUMHawQasPwKs1H68ogVq4t&#10;Y3brGCAKeqpMOlAw0qcrVYe6Md0FHYKbnyOKa/OhZ6FFeKgTUipw9jZDaW06zBiUzKh6jRiwjBjk&#10;TBigTBjYTKl+rez0EJ3AfGyjCTOKEBtXIzh5W0g90Fo6msDUxhAGPJ4YJ3xgjgDZn6SSTEHewjBa&#10;DhawfHcbhZ2V8Oe1xvR2wpUOwob3UNdKW6qFpU9FrUlHKAY9s/ais/HQgg0BYupsQJevhbD0KOQ1&#10;FCOK99mMgA9KjkVNTwf84oNg6ys61PRBAcERnxuMkoY0ZBEmIeXpKJgfR/7kIALzEgiFAOT31qBs&#10;qV/KM7E1mdwvExGZAfClkIjKDUB0rj8TQR9ugoRCL4LKHb5xJogrckNOE/NxbTi3hyC/IQcZ1dEo&#10;bk1jHtHGGfUTBMgZRNCBivFafN0MEEe4Bol2HISySIHmygg0U4K/iQJ8/0weRnIIIJxFZ4qiJ17R&#10;426I+HQlXAjng4SzoGvxIcR9BGQIWy8+F29LTYJHDZ48ri/P4WajD1dXip/IQmglCACM4eOoGXwZ&#10;Owu5qAmoxI7CpXQVkfVriK2fRUTlGFJbVlE0cQe2hYs4EzGKL+PX8FniBj5OWsJHCTP4KH6Wy/P4&#10;PHGOaRafxk/j09hJfMnjqaVMw7H2AjxbtuDRvAmvth1Yls5DKb4bVmXrsKvegVHeHMyL5mFatMT5&#10;RRhlzcEqfxVGGXPQSByDbckaLLInYZw6BIeiBVhzf8v8ZTiULSGyeQxP/gDh8SuTgMc/jQM5roUF&#10;vML2/jiu3xQA+ZrpLr79/gLuPzlA+3w3MupyIPNyhiw+HKFDnQga7IB7dT6MwlwRSkucURCNuMwQ&#10;SdX4xrhJta+0rRkIfIyYWd2orv3gEuEKK77sabW5SK7MhVdSCPRc9QgSO8QVOsM3VrRQpjKlNVY1&#10;Pw37WAfoB1vTigbDN9ENXjE2sI1kIOtuRPhAE+xTI2HiaoGI9CCp0ZVo6Wzlbgs59bN47+N/JUD+&#10;JzTl3oeL9im6gy/grPwpXJQ+ppv4lM7hc3jqnoYrXYWruuiVly7lz+q87wrXj2Fy/GlLLItPVe/W&#10;i3UiSeDhOlcCRfTsG+eki+o0b6SEWyAv2xd2znr47MzHOEEHYu1mQsgGI7/KC2Ephgz6qihqckZx&#10;iw1q+9wQlamN1pEIBKVqwT1BDRWcrxmLwvBmPuKLXeGf6Y6S8TpUzXWgoJfBJdcbgfFmsPNUhIbJ&#10;J1Ax+gzWnnRc3toEN52c1VcMWLyPPqKVuB5s3HXhGWmF/JZE+PF+apqr0jEYSQ0KA6gyBUQ0zTWh&#10;bq2HxLoiZA13wqkwk9Y7lfc/CtElOciZGoIf4RKSmYjSlkK6KD86qhy4R8ikWnaqfMkN3UxhHewI&#10;C187OlZPFLVUIk+UZyREETD6UDYkKLifhqkyzJ1NCTtn6FrqQkNHHrp0Jooa52BJFxTVUAVfOhC3&#10;rBjMXdvAyNEGCseH4VGYg5bFPpy/tY6p8yMQVZTPaStCwUAH50TS16TT0YOChgKsHM1RUJYFPRMC&#10;xEQbhlS9Mh9jVDRkwpyQMLbUgT6hZ8RgZWxNN2JFp2KmDlMrfXj6OPBaTuEUXaqC9hlo6ClASfUr&#10;qKmeg7L6aWgxGPqF2GJ4pgXz+1PwyotF5ng3uo5Wcf7+AYo6CJCSXCT0d8AjPxnWQW7SpzUjBkNl&#10;PTnehzMwdtLgM9OFFQFiJtOkg5SnM9RBelk6KttrkFGWy2cnQzDvXXJRJmz8beAYbMu87o6cykQk&#10;MLgXNaQitTYFPkUpyJwaRe44nWNzKaIyghCYFYDsvlK0nx9CMv+zJ4VYcJIzn0cUMhvCKVYiCIkg&#10;hGU5oqYvGdl1dPrZtshr5nHbwpFVE4z4PD80DZZSMESjqjuFecsEp1XpQMTQBxH2cKFY9JHpIcbX&#10;gq6Cwd5IHj5G5+DL+yOSjxHfFYM/k1gWQx+YKEvJj0nqzZpJlJl4W9F9/Jl8bTTgLT5jMflZ6cBD&#10;DGNNsPjbqMODDsTJxQW6/ulQju/BiYR5fBA9i88jRnAqfABWOfMIKltGcHYfxUsvonO6OT+EsIpF&#10;eFeu4lzEAL6IXcAXKedxInkJn8fP4Iu4GXwVPQaF2BGoxo1CKXoYSjHjUEuagnz0AOQje2BEAMhq&#10;12BXMgvNuA6oxnZCIboH8lHddDXd0Ips47o+aCRPQjmyH7oJo9CNH+J0GFrRnbBM6YV7/ig8Cwi4&#10;/Emo8bcqUW2IqB/BU0bdP96+xltRhZdO5PU/QxmI+NYmaCcAsrU3ihu35jl/3B+WBJDHB2icakN8&#10;aTJcfVzgFB2C0P52QqQLnjX50PC1hbmvFRyp6ixlBtCmetCnxVUyPEt7zhfTURt2zPRO4TJY+NjA&#10;zMtKch/+KaF0Ff7Qk2nDJdKUAc2MwU2fCkwFagTIOaPT0BBVJ6PcEFeTze0+cA0lQOgyorrrEEJl&#10;ZZ8WCVNPGyqkSCq2IALIB5ZU1F+pnsFf3vu/8d7f/y8C5D3IdL6CjABxUfkMLsp0H0zuGifgpkV4&#10;/AkQZ5XP8a5zRQEFqTBd+3jc8//TyPALadt/BozoEsWDIBEt3cVxkt2NUUfXlBxmgewMDzi56+GT&#10;U3/Hp3KfQhZoi5a+bJQ1hCC1UIawRAKlyllq3FTW6g7PMEWEpxgTuPrwTjFB9XgqGqYz0DGfg7L2&#10;SLo0dwQXhqFwqIqBwR8eYebIrw5EFbfF5zrTQSjDMVAHzsGGVJkuVKCWsHRXg56NIu/Jxzip+Cm8&#10;+BwKWzKpZH24nsB2tGAyh2eoJ90L3YetLtSpkiNL06maExFQV4LM7ib4JIQjvCBDAogPg3pARiJK&#10;WooQnCbGmc6QRgA0pPvT4e/1HQ1g5GIMUxmfaYQPylqqUVhXTtjFQN3cmIFTfKrSlPrDspRZ0ZkF&#10;Q9dCl0FZDtraCtAy1IBVgCcCSgvgXVEIdwJkgqq+58IsMpj3XHKSpb6wZih4hpe6pf6zRM0/OT0t&#10;nDXUhaKRDjTN9HBO7RzhoIOI2EDoGGnAwEyHwVuNrsQMxdUpEkBMCEsDCw0YM1iZOWjAxI77McAb&#10;WenRfehDlc9ffGZT0zkHRdUvcfbcZ1BROkOQnIKa3inYu+hicKIR01ujcM0IQ2JfAxo3J7B2exsF&#10;LaXwKcxAXE8LPHOTYBfswWPrQUtfEWcZgM8yT+rY0Pm48PzOqjB0VMVZnS+hZ6eDpNJU5NKBxBem&#10;w8qbwi2MeZvuXc9ZF+7RLlJliOTCKKkMJLsqAYkVCfAlQFJGBpDU24G4yiyuT0ZBaxYCcoMQXRaL&#10;8PwwhKZ7Ms+EobQ1EgnlHogrdUM0xZtfkhlK2qN4zhBE5xEwjQRHkYyuhPkywpz5NBYlrXEoa0uQ&#10;2ludVqED0ZVDGMWhp5cBAjyMEOtnSWdBB0I3F2CqyCSPYAslBBMqgeZKXK+EIN5/P273N1U9LlAX&#10;tbOYxLgfovaVgIZojf4uSf1giXnmFS9LLQksgRSnnnb6cJY5Q8snBeei2gmCBXwUN49PI8YgFzsO&#10;fQbsmLp1lHRsoKptHpVtiyhu24B79iB0k3ogF92Pz2Mm6TgW8HnSHE4mTuFUDIN8wgD8K+aR0LgO&#10;Xwb4wNIFJNK5xNTNIo5OJqdrHeWju0hrmUdo9RyCmjagndAJvWRCqnUPSXXnkda6ity+80hsmEYm&#10;96vi/vndK3RAi1y/jdTGOZQMbiOrdwfGce2wzR5B6eQ2nr19i7cQABE1sH7Bb3/80wFkDDfvLP4H&#10;QJ78uINvvr+EFqkMJBVOHg5wjKLaJzxCBtrhWp4NVQLB0NMMzgGW8AhxJDAMYOFqCnVmChUjRQYk&#10;HdgFOMIu1BXmdB8mnhbwjveFV6wX3AgHQzcChBnUI5IqON4GFm6aUvuRfzv9d9jF+8OVVjypqRzB&#10;KeFwC3SUHEhETw0Cu6tgnRwGI09bRObGIDgjFD7xAbChmlUyUMWJMx/hyy/+HWZiNEIdgoGwcCEk&#10;XFWPkwdfXpnmCbhyu6eOGFxKtPkgBAiQd3B4BwsxL9J/bjMitr2bfwcQD54j0dUQVXQgojPFyvIQ&#10;hNFFfXrmb/j07Cew9zJHQpYH/AlKZ19V/h9NRKebIzLdAOklToSwIu+hDnxizSCLtWAmy0JhXwoq&#10;hxhMqn1R2ZOCrPYMmAXbwDPejU4mDsV1YSiqD0BujTeicqzhHSP6xVKXupFxDtGCpuVJnNbgveB/&#10;VzFQg7W7DcLSguHk7wIlPQ0o6GowkClLtaeMnPSkb/CqZlThHhYIr85F4XQ/oqvy4RFFZZqXirSR&#10;HriW5sE2LBARGeFSwzI/Pk9DJzoePmtlE1EwrAELFxOYO9FdeDkilxDIKi1EYFwM1MyMGNx1pcZz&#10;OhaEnZ8bXIO8oUmHoKByGmpqZ6FjrAMzH3dYxUXBNCESZmFuyG0rpivKg3tOPAwjPBFSEI785nRk&#10;MXgaisoWBso4raOB04TIOf4vZX0NKGkpExyasHIwlgCib6pNMKhDDGoVkeApOQEDC23omKvzGJow&#10;ddKEmZM2jO11YUCwWLuYEWbK0DJQgqb2OSgofA4lxS+gpnIGahp0EHzeZgxomQWRUj9HRoEOcKEL&#10;iajPQWlvJV1aOCzjgmCfnQQbQtLG3w1quio4q3ASZxRPQp6uRtOC7tHiLLSszsLAQRUa5ooEipEk&#10;stJrCxCQEkNoWNHNOcA+1BlG7gYw4fUbOWrCLdiOyZZg9oBPsg+dWiySB/uQ2tfBZxUHj3AHBIrR&#10;BAtD+d4ZwD7QDBnlYcgp9UNNZzQK20OQ2yh6g/aFUzCVfrwJn7Oh1C1OdI4TRZk1/BPMKCzoBkQ3&#10;73EW8I+3oshToyv7HIrM8xEJ7pDRgThZKSNYps9Ar0I3IU/nIUbqPAs/zkuDrRkrwFskxgTJbfzp&#10;PLwMj8fT8RcgEQ7kT8chkignkT5ZUYh68xm5EjpSeQjP5W6tAycCRN07kY6jWQLIx/GL+CxqHHJx&#10;E9CkC/DIH0FG0xy6Z4/Qv3wD5UP7cMgcwtmwLpyKGsYn3Pf9yAl8GD2FT+Kn6UJG4FR7Hgmdm0ht&#10;nkdKwxxyuy6gsHsZGc0TSK8fR37bHPJaZpFYPoDomlkE169AI7YJ+omdSOk8QHb9eWTznNlt08io&#10;G6WjG0dp1xIqegmVjmUkEx4JVSNIqZtAUNEAdIKrmMfbkNe/LBUkCPch2uRJHSr+MwBEpDe8YBAk&#10;OwcTuH13ifOiDOQevn+2i29+uITm6Xak0QW4+crgEhuKiL52BHW3wI0AUfO2hqYzA4+NCkypxkTB&#10;uT4VlKK+PO24mlTv35Uq1CHKD2Z8CUTfWa6RbghM9oNnlItUYO4Z4wAfMfZBtIP0Ysjrnca/nnof&#10;jmlRfPlEddJyBCRFwSvIHQ7RfgjtrIQX1Z1hdCDh5YjI/CT4pkTANylCeklVTKlYwlwhc9OHpd5J&#10;OGnRXWjRZSh/CkeFj+lAPpO6HXFR53oN0bUJXYdUHnJcDiLA8M51vEvSpyqpgP3L/4CHgIpwJaJr&#10;FPc/RzhMcjNEZaqX5EBqqyKkxmgff/XvOKH4mdSLa2FNGDKL3BAcYwq3AE3E8iVNybdFVok7QuOs&#10;EJlmB2sfKlJvXeR0ZqNqogyFPWmIzLRHZl04IiujEUjlKYv2gF+0GyFkDBsPBfjH6SEi2wxeMdoE&#10;hzaish0JIkPYEiY2nlTeDtpSozVRVpFfm8mgEwhnf9GiOZTzoUgtS0NSSQyVraP0OSq5OoPnSURM&#10;cwmc4gLpJqwQlBmH1GECpKwInqlJyK0rkNqgpFWk8lze0LLWhLKpMgOhLixdjekMjBAQG4TcqmKk&#10;FeUjODGegdIYBnbGUDdWI9BUINo0mDnZEiA6DKynoKhwmoGZ6709EFxeCs+SXLgkB2N4cwwdK4OI&#10;ay6CQ2oQlV0GRje60DxUDjPmOwUeS8BDzkB0pqkDVdFmSV0emvpqcHClsxLwsNCDKd2xu785CiuT&#10;6DB0uKwPHck1a8DQgSChCxEj7ok+uqxdzaFCB6KhfRZmzFNaagQHg7+KwpfQ0DoLFQZQc0t1VDdm&#10;o2GgDPYx7givJ3THmjC+PY6chmwCLw4hjeVwy4iHS7g/TGyMYWltDHNbE4hGtKpmCtCzV4WJK2Hm&#10;qAZj/hd7fzskV2Yiu7EM+S218E4Mg09KEIKygmAdaEEQWFJoGVAMGMMtyAFZFSlIKk+CR1Yc4nu7&#10;ENfegKiSRLrSIFh56MDW3wThdKwxeSEITXVHQU0k8muCpeGVU0o96XhNKTpUJdHhFiEaAusjvdwP&#10;VZ1xqOqIRUiCDSJSnBGV6YRYumA7L33I0UEJgISIdiJuupDZ0hnQHQXba9Jx8FiizEO0EzERcFCm&#10;AxFVeYXjUJXag7xzHqIAXTiRQCap9hXdhuef4PAwV5aSaI3uZ6UFD7oUTzoabwsFuPPZOTjbQ9U9&#10;Gl8EV+MzQuPD6Bl8FjEK+bhJaMb3wzCmkfe9BWlNU6ibu47Aqjnpc5ICgXGa6cu4WXweS9cSNYOP&#10;oqfxXvwEzqZPQD2hAzoRlbBJqIFzWjMc0lpgGkPBmtgE+5R2pg7YJLbBLrEV9pm9MEnphmE819FN&#10;yKKbYRvbBvP4dhgE18AhsRsOdCcuGSMwiWyCbXwjPDNa4ZbcAOfkJtil8/dxLYit7sdzOpA/GIsF&#10;QMTIhKKHkP8qXv8j0j/UgRwD5NiB3Lm3wvnjwaSe/LiNh98doXqkgUE6DjJaaVGIHtbVjODOZnhV&#10;5kPd1waaMr4I5vJQNj5NAGghKJGKxt8BAQw8vpEBpHIpkhrKEMpAb0Rlq0Yba0ElJTr5E2MqRGQE&#10;ICo9gMEziEHNDjaEkq6bFdwLUmGRFoeouiqq3Gh4B3gSYCEI76mHV2sltMICYODpjsjCLHgkRCEo&#10;I5WBxxV6DiZU86aIirOFt5MS7NU/gaPaJwTIJwz+4jPVCchUTxAgJ+CsxqTC4E6IiBpZorDdTfX/&#10;WQ4igPHOjbwraP/PAJGJchOdM1KNrHAbNeRE2CHSRxdF+X50bdr46NS/42O5DxGR5oO2wXTklLki&#10;t9QLgZGGSC9wQXIulV64LryDDRCTbQtjNwY+ZxXk9RShfKwK+T05CM+WwTnaCsltOSib6oBXajgd&#10;gznMHPTg6KWHOAKjuJWOLVwVRrIz8I03o6pUk4JCQKKt1OGkiYuW1JV0dmWC1KFedmU2modb0DhY&#10;j9KOAsRSqfrFuyKzKhFFbUWIr8mCeaQnDDysoUW34JUQhqTBLjiXFsE1NRlFzeUITQvltEhqt+AQ&#10;YC8BxNjFkI5ED7q8tvjCFBS11KCwpZHzOQyWJrDztmPw1IWRHd2Smz2c/AiLuAgEh/ojLDQQQRGh&#10;sAkKQFgVn3s5YZUegdELY+hc6UdsQy5fXm9kt6Zh4kIX2kYqYCxEh74i5Ay1cc5Yj/NaUDPShrya&#10;PNSp+J1FtW9zXZhaGcLMVhu+obYor8+QPmGZMojr2mkzz2jByFmT107QOHMdAWJOF6WuJw95Og9t&#10;9TOwMtaEvvo5qCl9AQ3Ns1BjHjCz0EB7dzm6puoJWg+E12SicKQOM/uTdEg58KQTiOqshSwzATK6&#10;d49AL7j7uMKFydrdlgBRhimFjqFMA1qioaiDptQJZXxpGjJqS5DTWAO3mCA6MkuKCn2Y+hjCK86V&#10;7sIJ7iFOdHC2SMyPQUJJPJzp0iN4n12ykqWvAr4UZa6hdIHBFjxeNKIKouCX5I3ABDckFwYjs5zC&#10;oTSQrsIGdv5aCE53pFATXZ3o0C1aISHXGaWNYYjh+vRCf6SWiCq/AQSrFk5RECkw3/uH8RxuOnCx&#10;UUWQi55UfdfHSB7eBnLwMTgLXwMFeBmIZToPujlvI2W6DjFV/I8kuRBO/SzU4GaqKCV3MyUpuRJE&#10;nqL2Fbe5EkbujDOiPYirtRbsneyg7RODr4Ir8GHkIN6PGMOJiBEoxIzDMHkMZrHtMA2tgHloOZzS&#10;B2CUNAalqDEoxs7gTPQETsVO4CvC5stYuo/oSXwcM8VjjODziH5oJw8gpm0NiU3TSGqapAsfQkbH&#10;IgqHNpHVvYq4+mkkNM0jvnkZaV27nN9AVMUMkhsWEFMzjaiqaXhndiO5fhkpTWtIadmAbVIXfIon&#10;UTh4gPTmBaS3LCKmfhHRjUso6lvAsze/03m8IERETH4tlYf8VzH7H5H+wYXo/6cM5P5DUY332IE8&#10;/v4Cvvn+ImqG6hCUFg57DwcJIKFtDfBvqYNrSSYUPcxw1lIJ8sanoKD/JTRpwS3cjGHrbcmMGkDr&#10;64so8S09Mx5uBIoSlYYyM4iayVmYOGnAwEkTvjGuzLAMqHG+cPCxg4G9Ic6ZacM2NZp0j0NEdQU8&#10;I0Ph5uMGu4gAhHfUwau5CnoRYTD1J3hKiyGLi0dYbj5Mvd0ZuIxgZEvrG0BL7aoGO8LDUfVTQuNz&#10;qU2Hm3ANYmApBnwBDuFAZFRUzgSIEwHioiKWv5BqaAlIiCTgIbkNwkVARMBGlJm4iqQmCtC5TvUz&#10;xFGFiU9YKXQgNZURcPHUI0D+DZ+cfR+R6V6oaY9CZrE9opJFB30KEkyi00xg6fQVl1WRW+OBgBQL&#10;2IaZIUnU729KR2J1LOyC9RGUH4CskWok9zEgpUbC3NMJMn9n/l50TRGM7GpfhKRawFgmB1mYHmRi&#10;3Ppce4TQ5SSWeNPxmcM72gZppeF0GrZIKopGdk0aAlO8YMrrdA6jGyqLRkJRJANOPPyywqHsYgwV&#10;a20qdAM4R/kjmuLBqTAXrokJyKoq4PG8eJxkxOXF89zBfHYEB1WkscwQmjbakNF9JpblS5C3CfSA&#10;iploPKcp9X9lQFUpWsEr6KlB01QH2vqa0NYTY8H7wzY4AN55VPD5mTxXCAbXBtE234mIqhRYJXgg&#10;uyUNMzt96Jmtl8rZzugp4CsDTXyhowY5XTWoGh07EHU9Fbh4EViWoiGgEazEgEcMepWNWZw35H03&#10;IdR0YcjnZu5hADMKG0NHPbooQ4oZB6jpUhgpMV8rn4KhhjxsREG8vurxJyz1U7Dgf+gaqEbffCuc&#10;4j0QRudWOt6Iqb0J5DXlUMGGw6+uGE7M/65xwXDydaYLEa396XC86Lys1Xl+Dejaq0DHTgBE1GIz&#10;QWxxEgrbqlFCN+Ea6Q99mRFMvAxgTMHln+iJwvpMVHeW0NX5Ib0kGZm1OZAlRyKouhyqns5QpdMy&#10;5PEsRO2uIDP4pfoiUlR0KUlg/vKDd6wLorN8kV+XiISCAMJfHx7RFvCKtSbgteluLRCbTceR6YCQ&#10;OAvkVgQx3/ggpzoMth66OK30KZQ0vkJQuCO8vQzhyWcQzuv2tz4u4wgwVUIQ3/Ugc3XOC0dCh8Fn&#10;72+qDh8u+5qpwJtA8DZWkhyISKK1uhd/68Ek4CFciCcdiLuxAl2I+rE7EQ5EfMKiA3GW8bn6RkIx&#10;tAhfRXfiRPQA5GKGoBjdD93YXgqNXr4n3ZDRIZjHdkEndhgqsSNQSRqBYuIg5BP7oZDM/QmbM/zt&#10;maghnI4dw7n4MZjnTsO/fAIx1SOIqhlBaPkggsr6EV03RkE7Dp+CDoSU9yAwvwORxXTGZaOIrRhB&#10;WEkPwquGKX5GuH0YkVUTCK8ch1/RIJwJFMf0ToSVcXthF0ILOuGe1gT39FYkVffi+R9/4HfG5DdM&#10;f+AXqRzkv47Z/+/Tf0MZyEtsH4zh60cbEjxELawn323i0bNDNA3V0h1Ew4oZ0y7cD0FN1fBqrIRn&#10;VQ50gx2g5apHBaUFRf2voKJ/DimFcYjNCacNTmTgikYLFVn7SCuDVRbdhyoUjc5BToOqjvY9gIq3&#10;bbQK9X2laBmuJUT8EMVzJdPdhNSXwCAxChGV5fAMC4FHkCfso4IR2srzN5TDMCIclqFRCC2thlNi&#10;Bh9gNcyoZrUY8E7K/RvUNT6AJaHmrHvcG68HX3hvjeOCb1HeIbkLwkD6XMVtEiQIFie1zyEThesa&#10;J6VGg6IbE2mbCl2INFohgcEkRiyUKX/J6fFv3VQ+R6yDNopjnJEUbIKiAj/YuKrjvZP/E58p/p2K&#10;0RTJOfaISTVARIoBPEIV4R+tCRv3r+DgpQS3IHXk1bnBO56BjCowqSYe0UVhcGfQd480Q2Z7JtLH&#10;6hDTX4fQ6lz4MrCmFlF95gXxPjohMsODMLaCT4wlyjpTEFPkgZQqd5R1h6J+MBkVHal8Ln4MAjEI&#10;SHBGemUs8hrT4J/ijaz6dPQtdqN7oQsNE82oHG1EaEkS1F1NoGCqwGfGYBTkgai2Grhkp9BxpKGm&#10;sx4R6WGo6eLz662FS6ADgaBO9S9PB2hFBW8BWYgPgxvdZzYDVXkGnCNlFA76DNz68AmTScOsxhUm&#10;0w3lwjPUm0B0R2FjBfwz4hBekScNX+uSGIrh8+PoWe5DnAj8KQHI7yrGwuEoBpbbmfdM8CUhdFJf&#10;nRBRhZyBClToFs5qKkDdUA1OPk7Qo+MxJjwsXHTgF2FLgGTClkHZ1s0cBnY6MJeJLtotYEL3IbqC&#10;t+D/lgU6QY1gUiRA1BS/gpo8nYfyaRibcruVEVQpHCwZqLvHGjCy3g+XlCBENRWjZrZXaviY3VII&#10;G7o2z/J8OGfHoW68Ay1DDUjIiURtT4XU460unY8x4aVlrgBNKmu3SDoAgtyLgqpxtBmze4t0FymI&#10;yImSygx17bTgFSVDSWsWuqeakMR3rbK9krChqOC7ElSUAwM/N6jZ6kHLUpFgUoWylQLcCIyK/jKU&#10;0NXmNGciIN0b9iFmCEySIbEgCC5BJvCIpOuPJkAC9KShpNPKfZFb6YfoFBs0diWhpCmcec0LJo68&#10;x2ofQ0nzBAJCHeDjYQwP5vtgNxMGd3W4G9Jx0FVI5RyEhC/zjr9IBIRYdiMQXIXLMFGEhzGdCffz&#10;M1bmfmKeLoPbnQ3Pwk24Dy57MD/5UhD62arBW7gUMzXILLTgRvh7x0YirKIeIU3D8KdDCOxaR0Tv&#10;eUR1ryCqgw6haxbJvfNI6ltCfN8qopki+9cQRScRObiJmMFtJI0cIrZvG3GDu5zfR/LAJjIHN1Aw&#10;vI6CgWUpFQ6uIL9vkfMLKBpa4PI8ysdWUDW+htL+eZT1MXFa2DODooF5lAwvoXx0FaVDKyjg7/J7&#10;+RtxrMFl5A/QcXB96dgGxcZ5FPD6uuY28fItCI9f8FZU42U8fs3Y/F/F7H9E+m8ByO7hGB49FgNK&#10;idEIBUDO4+un+2gcqEFcVjxfMBmsgrwQUFcKT9pr36pcOPKlSRMvtbcRTmt8AjmtEyioS0dBfRoq&#10;O/JRwAA1tdGPmY0RpJUl4qzhGSrEUzih8BEUdU4jLNUHC7ujmNzow8TaAFVPBIobitA81YPYjkpo&#10;xQQiiqrKKywYbgHusKUD8idAZPVlMIqLgXVkPHwLyuCcnofo2kYqEnfou5hATv0juLhqwtHiHOwJ&#10;A2koW7oFD5Uv//yEJRoIHkNEOArhLqQp95Opn4CrFvdT41Q4lD+3C/chJR5DfOYS7T8cFT6TtnkK&#10;wCh/hngnXdSm+SA/wQklRYGwcFLB+1/+Cz6V/zvdla4EkIpGL2SW2SIgThU5VY6EpiZCEgz4H9WQ&#10;VmQNl2A12AcZ01EFIZAven5DIpKLgml7M5FEtRvVU4203hqkVWejncFr5YB2Oj8MzkHmcPA3lqpZ&#10;FremIK7Yh07CHRXdMajqoUqtjERifhCSCgLhFmol9cqbXByH5tEW7NzZw4UbW5g7WML04TJ61ieR&#10;1lIGHapkdb64Sny51eyMYZ8WBQc6w8icNLSOtCEuPxrtE6181iU8piOdpYLURbudp6XU15a9jyv8&#10;4sPQNtmDkY0JpFdlwC3EGe6ETURKIAESRmGRi8n1GQzPj9FJ5aGwuRLRpdl8nsVwJUCcksIwtD2N&#10;vvNjSO4og3VmJMpG67ByfQaT24PS8LWntJTpQjRwxkAdZ/RVIMZIP6elAC1TLTj7OUpjWJi7GUGM&#10;yihGgqtszICtqxFdtSWMHAwINWMYO4rR/0RbGktY8pjO/vZSGcg5hc+hovQFlBVPQkn+JJRV6J7p&#10;RMzMNeHkaoyB2TbMHkwSdnRundWonR/A7KVF5HUU815FStWeZTlxyO+soIpPRENPGea2J5BMN6Bl&#10;I8oMNaFloQx1CiprP1M40R06BdkTDvGo66ujs8xGUFIAjAg2be6r76wFU7qAtIoYPsMoVLSWoqCt&#10;Cg58Vzwy4mEU5A55Kw0omZyBppU8NGzoBlK90THdiM7ZJvQttaNmoBTBaR6EkR1Ck92lXmJ9osXY&#10;PhZwpBtJKwtEWXMMHXMcckv90NKdirhM5tVYKxjbKxMgn0JB/VNpTHQvN0O42mog1MNUaqPhJZwF&#10;AeJPVyHgIH2eEgDhvK+pMiGgCh86Cl/CRhScC9CIbVJ3JwIyYjudmahx5UOnItyKn50qggnbMDHi&#10;oZMR3Kx1CBAjZFOktsxR+OyuouvSIXqvXsbo9asY4bTvcA+9excwcmkPo5cPMXz5orRu8OKBtH34&#10;yhWMX7mOxVsPMHZwFcOHNzB+dIP5/yrmDy9jZnsXiweHWLlyk8/3Mqb3jjB7eAlzRxcxs7+PhYuX&#10;Mcfl6Qu7mN7cxfj6BUxu7mDq/Bbmt/cww/mZzW3MnN/FwtYhRje2MXyB6w+vYHLvItMRFq/eols9&#10;wjqv5WepCu9PBMgzAuQFAfJPVQuLADkax+PvLnD+jgSQR4/X8ZAAqekuRySDhoWbIywDPeBXTmVY&#10;lguPwhQ4JQciuiQehk46OKt9ggD5TGqdHJcXgpKWTOTUJGJ4sQ1Ds60ISfHBCfWPIafzFV/uU1Ch&#10;M/CPdsLQfBMGZxsxNNeK2Iwg5FWmo3qwFjHtxdBNCEAYFZxbkC8cvRxhFRMGv85GuLbUwDAhDuYR&#10;MfDMKYIDARJWUw+DAE+Y+tpA3fQMrB2UYGV0CvYadBWqJ6VPV14M+qKcQwBElGuImlXvCsaPIXGS&#10;4Phc+hwlPnmJrkrefbIS28Vv38FGch1//lbAxFXpMyQQIOUJbkjliyg6UxTdqn/w1b/i47PvwSfC&#10;BuX1wWjti0BSvhk8ws6gsN4ZRfVu8ItWg4XzJ0jPs0ZwrCksvfTgneCFpIoExBeHIyLVF0E5EQhr&#10;LkRAYxFCKjOoTBPRSnc4RNcQkxXMQKgBFf5fGw9DKTDY+mpRSdojuzaMz0IM6OTJQGEujU/uHmwp&#10;FcIW1uUT8HMYXZlB3zxVPoN443gfKoY6EZyfDmVncyhZKUPbShM6jqbQ9qUq97ZHMB1CVU8VQjNC&#10;UDdImFWIQvUMBmkD2PlaIldUuggWXajYo6C2CO3DzXQp1ciqSKPjEn1C6TBgeUrVf218bQmiZDQM&#10;tNIl1cInIRTWdCMR1QVSlV2nlHAM7c2hnxBJ66qGc24iqiYbsSQAsjPEfGlBwaAMeW3CQ1cNX+kq&#10;Q8lQncsK0LXQgQsBYkSAWHmawt7bBGHxMkI8A9Z0G84+tjCyN4SOpTZdhzlsPK2l9jAiOfvYHbf9&#10;4LNV0zgDNbXTUKcDVVeX47wcDI1UYONsiMH5DixdnoUXn09KVw1aVkaweG0Nue1FsKZL9KnKh2Vc&#10;AGSxPihtykPXcB1a6baza9IRlOgHExdDaNuI0Ru16ab04RrpgnSCprq9DPHZsVID2Wg6PW26dwVz&#10;AXIVaNgqwpnPUJQdljfmo6ipCOZ+DrAIcSdIAqDJ/6ZqfpZgOgt9qneXQEup4aEY86OqPY8iLR1J&#10;fEd9wmxgbKsEI2t5hMY5wTvEHCFxDhicrsL4XDXaezKQne+N2oZY+ATrIiDSApYyLZxW+RjyhIhf&#10;oC0diIkEkBB3QshaQwKIm45o86EITwN5eOidhZfeOfj8WePK05TbmbzNj+HgZaAgDTXtyX08uY8H&#10;HYgoPHcXLkW4GR7Pz47uw1JJ6tI9nO7Q004X7rz3hdWxaJupwcjRFAYvL2KQzm/sYAajB3MY3J/H&#10;yOEi5xc5XZLmRw4XMCbSxSWMX1zB0o0dXLhzEfMHFwiDfSwRLksHO9gkdFZ217G+t4F1Lq/sbmJ5&#10;5zzmN1extL2OhQtrmOX89NoS5te5bmON0xXMiMG7Vhexcn4ZC2sLmFqYxvTCLJbWljGztkK4rGOV&#10;51neJ3Q4P7fN825vYOPiefz6VvQA8owQeSqVhbyWxgT5J2iJfgyQn7C1N4zH329J8BCfsR5+s3rs&#10;QPqrGcAiqYx94BgViNDqIgRXFSKoNBNuKcGwoZrUoGqw87aQ1JQFlZ4s2I7qOhkpRdFoHqiida+F&#10;d4wr3cdJqJrIUZlrQV3nBDz8jNA1WIS23lxOixHF4JtfGovy9kJE0dkY8gWL4Llcgr0JEQ/Y0Kb7&#10;dzfDo70OpknxsI2KperKgSwzF5F1dTCiSzH1sYI6z2FG9WVCqNn9Z4Con5KgIVzFOzCI9A4mLsqE&#10;i2hwyCS6LxFdlojtDoqfwUFetCERADle50a38h+/UzoBZ/mPEeeog/oMP6RHWKGiLAzWLpr48Kt/&#10;w0dn3qN6c0ZhVQCauqj88+3g5Hsa0RkmSC9xRHyOLVW5CjLzXZFeHARVCyVYBznDJcaLUztYeJhD&#10;18MaZsmhsEiPhE20aOVthxhCOSEjAJ6BVjC3V4cOVWdydhDKGpIQHG8HjxAGzCQZz+0IF39TacCb&#10;sDg7BglnWLpQjcf4oqC6EFll+YjNEf0dxSC6MAvBuckw8HGCvL0RNF10YcqX1sbXhYB2hX6wK0Lz&#10;klBE5etPB1rcVkJnkU6gVCIgyRfJZcnonOlFelkOz++NmLRIZBXGMkXDP8KFAU1L+j8e4j+EuMLW&#10;3wGxxalILMlAdE4S3KIDEMTzxzWWwSU7EQ5JwRjencbI9iQK6b78sumapluxfmMOC3ujUg+2Z1QV&#10;cU5TDad1CBAdFSga0I1oMHhaiQJhX1jxfE4Mdp5h9kjJC0Ypg6mjpxkDqBufgz3dkvHxcLqEhq2n&#10;FYOkGWydTaFnokal/RVUtAkN7bNQ15KDJqcaXNYUPToH2GOR17V8OA3/9CBktZWibb4bq1eWkNde&#10;ABs+L9/qfPgWJcI12kMSSNnF0cihMIjNDkM4719EZhi847z5HtnDIcQJUXncTqeWWpRMYeGL+Nx4&#10;5NOlWbmbQVl8AhZ9ejmoICHbH7FJXigojEFJRSoCCBpbX0c4h3rCzNUUhtbKMLZUhIWd6NZFV+qa&#10;JSrBEyEEVAbPnZoeiKAQe9hReMjozCrK41GQH47YWFe0t2ejoyMDzY0JSEuWoa46Btk5nigsD4dn&#10;iDW+Uv4I8hRY7ryHfgSzN/NSJN87PzstyTWIBoLCbUi1rEStKzoQ8YlKLPvQmXhy6s2pnxldiDHX&#10;6RMShn86FIJFlIG4/fmJy99CDeEyXf5GHp5c521Jd2KvB1/ej8KaJDRN1aFvj+LnaBY9e1MY2pmg&#10;4JjH4OEKgbKK/sNVDIh5OuuBoyXuN48eQqSHQJm+uYvNr69j4/51nH9wB5v372D91nVs3rmBrXs3&#10;sXr5ALMbBMLOBhY2VzC5PIf5jWUsESCThMXY0hzGCYjJ+TlMLxFMc3TSCxOY21rG+sVtTG9wn5VZ&#10;TlfoSjaxQGAs7m5jeW8HEwTKzOYGFvfOY43X99t/Asibt8//y1j9j0r/DYXoBMj+yP8DIN88Wse3&#10;z46oHCsRkhCGyo4mxFcWoGJqEMUj3UhpKYdnWhjVaAQcqCKLqYyD+cLkMrNHpIYipSABGaUpaB9p&#10;QyWVoxgiUwzOL9UpD6ZqcVFBgI8emuvj0FATicbaGESEmKEgOwAFlUkIKUuAPoNMdE0JnIL9GWz4&#10;konvvF2N8Gqr5suZAJtgvnypGfDPykVCTTU0nSzxnujV9/N/wSef/d/QVvwQMj05uIgCcY3T8GMA&#10;EJ+yhAN5VzgupqJWlRg0SoKDwsdwk0BCJ6JMJyIVlAvgHPePJbpEEUn2H+1KTsJZ8XM4yX+EKCqx&#10;0jhXJIsRCQsCYcyX+L2TdCBy78Ob/72oKpCB1BXRqU6wcpGXRlPLKvFDUAyDlqMCrJyUYONlCmNP&#10;vthRIYitK0VkZTbsqCxNgtwR3kqYt1UiOC9W6siupjYezS0pqKyKRkSkNSJ5bxubU1DNexqd5Ah3&#10;X0O4+jD4O2vBwYMvXagZIuNFLaR4FNMdltRlYWp1FL2TvXQp9YjJY9CYHEDDVB+yOirhkRWOwsEq&#10;lPH5VXQ2QUYn6lWUinReQ2V/C4LTY1DUXo3awRa0jnchoSgF+QRL82QXOqf6kZqfipzCRDS3FaCj&#10;uwCpfLZJ+XzWI83oXhxGCX+bWpGN4a0ZDKxO0s20Ia4kE+3LE6hfGEVMfSmc4vwwvjWGvplm6Xoj&#10;koJQ016CLar+rUuzcPCyhZyGCs7qiXYgGjhFiMgLJ6J6WgJIQKw37OlKnQhcn0gnpBWEMohHESDm&#10;8I/05HNxgyPzrzWdkWuQE2SBjpD528OZzkbXVAVf8lnLUSwoUVWfVTkhBU5F9S+gzaCYnh+Pg2sb&#10;aOuv5DOUIa86BXVdxZg7P8D7kg/rhGD4VOYivbsS8XSMRTWpGJpoQP9UI4rqMgnuNAzM96N7ga5v&#10;oB7p9XkY2ZzE6MYkumcHkFKWjT7eh86ZPjSNtvI9cIKNtzkcPA2Qkx+MuEgHZCd4ozI3GmV836Jj&#10;ApGUFoOsnDikJfnzfXJAWJADMlLoVIoTkJ0ejKhwF1RyvrYkCWX5MQj2tUZhVijqSuKRx9+E+1qh&#10;JDMIpXxWlXlBiPI3QV6yB3Iy3FFVEwdf5uMvlD7CWaVPERLsDH8vc8hs1SUHIqrgCtcgPkuJ5EeY&#10;iLIPX0NRC0tBqnEl0z8LN8LEg/fPy4CORJfrpcHZ5Ola6EZMFOBidA6uwomIZcNzkvvwMKZDMZan&#10;M1GCjILVjW6/mEKgfrwGHVtD6GFe6Ls4j2HCYWB/Ab0HS+i9uMb1G1y/hqFLhMmlZXRdXETf1VUC&#10;ZAnDl85j+touZq/uYe7aAaYv7WDyaJtpBzMXdzFPJzK3v4bFww3M7a1jimCY2FzC9PYaxkS6sIpx&#10;OpGx9SWuX+VzW0L/+iwGNxcwustzXlhmWsEAHck4QTGxfx6T+5tM5zF7UZxjG1OcX7+8IzkOUZkJ&#10;hMcbwuR3/PdB5B/qQH77EyC7h+N48v1/+oT17Roev7iIvJoMeIX7IL+hAmF5aSgcaENuTyNSm/hy&#10;UyHFMkCE0Ymkl6TDM9KP0Mimso5FfFY84jPjaJnrkN9chZDMSKpOF/hHWSM80hTxUWYIdFNn5nRC&#10;YboLynI8EOSugaRwG0RGu8GPysww2hvhVcVwjYuCW3wY7JKjEdnXjEAGHodkOhD/AHjFxiE0g4qt&#10;ogS69qbQtdaBlaMBrG05ZWa202CAZ/CX0TV4iM9QDPai1tXxp6djJyI+SwlX4az0GeHBxKlM8dNj&#10;WHDeSQCFwHBRIji4XTgUF75AIjlxP8mlnPtAciBVyZ7SJ6zyklCYWKtIAPmE28Rno/wKf2QWeNIx&#10;WELma4yoZHfEpfvAP9wBZlSKDl5GsKICtg7xo/JOQGpvJ2Kaq+GeFg2zqACEt9UivKkMPslBCAi0&#10;Q3lRIOoqg9FUG4nkeBskEkS1FWGoI5AjeZ+9fQwRFGwLmbsB3H2M4BNkhKKKELT35aC2NR1l9eno&#10;n2hGz3g7Id+MuEIG79khtC8OoWaqDcHFcahf7EHLdB9aJ4fgnp4AN7qPzK46NIz385kmo7qvHb3z&#10;E9Lnr5TSHBS2V0llWL08TlZxBtKyIlFQEElHFo3oOBcU1qZh5mABwxfmUE8hkt9YwRduGv1rkzxH&#10;HxIrctC5MoW+7WWKFDGugw+Gl7pQXBGHgrwwpMR5oZCOpneoCqMzLXDxc8CXaor4UlsVp/U1JYCo&#10;GGnBK8ybgA5FWnGi9KnIL9YdaUWRyC2PQWpuiOSGkhl4M0oTKXgCpXY1aQyiqcVidMUQhFPRZ+Qz&#10;EBfGMz+H0q1QGGRHEoqRiGPA9WDwzCpOwvBUOxpbCxET64Li4kjU8J4OjtWipDUP1mKo2vIsxDcU&#10;IJy/Tc4JQzWddWVTlnSMmIxIDC4MYGxrGjWioklTCSb3lpmolJd5P6sL0EWAiPmepVG40zF5EAiB&#10;YXYID7FEmJcJihJ8UUEn01GejsKMGBRmJ6CjsRj9TYXI4f+OCnJECc+dHueDpEg3RAc7ojgtFD3V&#10;ueioyUYs/0cnp11Vmcjlfw53M0dBoi/S6Nayop3hZqGAIDqA6DCuLwqBN/PTl0of45zKZ0hKYp5k&#10;PvRiMA8lQEQhugffOR/CQbTzELWsRBnIMUCOP2m5GhAWpqrcT0mq1utjoIwgYzUE0u2JT1qit14P&#10;UQuLSXwO8yREPEzo9kwID8Oz0icwmYUyXPi+FFfFo3WiCr1bvRi4PIXew0kM7k+jb3cSvftT6L+8&#10;iP4ry9J0iHAZoFPsOeB6upVh8RnraAWjW/MY25zFBEXM8PoEBlfGMbbB5QsLmNymq9ifo6uZRsfK&#10;MFr4rDqWR9G1NoH29Ul0bcyg9/wsBi7Mo5+pjc+phalpcZTTCTQujKFhfhyd63Po31lG7/YSr49Q&#10;21pEN/fvEr9Zmcbk1gXi4w3j7mvgj+f4Q3zGohv5r+L1PyL9AwEi+p3nRXO6Txv49Mdtzt+S0uPv&#10;1uhA9lDTVQivGC/4xAVSAbkjNJcvZHYcEkrTYcrMZi4zgRMVnjszpjsVXKAYa9nThkFSBmcPW3iE&#10;eFKpxkLGzC8G0zG1ptK2OQ1Hh3MwMz4JB1s52FiehJP9WVianoId1YYFlYy/6MwugqqboPIrz0VY&#10;VQEsUmMQ1d2MmNZaBBBm7jEhDA6RyKvMR7nYj+cWw3PWUvG2tBchNdYTTnqnYUvL7aDwgRT4nego&#10;nMQIhYSGgIoI/lL5h6i+yyT1sisK3ek2ZHxJRPsRZ74wLlRdriofMx33qeWswPUiSW1KTsJe/gNE&#10;2qqhINIOMT5UR3m+sLJTxUcn/w2fyP0VvpFWVL4+KKwMRVSqOyKZGrry0dxbgozCaPgJZdiai9za&#10;DEQUJkhD9ka11EhdYUQTmHZZ0QhvKUZkTSacQ52pkE2QlCBDGN1caqILfNw04eeujchAE6TFOiIi&#10;0AzhQWIscGv4+JnClarVwVUDYdE2SEj1QGikI4JCHZCeGYq8khREZSXCk5ASEEgoTEcig79nLBUt&#10;HWVueyXVcTEFgz88ksMRmp+MuNIsyML9EJeTitTCbKQUZ8M7PhTRBWkobqlCZWctwugWPHys4eVh&#10;ikAqVRcGmgAG7sLmApR0VSGJYiOA/zO3oRBZPE+MqPLN5dK2GhS11iCyJA1OEW6o6ylBXmEE8rOC&#10;KTBkKCuJQjkdVEVDFvOcC85oKtKBiO7ctfGFuiLUTLWRW5WN6rZiNHWXIi0vFOm5oegaLEddSzaS&#10;0nndyd5o6ixCa38VcisSkZAThEY+i4aeUhRUpUifB+va8/h8ilDRlCEtN3QUc10BKpuzEZnsQ0eU&#10;Li2LFE/hUFYWgxZu6x3gMfmcZIkEfVESfDLCYBMg2lhYwSvQFm68Fw6uprCjWEgrSUYRg31JexmC&#10;0sMJEQb+5mKk8Pq94+kE2qroDquQWZ5HF2kNS3tt2DtqwtlBncpfAxE+tkjje5IZ74WoUEeEBtsj&#10;JdEHmQk+iPC3RSjvf2KkBzzs9SjQLCjazJFGYZYY4oaoAEf4uZohPtQVSVyO8+eyM4VNgC2CCadY&#10;ChsrU4owKn5Xdz2kEbw+YS74imLqFJ26L/cLEwLFTg2hHiZSAbgo/xCNcl1FGaGu3J/tQAgBPToP&#10;0V5K9yzBogJ3PXl4iKGhmXwNVOBnpCI5FJEEhER5iACO+I2HLn9nKAdXAkQ4HGe6EmdrNUlU9EzX&#10;YXC7H/0HdKkHExgmHAYO5zBwNEeHsYSho0UM0nX0X6QrIUS6DmfpTggFipjBbbqW1XEMEApjnA4v&#10;DGN0aQyji+MYmRvHKAHQtzZIQI2haqoDhcMtqJ8bQdvSDOqmx1E3M4HigS5UUky1LE2gjS66ib+p&#10;nyM45iZRPTnK6RQ61ha4bR5N/F0HXYqYtqzN02VPoWR4gOJpnRL+jdQG5K0YE0T6hPVPUAvr3YiE&#10;AiBzs024dX0SP73cxatXe7h6ZRjffreJmvZsqeGSG4OWo68dPCK8+JIHIZSuw9zZCKp6cjBnpvYK&#10;soMbXxDfEEc4upnCy4/7ettyvUzqGdTByxoqWiegpPYetLX+DgO9D6Gp8zG0ONUx+AB6hp9AR/8E&#10;dPVOQUuLYGHQMfOzhXNqMOwTAuEcHwyjEG+4ZsTDJysBDnRFPlwXl5uA6tYKNHbVSCPzVTJotDEo&#10;9A3WoJoKOtxZDw5qn8KRAHBi4HeiG3FQPglHxc9gd+5j2J39iMFffJI6LttwpqtwpssQrdaPP1d9&#10;LLkLR4WPjp2H9GmLcFEWABK1tr6UWrTbnnsPCc46aMsPRkqIKYpzfWBurYSPT/wFn5/9O1wDjRGf&#10;5ozq5kTCLgWJ2f7oGq5E90gNsktiEZ7gxflqNPWXI70mHa68x9F1RUjsrEdqdw1kWeGIa85hUI2R&#10;ugM3MVdAcJAVrKzkIXPWhKnhl7C3UoADz+nGF9rW5AwsjE7B1ppqTaYPG3stWNqqwM5ZBbaOqrCw&#10;UeKyGpxlhoilkvQnfEWNpeD4AATG+iOEwU8W6Iyo7GiklKchOjcGdgwwzsGu8OH2wKQQaRzv4JgA&#10;hMUGISwxFE4BLnAP90SK6JeJEPQIsidE1WFpLg9bMwoH47PwC7BmsA5HQX0OQpND4BrkjPicSCTk&#10;RiEkwZ/OwY2CIJsKPQ7BKWE8ngyFYshWMeIb71N8tCsKi8IkgJTXZ8KF1ySnpYCz2ho4rUMHQiei&#10;aqxJKGShvrUY1QRyYiKdbJgTMtKDkJrij0hCLDjYDpl0ARnZ4cghwFOyCJDOAlTxHmcVxyIkVoac&#10;0khkid6VC+hAQmwpAGK5LgYFlfGISHJHYXUCimqSpBSa4IzKhiT09Jegs7uEbicOfkmBdO1R8E32&#10;gq23CWxkOpB5GMCZ+cSaCtqSQI2n28mtTEF2ZarUwFMMWhQjKkykBcNVuJyyNOSWZSIpOxZ2MlOp&#10;12BDEznY8VmKzziBhFA0hVs4AeXuaghPLwoH/tfIEK4LtIe/tzkCfcxha64MLxcDeIvnTbES4GlB&#10;0WECV0cxup8VgWGFcF9buDvrw8/LFB6uXB9iBWOTszC3VIaZFR0E85szxeJXfAfO8D2xstOEL/+X&#10;i60qAWIsDRQlfarSPANvPToNAkCUgUhVeIUToSPxJgC8xGBUZqIzReFM6FiYRKND4VQkt6Ivf1xz&#10;y5jXLArg6Vp8zOlIxG8s1eBJlyIcSGFlHLpmBEAGCIUxdO2PYeBghg5jnm5ElIOIgvXjso8+pt5L&#10;q+i5dB7d+yvo31vl7+gK6A56lsVnwyk6EE7XpzCwOEbXO4EROuGe1VG6C0JnexHNy9N0FYTA0hLq&#10;JqdQOTaKilE69pUFuowFtHJ789IUamZGUTkxQnjM0qmsEBizqJ0dQ83sKJpXOb8wgZaNedQu8xgz&#10;vOYL69IHq9//AyDvRib8r2L2//v0Dy0D+fXtK/z+xw+4f28DP/6whV9+PsDLF1sYH87Do29WUFAe&#10;BgdvPTj5GDED68HFxww+EU7w4gulZ3oWNo5aVJlm8A6wQADXWTEo2TpoSuMEOPJFcfE0hR+ts5bR&#10;Wdgz0EVSAcdGWSIx3g7+weYo5PFLqkRAiIGtkwbcmXlLimi5s4OksUUC0/wRWxBLVZyA/MYi5NRR&#10;vbaVw8bHBm7hVE7FCWgdaED3UDNfYn/UdpSgvbcCPb2VSIvzgrX6p7BXE07i+HOTvdJncKCCcuIL&#10;4EBAOIrPUASG6FDRgdB4BwoxfVfe4SichmhkqCyqAYtGhaK8RKQzktJyF9V+VT+VAFIS44RoLyrg&#10;dDcYm5/DB5/9b3xy5m8IS3alYo7jdRahqDoeYfFuDFiF6BioREpOGCISPNDZVywp3vK2PIRmhiCn&#10;tQS5nRUo6ClDYG4wCjpykFObSNjI4OVrKI3vHc/jpqR5ws/fGJHhNkinuyjKDUQsnUckA0BGihdS&#10;Un0QIvpG4rqUTC5nesM30Bze/uYIi3JBOIOyH9Wrq4+FNPWhinX2NIM5A4SbnxUSMoLhy/U2zgYI&#10;YED3D5PBnQFL1EJy97ZCQKAjvEQvAjIjigp9hCf6MgC7SWOzh4RbISbSBvERtgjyMkSQvxliE9yR&#10;mk01y/PIvBnwYlwQxuQVYAVPP16jGPCIqjk6MRjBUe4oriIs+L+zi8LhR8WbnR+EfAb28j8diBgP&#10;5CzhcUZXjAmiAXVjLbqsSOajZJQXxiOK7tjBUh1uDnpwtdeBk7WGtOxsrcWgaoykWC/ExLihpDyR&#10;eTEFGXmRCI9zRRFBkVtCh1sSjeBIZ+SXxvMZpqO0NgmRSW6ESRQqGtNQ05KJkCQXuoQwVNQlIr8w&#10;EhE8Xli8HxLywglHP+7vhGTmiTLuU1QYhJhYwjfcDpFxbkhI8+P9CKbwMpBG+fOPdIB3sA3sXPWR&#10;mR/J3wUjkm7ay98GEbHuiE10Q3QM7znfsRDhMijWAijQZK7GBJQpHacNggPsERLsAA9PIwTzvfTz&#10;M4cX52XMo6Fc9vGmyGPwl/GdDgqyRmigjZTceMxwnj8uyZX3IRDu/qaISfKgyOB5U31h52GGL/m+&#10;nBafc3mu4EArqSV6oMxACvDuwnVoy8FPwMBE6U9oHDsQkWRaFF06J+BtRMgYnqHLOA1P/VMEhRgy&#10;4ZyURNssX51z8NdXgB+digCIB+OHh4mCVEjv8qcDya+IRdt0DR1CH7r2htG+M0yATBMY8wTGAt3H&#10;Eh3JsQsZuriEwSvrGLi8SaeyyvUbGDtk2l3HBIEyuT/P+VmM79G5bE1hZGua02kMibQ9h9G9JYJk&#10;EX0bixjZWUfHyjSa5kbRuTqNwZ0ljOwTVNsE1w5hsztHcEyjZXUK3RfoPgilxqUR1M4Poml1DM1r&#10;E2hialwbRwuhNX6wjh+l3ndf0YW8JEBE5ab/Kl7/Y9I/FCBi3N0/3n6PN29E2cct4O01PPl2GZcO&#10;evH8+RY6+zOQLsYKyHRBaLQVqhpj0dyVhurGeASGmSI6wQ7ZBb58CVz50jnA2UOLFp2ZNIqZMtIK&#10;kfFO8IuwgaWDEsJjrVFVF46yCn+UVwYiPsEJA0MF6B/MZcpHCANeIDNkVrYPSioiGFi9kJznh+Tc&#10;AKq/SFQ1ZaOykeo0MxBe4XzRqBLjC8JQ11GIps5iBPOlr+vMR99wFfoHypFI0Bkr/A3WdB925+g0&#10;6DhsCQNrec4rfkSAfAwX1c/hqExQCGjQoTgovE9gfEhn8h73/1CCh6OCcCVfEDpfMompSCel5KL2&#10;hdS3lhOPl+CkjcpEV2RGWCI/0wPa+l/gw8/+gk9O/x3+0Y6ob0tHR08h0nLDGIgdUVqTitqWXKlz&#10;v4AwBwawGCptJjFUZqIn8mvTUMLtNX0liGfQbO0XNdby0dVfgNQMbi8L5HI6RqdKkV/sh+q6KAyP&#10;FGB5sRatDTGoq47A6Egx2jsyeOxwBt1QDE2Uo3+klOeJQkZOICqonuMJagF/Dx8GBF5XEGHj6WtG&#10;h6JKoBsjk8EtgqDxopJNSQtAcmoAQqKc4SDTZWCyRBQVfWiYI2QMUM6edFoMNEkZfvAONEU6gVVV&#10;HoGa8kikxssQF2GPeEI2NdUb7j4MeJ76iIxxQES0PQKCLBHIwJnN+xNKFZ2ZFYl4wqi2KR1dgyUo&#10;JkR8GGDLa+JRXBHN+5QCmXAgEkA0IEeAnNPVgK65PgKCPajQTeFP1e5qpQkXC014ORjAw5YiyFIT&#10;zhYaUnsCb3tD+NBJywgWX28LFNE55BXEIIbPpIzPoZjPo5CuIzxKhoLieJRWJaGYYAmPdUEu82R1&#10;YzqdTjai0r0IkAiU1cYTIHQRce6IifdBWk4wMgv8kJTmgpqaSIyNFqOrK4v7BFEAOCI7LxhpGb7S&#10;b1zd9BEV7cLg7UaoEuge+igsjpLufzrzfARBX1IRh4aWdJRXxSCM9yKCbiI0yJFQcKaIs4V/uDPf&#10;SR8exxPBoQ7wD6FgY15KTPNFWASfESEVyncnhPAKY570oZCIiXfl8/BBAkVNUJgt73cq81UOWphS&#10;8vzRM1aJsekG1NCdWboYSp+w5AiRCDqmCOYVZxsVhLobS6MMSp+stI+7MZF63DX5sy0Ip6LrEg+C&#10;wttIpDPwowD1MyUwOO9jKIcAfWUEGDCJqZSUpOGjfUX3KGaK8LZQgbepslQNWEYHIsqz2mfr0HOh&#10;Fx07g+jeHcXQ4QwG92elKrsjezMY3Zmkwh/B8O4YBvfG6UqY6FZGD8YJi3FMMU3vTWBydwITO1zP&#10;fQfPD2BsZxTDm4NM/RjbGsTQeh9dyiBGzg8xDWPkwiD3H8UI9xnfHmYakvYb3RtC32YPWuZbUTfV&#10;SMD0oHejF708ZtfaANpX+9C80IWaqWZUTTahdqqF55yi7xCu4xfG4p8JENEj738Vr/8x6R9biM4L&#10;f/P2CX799Sbe/nEdD+5N4/mzLXz3hI7k+SaaBxKRWeGOxHwq2Gh9lNR4obTOmzbeg8s6SMlnwInR&#10;Z0ZzQ0qBD7zDDeEWoEWLb43UPFcExpjC0U+VAV8PAdyvuM4XOWUuSC9woNrVl/qFyiqi2qvyowLW&#10;QGyKC9wDtRGf5YTatmhUNEfyfHQo9dFo6BKj8PHlSnJERnGQNEhSbJY3GruyUduagkACqqYtBQ1M&#10;FQyYwZ56sFT7CLYqdB7yTOc+kRyItTwBQXiIZE8l5SDcCUHiQJA4yL/P/f7O6QfS5yyprETlC6km&#10;l734tMX9nNVPwImuxlGN2wkPT62vpHKRRKq7aiq19BAzNFVHw8ZBQxpe99PT78OGwaGEzqOtq4jA&#10;jUJUvAcaWvPR2FZAdedDZUlH0prFgJTC4BhLWDtKhYQV9an8T1mIiHdGKRVvcWEYiqmKY6kQKxti&#10;UdcSTyAUIK/QDw2Eejfv0cxkOTpbEqQegdvb09DSmoqKyigq9wDuW4KO3lyeIwq5RSFo6czhfAwS&#10;0/2kvo3S80KoPEORSAB4BVgiIdkLhVTgGQxiIYRLYXEscnn9SZn+8GHATyUscrKCkZNPKEYwKMXI&#10;kJ4VgqyCcATRdaRl+aCuJg7VVXGIY4BK5v8uzY9AKQNjVJwLgiJtCb9QHjMYyWneCIskWMsTGFgj&#10;GLgTEC2cWnsmXWUe6tqyERHnSVAmoa4pjYIiB66BzjijIQ85ARC6kLNaqnS72lTXTnCy1YebrQ4c&#10;GchcbHTg6WQELydCy0YXLoSHjwtVuL0BnC014GilDm8q+IzkALo4Oh8Cvao2BS3tuQzYFC0J3qhr&#10;4DyDaH1zFhL5v6vr09FGF9ncno94uohiUa20IxdNvM60zCCk0kVW1dGh1Ccih0KouCQEXd3i96l0&#10;FnQV8S4oLIuWyneyeM+C6MAyMwJ5r/2lcipPX2PkFUcgh/cyOz+c98YJFcxDVbVxKGf+ioh2QmIy&#10;4ZTsT8AEI4jwCUvyRG5ZHDJzI+iC3BEc4YxM3su0rFAKBT5TX0tOfQg0Jj5jX4q21Cz+ZwIqmUIi&#10;JMwG9U0paO5IQ0N7Kl2HcM7JqKXTKqpMhBMdp3Agp/juiONH85ocrZQQRAfiY6kGDzoQUUFFdDDq&#10;oX/sOkQSLkSAxFsUouuJshBuJ0w89OnidU/RlZyCh45wG4SGsaj6q8pjycNVi06FvxFlIE7cz5XH&#10;dNSXg7WJPDIKQtExXUtn0I++/TH0745jaHdKchHzF5cxszOF3tlmjKy0YnyzDdO7nZjYbsPQWj0m&#10;N5sxs9mKuQtcv8p95pswstCI4fkGDC3UY5zrxtdaMLzcgIG5am6vxdBUJfr5bg3N1WBsuQ5T602Y&#10;3+rA1FozJlYbMb7SgDGm7qkytAwVo220Au3jFZjYaMPIchOGV5rQv1iPQc4Pcn54vQVdM7UYnGvH&#10;axGHGZH/ePurBJB/nlpY0je3x3j9+jru3ZkhOFbpRG7j4aNFPHl+HmVtQQjOoKJL1oZzoByDtzoC&#10;YuURGK8MG69PEJCoCc9o2soQPvQEM7iF6cDWVxEBCcbwjNCGpSctaqwWZOHKcAySk4Zy9YiSh1PQ&#10;aZh5fAHXCGXIIpix4rVg6HICLqFiX23YByjBJ0YL4SkmCE00QUSKFTyj9GHtTUUSI7qa0Ia+9ReE&#10;jT58Qw3gG6YLey8FhPIagiIMEB3FfaxPw1Tp73QghMW5zySACGjYKAqAMNGZWBMYNgofSMs2dB+2&#10;Z//Kff8mFbo70Kk4EjyOCp/TuXwEK4W/w0bpfThIUCJoVN8neET7EB5b7u9IctZFC1/GQjqx4Z4c&#10;+AVa471P/hWfnfkA5o7adHOlWKGKae4ophuIx+xSL6bmO5GVH4n0nFDMrXRhfrULwxO1kjLt6S/G&#10;4EgFxmebkJsXhv5uZsrGLNTXpSM5y5+OJpPBLROj4zXIpptobEhDd2cBFmaa0N6chsbaZIwOV2Kg&#10;vxxtbfmo5vLy+U4srrcRHJmoa07B6mYXlja60T/RIFWfnl3rw9RyDwaojrKLYzCx0I7p5S6pxpPo&#10;unxspg0zy73SQErpuSEY534zfAGm59uRT3Xc3FHE5W7pfxWWx6OV17PM/7S42o0ausf2tkJsLPdh&#10;eakHrd1FyK+MxexyKxa4z8BoDXIKo3hfujGzyGMsdDBoxfJ8zZhfacPcIo9JFzA6UYOFlU4sbY4i&#10;KjUMp9TOHjsQLQ2c0zwGiLWtIWwstWBrocpgw7xqpg57Ky04WHGbqRqsTNTgTDciI2Bktsxvlqp/&#10;ft7ShJ2lOmxs1dHVW4LNrSFMz7ZK4Jxf6MXK+hCW1wfo3NIwOduOVarR5fVBuuoU9PZXYY3L57dG&#10;UE/n2NBeiNULo1i/MMRnWYpGPitx3bNrPWijQy5jUF6gsl1Yobodb0Ix/9v8fDfmeL8nxDOnw5mY&#10;4/1e6WEeaJPcyOhEFeYZgJb4DIvKo9E7WI0F5qNFPrfShlRUtmdj7nwfls73UyiUo6ohh/d2ELO8&#10;9uGxZrqoREzNdvIY3XSuTQR9BJ9VO2bmO9DbW4aC/FC61nKMjJehf7iIACP06Hy7+0voSsoQHOuN&#10;kwofSwAJj3ZDDJ2oVIhOByLKQESBufjs5GvAd5rQEJ+wBDjeuRDRbYmXqLpLZ+GlL9aLnnnV4Mvn&#10;4WWiAl9zdfiJsdH5rPzpFEXfWaI3X1/RNsSIboUORPST5WilyvwYivaJavRt9GCQ7mOADqJ/YwRt&#10;E+1o6K1Gvagk0ZeP7csDuHC5E9tXurG0xWC/UMG8xfdqphST0yWYmqmgcy/GyGgRJmfKMTxegIGx&#10;PCyeb2Rqx8hUBUbHSjE4kI/BoXyMTJQwr+bz2VRgjQAamy7nvSyT0tB4Kbp4zt7BMoxPN/45JYR4&#10;7LHZYozOlvCYDdg46MD5o07MbTTxnWrG72+f4i0jsgCIaFrxTwMQUWDzB37A1s4QHjxcJjyO+8L6&#10;5tECfni5iooOP0QXGcM3VQ2OYacQkaWB8ExlBKcrw8rvA4RkMcjnM4inaMIxVIkg0IELYRGUYQCn&#10;MKqHRGWE5urDMUIOrtGKiC0yh2+iIudPwSrwJLcZIihTFwHp2jCQvQ/POFWE5BjxeNow82LwJrQC&#10;EsRoehowdv0YPgmaCEo2gGuwEhx9ztL5OCGD7ii7yIFqyYiBLg3zi/m4dqUDlTluMFf4dwLjfTjS&#10;aYjPVCLgO9E5OKhwqirKQ3gOTkXvvMKBCJA4i/Vif5XPmD6XkoMqf6v+OexV6FqYHNSOkzQYFQHi&#10;wnMkOKijKl6GohgntFO9im/SH3367/hS7iTsnc3Q21eJCwwurZ0lKCBAllYHsERbm1cUg9zCaGxw&#10;2+rmEANTG1VpDF9iBs7FXgbObhRTjc/MdqB/gGporBFFZQnoGapEG4PwykY/l+OkYD3DgL93MIW+&#10;vjKCowIrhMHaWj+maJm7GcQOb80yzWGIyq1jsARHNxZwcHWeQaoPlVT0e1eWsHtxAevbE6iozcT2&#10;4Rx2juaxuTeDirpMTqexd2kJ2zxHeVUSNhjE97nP0cV5tLTlYZoB7+KVFVy+tkplXsRg1YFL15Zw&#10;7daaVPV2bLIRV68v49rNVQaxLoKsAFdvreDiVZ6Tgba6Pg0Hl+a4vIjdwyk6jQxs7gzj6PIsjri+&#10;gQDduNCD/UsTOLyxgqTcWJxQPoWvCI6vtNVwRltJGiI3pyiejiET9QyqySm+yMwKR3VNJiqrCd+U&#10;QDoKH1RxvpL/IScnGDF0TlXi81RxNLKzQxAV7YpZQnBnb4JQ6CcwEqX+4i5dmcely4toJQh3d6dx&#10;/foabvK/dfN+LxOMtzh/6/YqgVDPQNSIy9dXce3GOiHEQMTla7fWsc/7O044tjAoX729hhs317C3&#10;N4mm1jz+rzlc4v3YuzSDWv73vaNpXLy+hH0+o4bWHOaRQVy9Ke7nMp0O4UC4iPu1d3EOLT3F6B6u&#10;wMG1ORxeEw3c2tHZW8FjLvBezhF0Q6iqz+L9nOR/mWFeG0FpdSrWt8ZwYW+KwbMNtbVp2Noe43Md&#10;lJ6luIdr5wdwfnuYeXUQCZkR+EzxU5zke5KcHoDMdF842yghwEnneFRBfXl4asoREJzqM+ATIqJc&#10;RKpNRSciCtk9tDmvIyclUUjuy3UCLJ76SvAyPE5SFV9jMcKhgA6nBJKb7jk6EHnIjBXhSKDk5oWj&#10;b6oB/audGGEeGaMDGVzqR3VTPtJSg5Ac64UqvlsL8y04vz+I1cNBLO8NYGatg0G8B8sbvVhgHlxc&#10;oogiUBeXO6VnPbtMV7HYimU6m9WdUSxsDGButQfTix2YpRBa5P1Y4Du1SOGwsjksiYC5dUJ8s4/7&#10;dPKeVxEcDRgcayGE6ymIOjG91EZh1o5JprnNXixv87c8/ijv8fT6qCTk30J8uhJt80Rs/mcoROeF&#10;im9tv735DrfvreHNHzcJD1EWcg+Pv13G8583UNbqh9AsfQSmM4jHaSA63xARuZqILtCHU/iX8ElW&#10;RkCGFkFCF5AoBohSgmukCvdVQUCaOqIKDLi/AaFCexonBqsxh3+iGH9ABVY+J+Edo871GoQEgSH7&#10;BF6RhE+KFoIJkPA0fXhHqMAnTAXxGeYMeFTA86lMGVRDkSir8eHL1cPg0smg2UzrHYC79wdx91Y/&#10;7lzrRUmyE0zO/Css5P5GZ0GXIf8hbOU/gJX8e7DhvEjCWdjQabz7pPXus5bYJn3qontxJEjsCRpb&#10;sZ3bRLKle7FR5O/kuV38nudJcFBBW5YvqlM90UI1b2mhjg8//gtOnv4cji6WGKBaPNyfQB+ValV1&#10;Gvb2Z7F/MIuS0kQCIp6BZQZbDFhzi11UinFUhT0MlpOS6q1pyOJLPIHxqVZCohuVNelUqbTek7W4&#10;TAjUNqVR5RBQeyO4++ACxiYaJWewszuBg6NZzC10MTNX4M6T87jz7SZVPa38RB3uPNzBnQfbEhDa&#10;e0pwl8v3vt4lBBalzzXX72zgNrffuHOegCrCJQb/W/cuMDBye0sWLl1dxo3bF3D77gUMEGjrmwN4&#10;+M0evn50iL6BGgmQ4nj3vt6Wguosg9q9B1v4+tt9nL8wQqiWc999POA+hxdn0dFVLM1//WgP9x9u&#10;o5PLAjgPv9mVlts68rF/NIrb91fx4LsjZFek4Uu1MxI8TumKchBlaFtoYGN3Ej+8uIIfnh8RYs1Y&#10;4XV8//Qaj3uAebqfUQbzb7+7yOvYk4JlLx3Bo8cH0vLFy/Po6inDHf6nO/c2CcB5tHbl4sbdJb4n&#10;61x3gcAoJ0yWpP/66Mk+hsbqKA7G8N13h/jhhyMsEBCzVPV3H/D+3t2iEOhmgG7FI55TrJtm0Grl&#10;OR8+PsRDLh8xH7TRvV29vY4b9zdxhXBsbM7GdcLl7sMtXLu7gc6+Ugmsd3kf7vAedvB5be2N4y7v&#10;192v96iEm6mqm/DtD4d48vQIGwz6I8wH3zw5wn3e4yM+0+aOQuaXVdzkfxCwquMzvsLl67c3jt1x&#10;az7Puc48MyflmQaKim3Cbe9wgv9vHOn5cficgukk8392ThiyCBAna0WEuxvBz5wugkHeU0vUnDp2&#10;HNJnKwJCwEQkUePKW/+slMSnLJG89UX376I2FkFENxIoeu41UZWWhUvxI0T86VQEREQDRFEG4mKu&#10;jLy8SPRPN2GUUJ3nO7DKe7dxjYC+vonFlRFMj3dheXYQ29sLuH7/CIf3D3Bwdx/7t3axe20bF28e&#10;4MrNiwTyEa7dPsKVW4e4eGMflzl/eGMPhzf3sXdrj2kX+7eP5/dv7+Hyg0s4vHsVW9cPsXf7Evbu&#10;XsTu7UMc3L+EravbmFqdwujCOIbnRjG+NIbVfYqw6xewLVq+39jGhZs7OH/1Ana47+ZlTm8d4Oc/&#10;Y7HUiPCfpSX6cQE6iffHD7zwhyTgbbx9K9qB3MOdW1N8WcaQWugAj0h1eETQ/vsQDFFa8IhWg0eU&#10;OpyC5ZFS5oSkEgfEF9ghtdQVERkWsPU9i6gsC8LCjMkUaaVO8IvV5++ZmcJ14BWuAY9QFdi7n4V/&#10;pAFCY00QFGUI72At9AxnYGYpH/NrRXyovcy8DfD2lsfifDF+ejaDb+/34Jv7/TjcrUNxgRNGhtPQ&#10;25WM9uY4xMeYoLMtGt3NMehriEWyvwlslD8kEOgelE7ARbQBUT0hgUCCgnAZokxD7YS0LNpziGUB&#10;kXflImKbmMo0TkodLbppfoF3XcGLJNqBuIq+s5TeQ4pMExWxDsiLtEF3YwbMmMnf//h/4eSZTxEa&#10;6SWpm+fPL0qfb3oZoB4zeDz6Zh+NVIWNVNbfPeXyd3sMWAtU73lUlvMM1ltSsOgdrOC2Q25bZPBe&#10;ok0ulbqfWacaf/ryIt1FIWYXm/ibCTxhABMBa3V9gAp6ksp9Acsr/QxgjXj26iLPs0co0T5TmT19&#10;egXPnl+VguPASCl+fHGEH54dMeitoLMnD4++38XjHxngH11gACsgcNYZlC/i/uNtNHbm4e43O/j+&#10;2TUe87Jk1Xd2h/A9/8PTZ1cwMlqHVQalR08OpWA9RYW7TNf17ZOLePL9Zcm5iED+47PrUhKBq2+g&#10;Ck+f38APDPbfMvD10kU9+HqH667xmNe4vZyKf54wOMDz1/dQXJeLr9TlcEbAw0ALcnoqBIgmtg7m&#10;8OynG3j28iqVZRfWNoak44pzn78wKl3Lsxc3mW4QXHMScMX80+fXcYuwHByuxY+8hh/4P+5/s42e&#10;gRJ8890OHjMwf/fsMoYIw+vc78nTS/j++SW6jXps70zgGff/6afrWF/vp8Ps4/lvSce5sD2OWQbk&#10;py95zp9u0clNooWu5Wtez48/XOX7tomh4Tre74t4/P0lCaJdHcX4hmD4/scrBNsB+oZqpED/DX8j&#10;QNTNeyOcx+MfLuFb/k58RhydrOfzuMzneEVqHDw6VSfNf/f0Ip/xKkVCAWF+gb/fZ16Zlso2xPKD&#10;R9vSkA5dPUW495AAu05HuNlPUAqAL/CeL+AywZpfmoITwoFQiJVQ5BTmhcDe8pw0IqGvmSrcRa8O&#10;GmfgJqZ0HjKtU3DVPi2ld/Ni/BxXMQron/PCkbhpn4I7HUqIlaZU7Ve4FalNCZPoK8tDW076rYvo&#10;XdvwLJzNFJFTEInRtW7M0m3N3lnBLF3t0vV1HH5zHVe/ZQx79JDgfIS7336L3Zt8zg/uM3hfx4Xr&#10;1wiAe9i8eBlrOwdY3z3A3rXrUlre3sHK3h4Wt3g/rlzF3v072L1/Gxs3rmLt6iWsXCZcvnmA3W+e&#10;YO3O11i4ehszF69h9vINTB9dwcTWDl3QMlpGx9A6NorB5XmmWQyvLxN0FzB0YQOThzz+lcsYPX8e&#10;I6t0m3eu4mepC3fhQEQrdNGI8J/gE5aoayyV+v/xFK9+ucX520zXJRdy6/oYvnk0i/rOSCTlOSAi&#10;0RJB4WaIz5QhJssR8UzBcaaoYcAubwhFRX0oGjpikZLtgLhUK+QUu6O+LRI1raGobgvj7y0QEmOB&#10;3NJAZJf4IjVXxqBqhpaOVDS2JKGsPBQRUZZo70zF1FQuZmfzMT2Ri4oST+RmOCAryQYjvJalsWSs&#10;TGeivyMCJbyuxek8zE4UYnQgBxkp9hgbysT0cB4WhwuRFmQBU7m/0k2IMhACQfEkQXFCchVSWcif&#10;LkTMW5/7QALKO/fxDjACJNJU8QM4KRM8tO4OUg2uT6QxRMQnLBdRDqL4N+T46KE2yZkAscb8WBVc&#10;PYzw3sf/kwD5UCr8nZiu5os4g1E6hfr6ZFy+MoNrVLeVFbGoqIrFtTszuH53lsGlD1X18Ti/M0hY&#10;zOPitSk0tKbg8Mo41rd6uL0fLV2ZVIztDEp1hMw8gZNKyOQzYLfRMaxQEVdibKoWU3NNdAGdDCS1&#10;DEBFVPGLdACLVMj1GBsrwwM6z3v3VrBz1E+VnUpYLeDO/Xle2yha25MZdOZwg8e/ensGLZ3p0vTB&#10;43VcvTOP6uYkbB8O4RoD+g9P97G21o6rl8fw8vkenhE6IyNVDNwD+JrK/imD88xcpxS8jwP3TVy5&#10;tiIF8p9e3cFzBlrhYnr7KyV4/EhYCBD2DZbhPgPc0xdXpSSW795fYWC+hBcESFlDPk6ryeGcnqY0&#10;IuEZXVWpc8Sdy3TQr27hxc83GMh5z+gOxDm/++EKoTqFyelW6ZwCGkcE9eR0C16+ui2lu/e36KZq&#10;pGv48dlVXv8u3RvdwpMtfEdH8z0D8shUI27TGTx9dR3PfrkuucHd/Wm84jlfcd3aWh8hPYCXv9zF&#10;i59uS4peuKCfeM0vfr4jfZbqHa9hID/CjwTGIwJjnBD7niB+/vIKntJFjAyU4TnvwWv+hxcE4fhU&#10;gwSz5wTUy59vYmS8loF+kcfj8muec7OX7rSZIuEqnv98jW5xBnPLzdwmli/T7Wyie6CAANzHi1+u&#10;UAysMh9lcf0F3Lq/zPw1iUGKiCc/7FI8rmD3YJhAqiJg1vD4yQbzySrKazJwQuFjfMl3pLwkERmp&#10;3rC3OIcQMaSthRo8degudITLkJdqZAmIiMAvgUBPTgKDp+5xevcZS8wLSLhznxBLDboQClXu58H1&#10;4hPXu+2iw0XRyFBmdA4yS2XkFEVhYnsI43yPZu5tYJb5Z/nuDra/vYNLP3yPq0++x8UHj3Hx4Q9Y&#10;vnwXG7ceYPPOA2zfe0QIfE+3cgdrl29i7dINguWulJYJgfUrN7DBtH//ETa57y73Xb/9EKs372Ph&#10;yi1sPXyC5fs/YPbWE8zeeEz38wQr955heO8Oepd30Dm7gpbJefQsrKJ/ZQ1dcwtomprD4Daf6T7B&#10;cXgF89fvYnjrCKObdDV37hAgv+G3ty+kWHxc/vHi/y9e/6PSPxAgr+g4XkuNVx493sPLn44ID/EZ&#10;6wYDyyRev97C1GIuAeGD7EIZkpLtUFTuh+qmULR1xiA13QLt7aGYnEjD+koRmmp9MDOejAd3e7A4&#10;m4nV+Tx8++0Eyut94eangsAIM6Tl+CA+3UWCiV+IIQpLg5Ce7YGIaEs4uSgiIEgf8YRVcrI1PN3l&#10;ERSggcwUO4QHacPN8SRS4o1QkGOHJDqaYH9FFBU4IjfXEXkFMnh6nUVWli2y061RlE3AOStJDkQA&#10;QgwWJdpyOAlHIZV3fCpBQkzFZ6x3wBBJzP9n9yHW2cm/x2N8KLVKF40Lj3vl/Qqu3Eem+hEdyF+R&#10;5qaO6gQHlCc5YbgrG5Y2Knjv0/+BE2fflwYyKigNQGlFAOKSHRAcYYqSylCUVoUTpOYI5/2oagyV&#10;aqNlF/J+xJvzPkejqSMJFXVhiE2xQW1zNAp4/8trQ5GQbo+S6iBpvqMvDQlp9sjId0dpdTA6+zOR&#10;luvB4/iitCacx4lFZr63tL1nKA3dg2nILfJEXqE3enoz0NOfhYb2OCRnOaFrkMuDmWjrTkZyhiMB&#10;T3fXnSZN07PdqMSzpdTQGoekVBuMjefg0sVu/PLTFq4TQl/fm8Kvr3bx8tkOJgix/YMJOpbLePHq&#10;BlZXe3FwMIWff2ag/ukmbtxYwTxV8y+/3KFqv4n79y8QOjVU8Qx4dBxPGEQHRyrx4BsGagbtZz9d&#10;xdBoFe4/WGWQvYxXvz1g3izAKQLkrK4mzhrp4YyeOrQJkCv3tpm/v8UbfENoDeHChWH8+ONlyXEd&#10;Hk5jdqYVr8R1vLpJBzKDsckGXuNN6TrFZysBEOFGnr+8ToV/hOGJasmJ/cjziuuYnm9lMN/h/DVC&#10;4gbmlrokp/fLL7f53tySzndhe4LAuMtz3MLlq4tU9EN49SuB8vMtXLyxgLGFBv6esPjxEA/vrVM0&#10;NeKXX2/gZ7rEB7fn0NuejjvXJvHtwxV8+2iNAKnA7ftL0nDTP744wMhEGQ4vj0rLPzzf5TU00AmV&#10;0Y1sMW1jj3Cfmqvm9h08+XGLLmOVIqKADmaD++9RLCyiqS2Z/2NVmt/e7+ezzqQgmMERxcqF3T4M&#10;DBfjyo1J/naBzmwB5XXp+JTu4yTfmaKieBTlh8HRSh6BTjpSGw3hQDw05Y6BIGpkCYDo/B8HIhM9&#10;XHMfN63Tx/vQWUjuQvOU9AXAhe7eTYvvleZxA10xf+xSxDH4e73TcDQ4BXvjM1LNwQ7RRf3eCAau&#10;zmPk2hrmbu1i+/FdXH3xA648/RHXfnyJ3a9/wOI1AuDOY6zc/gZrd7+lY7iF9Tvf4MIDOolb97Fx&#10;/yHO33tIWDzG9eevsP3gG2zcfoCZK3ewfOcR9r57ibV7jzG0cwmzV+9h68lLzN38BhOX7nCfh1i+&#10;SZhceoD+pR20TcyjZXwGA8ur6F1cQsPwKJomZjC4tYdhup0BMd3ax8D6FmYP6BTphl7QgQhovPnj&#10;GfOsKP/4p+jOXYzBK0r+n+P1b/fw7ePzfLkFRG4TIKNUhisYm01BfbsvSipkKC91x/IyA8aVGty+&#10;1YChPl88/64Tb1+PYmclEYujQfjpcTN+f9YJ/DyA9elIXFjPRkquJexkX8FWJg9bF2WYO56Ftas8&#10;TO1PwCNAHTIfZbj6qMDa8Sv4BGkhOsESXv4a8CE8QsMN4e+nAW8vJcg8FHic0wgI1YSb1xnI3L9A&#10;fJIB1b02gqJVYePyPgJEWYvfKcTFasPd+gQs5P8Kq7N/+9M1iPKO96QyEOE4BDgEXGy53lbhw/9Y&#10;J5KlHPdj4LdksqXasudv7M/+HXZyf+P0A7ipiH61TtLZ0LnwHI4K/wu5frpoTHNBRbIzmqqioa7z&#10;Kd7//H/gM7l/h2ewOUJjTBEoapi5nZX+s/h05xOiDWcvRSZ5RCToITROB8HROvwfmsgpcUdRJeFd&#10;JKq7anGZEM+0RiahGRCuQQgbECR2SMiwk4bFDYrUR1CUASITzXlfVeEfqo34NGtkFbjSFVojIEIb&#10;SbnWyChyhG+YOvfVQ3qeM49hi3geI5r7lNWFoLgqgOdwI/D1kZblKrUxySvyJehMkZXniZwCb7S2&#10;RqKvJwo//7QAvDkP/LGDw7VK3LrYidc/XcCb10eYm63FpUtT+OmXm1La2qKjujzDAHtb+sxz9+46&#10;Vla4PwPuy5fX8PDhJubmmrmNQZmK+7sfjxg066UyBgGQF1T2UwwYX3+9QUV+Gb+8+Rp1bWXS2B9y&#10;ojt3OpCvdNWgZqKOkbkuqvxlOqQJtLTnYX9vUoLHO4CIMoqf6bpf/nwVh5cmMDlTz/lrVPdXqLjP&#10;S5/WhDt59uI6njy9yMBcIwHk2Qs6HwJkYamTDp1Knv/jFR2IqMhw9fqqBMdf+F93dsYYwGfxio7j&#10;FQEpynE2CJWfXt8hcO7gyu0lTCzXcZmOg45g50I3GhoT8Pg73ss3F+k81lBb5oem6hD0dMRjsD8N&#10;2Xmu6OhJwcBIDq8nHwXF3vxv8RiZLCT0s/icfJFJ4SCg0NCSwBSP7HwvdPVloHcoR5pm5rrThWTx&#10;94Voo+OMpygUgqCfrr2OQkO0VxG/rWuKZ4pDSoartNzSGU/RkIjQeDecUP0Un/F9CQx2RFqKN1xs&#10;lRDsoi91ve6i9iUBQsdAJyI+SUmOQ5/O4d0nKUJD1MJy1xYuhC7lz9pYnrrnCJ+v+PsTdDGn4fNn&#10;GYmYPy4vIYx0TsFTdKpoqQRXKyWKJl80jlaj43wf2vfG0bE7g6H9FazdOcLl7+/j8g+PcPPlCxx8&#10;/xSLt+8zPcHCrR+x8fAlFm9+h+Xb32H94Y9YufsE8zcJEILm6NlrXP3pDc7f/04CzdKdr7F092ts&#10;P3mGzUc/8PeExV1C6P4DrN69y3Pdx/K121i5StBcuo3J83sYXVlH3xwBskBoLFIIzExjYGkRY1sX&#10;MHN0iKnDPcweHmBqZwfTu3vYun1H8hvis9UbPMMfeI3f3/7G5f+egvR/6CcsMXj773/8yAv/Gq9/&#10;vUqruow/3tDuPpykQlvFs+ej+OXnMRxs5ePCQjrhMg38PoTfXvZiYz6SmX0Edy5mY2FAhlcPyvD0&#10;diFe3i8Fnrfj9yeN6G93QzgDvG+oGnzDteAXrQUfBj+3IBUYOX8MjyhVeEQowyuCAHH7EgHRevAO&#10;VodHoApi0ywYTPXgF6rB32swCCvB2fcMzB0+g6XT57B1/RTBsUoIiKJtDjsLc5cPeBxmuLDPEZ2o&#10;Cm/nL2GvyqCv/D7sCQrRRYn4DGWv9IFUFVeMlS7VsFKgGxGNBZU+kzKwcB5if9HQ0Pbc+7A5K9zH&#10;B3BUfI/pfToOUXVXHI9JSXSR8j5clf+GfH9j1Ke5oZaOqq4yDGraAiB/kbpzdw0xQ3SGFcKS9WDj&#10;exIOAV8iKscIoen6sPM7DVvfr+Abp4jABFX4RilDFiiH2EwjxGUbIjJdF7Kg0whL0YYf/29Emi7c&#10;ghURlKiHuBwLhHDqHqyAwDgNRCTrIC7LGF7hCghOJDAKrZFQYI0Y7ucbq4qARCX4xCrCjfdLFsz7&#10;xvvvHaUGnyg6vFBlHtsIwfGEUYy+BDk/QigsxgiRCWbwC9ZERp4LJudK6BIWcPNKI97+PA+8nKFg&#10;WKaIKMXtqz14++se88VlrC834tYNAYwb+PW367h6ZRS3bk7j99+u4lcGzq8fLGFrs+N4+ZdL+O7b&#10;dazyN6+pwF//fFEK1tPzTfj+6RGDOwP1rzcxv9SKHxhkX/98iWrtGzR3VEJBSxlnNdVxVk8H8ka6&#10;UDRQg7qRMvTNVeHkYQIvH1PMEUSvCKHXhNPlo0leWwd+43W9/vUS7tyZwfp6C377jdtfX6RrphtY&#10;bCP0bkng+/H5JczMNdGRHOHVT5fw689XGPD78OP3u7zua/j91+vY3h2ic1mng7jJY9JhXJ7GlWvz&#10;+PWPe/j1zT3curtKoIzh9e+3JJfx8NEGtva6Kd6uEcL7ONjtRUGuL0YHC3H7xjB+/2UHy7MlONxq&#10;wWhfMurKfREbY4ysbDsGfUMGdmPmcT3Ep5ggr9wFueXOFCTHwiOUwiCczy8qwZQiQgtZhc50oaIr&#10;eSd4BSoiJduWzo1uuNYfIXy/6lrCUN8aQlfqhFAuZxeKRpKiBwA/RCWZo6TGHzUtASiuCYB/lJ1U&#10;BvL52Q8p4kyQlukFFwdlBLnpQ4weKPV8rUlIaBEeGnJ06XQZ6nQQnPckWDzFeunTlXAfx0l8ovIS&#10;n7RED9l0In76ohqwPDzFJy9pP7oPwsWNMPEijNyY7I3OIi7FB41j1Whd70L7wRg6pG5MVjB7bQdb&#10;D25g/+t7uPLkCXbvf4Pl63cY8B9j9cELLBAcS/e+x8Kdb7FGaBy+/BV7z37C5Z9/x7Wf3xAgv+HS&#10;j69w8fuX2P/hR+z9wH2ePidcnnP5KTa/eYSFq1ewefcONhn8V6/ewMql61jYvYjFnX3MbGxgYnUZ&#10;k2uLGF+exdTqIibWlwiMTVy4c5vpDjauXcfunVs4f40O5N5dCRXCebyVeuMVfRT+kwxp+9sfotm8&#10;6IP+a7oRZu5f9vHk8QLu3B7Gb7+uMiNP4PcXvThYTcTufDzwWy+DRRt++6ED+yvJeHSjGvODfvj6&#10;Uj6+v1aIu7vpnC/E07u1uL2bjfnxSCnDO3ueQnCcJhILjJCQbUAlowVZ6FkklVogrdyS603gHHAG&#10;/tEMkuGqSM6xRGaRvZRS822QXmCL/Ep75Fc4IjrFGNYuJ+AecBqZpabILjVCWoEZHHxOISHfACmF&#10;msgvM0OA2xlYKf5v2Cj9HTbnPiQoCAyp5pRoz/E32BAIYr3NmQ9he+oD2Inpn5+znJlEy3Q7AsT6&#10;9F+lFur2hIcV3YT12b8SKn+FvcJ7BMxfYX3mL3CiCynwN0dDugcq0mXobI6FkfkZ/O3Tv+ADAsQ7&#10;xgqZFc5IzDdCYIoq3KNPIa3aDNl1tvCOpfWPkEd2rSXSy82ke+EXrYCCGnuUtzihqNEBofxNeasr&#10;QaBBKBjwPmkgq9wRxQ2uKKl3Jzi0kVlsgaIaG9R0uCOtxITnMkRFhxfyG2VILOY9LjZBfoMVUkqN&#10;EZ6hiYhMHZS2uqGQ21NKrBFI6FZ1eaGi1QNF1e4MHqYMIlyu86UCjUBTSzCev1iiiDjCH7+v4+pB&#10;Nd48m8SbHyeBX9Zx/VIXnjyaoxu5CLy9iv0LHfj2AQXJ76KR6g3cvD6K+3enuP0K3hIw3z9ZwcXD&#10;Hqn3A/x+iar7PPa22qT5P367RAFzCRubXXhJoPz6+3UKnZvYON+Jl0+Fw7nE6/gWPf0NUNZWhbym&#10;Js7qEiAG2jinq4ozaqfxpfzHDI6F2N+fxMWdAfz+6gr+YMC/c30WB9v9PM9NCXSPHs5jb6ed13WZ&#10;13qEH77fwPJaG93DNSk9f3GRTqmNrucifvvlCvDrNVzcG8CLH3d4nVfxltd2dHEUDwiFX34jLN/c&#10;wtUbs7h2c5YAuS0t332wiotX+C7xP/zG33z3/SYuHg1I9+nt75fx9MkmBrvzCI0GjAzk4PxqAyaG&#10;cgE6ud9f7WFntR6ZGbZ0EFYM8vKIy1Aj5M/QNWogv5bPvdES8dmaiE7ToMM0JVSskJhFd56oheJa&#10;J9R2eKC6zQ3eoV8io8QUVR1uKG1wlsRXOafNXZ6obnREPMVKSbUT8socUFLnjvAkXb5jdqjv9ERp&#10;kydCk+xxUv4TfH76fTi76yAh1RlOjhQ+rrrwNlOGqxgeQeMr+ItGgVry8CBARPIiQHy1RRsRBclR&#10;eOpyPR2F5CpEbSxdAZjTBMwZ+Ogdd8AoOlaU2pCIzhj/dDG+eooQ3cA7GMsjJtkHNaMVqF9tReP+&#10;EBqFCzlYwOT1XazeuYYtBuvD+w+xdeMB1q/exfnb3+D8vcdS2qWb2Hn0PdN3uPryJ0LjBaHxA26+&#10;eIm7XL7yzWNce8Jt33/P9AOufPc9jh59i52797B8+TJmj44we3CIgdU1jF/YwjTBMbq2iYmVNQJj&#10;FSMLcxiYHkfP+CCGZkYxsjKLmf1tXsMdnL91nxB5gO3bt7F587pUKP/q7a+Mvz//CRDhR/5ZRiT8&#10;Q6QfqZpotan6fuPL+/13yxgbSuTLMofffhrEb887cbgSj83xML50xwB5/V0beuqdUZVtjOFWbwy2&#10;eKCn0QW1haZorXJAW7Uz8pK0kZ6khaQUfVjbfYCoRE2kFxkgu8SImVsXgXwRyhqdmBxQWGUNZ6/P&#10;YOPyMcKolBPS9KT9Y/j7+FRdqikNhMcqI1Yo7BRDWDt8QHUsh+pmJ1Q22KC42gG+YUoob+Y1Ndug&#10;rtEZYV4KsFP5d7qQDxj8CQ86DNG7rigQt1c9bkjoIGpoiY4V5QgPOboNAsOOkHH6s3sT0T+W3VnR&#10;juQjyETrc1Gtl0mMWuiq/jlcuc5B/j04nP13lAZbojmDAEl2wGBnAkytvsK/f/I/8DFhE5hoxRfW&#10;DVVNzoSdIYJiT/N/26Ci2QGRyerwCTuDSl53RZMdCiusJQdV1eCIhnbe0xa+2GlqaOnx5Iuth5wS&#10;A+l+FJbZUjl6orM3GHFJGihm0Ghqc0H3gDcBaszgb4HukWB0MuVUEGAER+uAJxp73JFaoI8cwqpj&#10;JBAt/T6EkzOSC3XRORrI63BmEHGmujXEwHA8Ll9uxY8/TDG4l9FdrDCoLeHVjxPYWskjQKbxx4tF&#10;Bt8DXL8yhMePOP+GACEkBEAe3V9iUL7OQHlTAsjd24QNGDQlgKzi0lEft12XgujzHzaxe6FNmn/z&#10;60Wq/T2srzXipxe7dAsX8YbrtzbpDJ5uUtjwHPgGPQP1UNBQwDkJINqQ09XAWW0lyKmdwpd8lp29&#10;5bh3b00qS3jzmsGf13Lv5owEALzheXkdouueg72uP8F2CU9/3MTKWgudAh0J00+vjuiMmnkdB/j9&#10;Z0Lml6vYu9CNHxn0f/tFQOcaDg6Hce/hmgSQ1wTT5WvTUvqZyz/Tfd2+t4zDS2P47Y1wPdfx6NE6&#10;Lmy08X9e5n87xHMCZX25CS9+2KOzm8TESAlK8vzoQLrx6/N9/lcGwAu12L/aiOnVZMycj0Vxkwnq&#10;+u0xsxuGiQv+aB62Q3WXBZb3E7FykICuCU8U1JtgdCUU/fO+6J31pjhRRtuYGzqnPVDTbYuYzLPM&#10;ExQ8I65o6XNESp4aWvs90NTL7cx7ORXm6J+OwPB8CDpGgxGdJcYD+YBwfh+RcY4oKguGi5MSfJ01&#10;JYAIByLKB91Fr9YEiXAUIknzImmJvuOOk5soDxG1scQ89383tIJMTPkbUW4iylC8/iyQdxVuhQ5G&#10;tAexNaA7CbFBcGEQkvpzETdchNCuPER3l6JxbQIbX1Ns3BaF4dewdnQNUxcOscTp/N5FAuUuLn5N&#10;iNwRtbJuYY9QuPbdE+zcuont6zdw+e59bF28jL0r13Fw6x5WDy9JaX5rF7MXdrBAWMwfXcLg2jra&#10;p2fQOjmF9qkZdDL1TE5iaJbrBvtR2dqA+q4WdI308J73o29lCUObWxjZ2sfKjTsY2bzAdct0IMeF&#10;6KIW1j8dQN5I5SAvcP3mCh48XMKz5xfw7OkaNlcL8frlOO5fL8MDOou5AS8MN7ng+m4StpeCMTvo&#10;j4xoFeQm6KIg2QAZCVqICpFHBhVLXroxEiLVEBF4Dllp3Jauj7BQBeTmG6Om0Zp22gr5DGZJqWoM&#10;9A5oaHFAZY3odvwzpGcYIr/QDHkFxvDlck6uAUpKLZGcogF3jw+QT6dRWmaPqChlhEeeRXObMxqa&#10;7VBebUdlpsZju6COgbiNyjreXxXm5/6/MD/7F1ic+TsB8QFsz/4dVmf+DRZyf4XF6b/RQdBxSD3z&#10;Eh5yf4P1ub/DWpSRcD/x+cqW8LA5I6bHDsZeqtElfnPcGaPU2SL3c+TxyoIs0ZDsgvoMJ0wNpsLC&#10;+iT+9tn/Bx+e+d9SS/q2bn90U+HnEyDJKUro6JShvcMV6VR9ERFn0d3rhrYOGaoqbRFNB1JOZ9bQ&#10;aI/qagvExMihkfP5BQRHkQ6SktRQWGiCCoKhp9sXqSnqqKm2QkuzPQYHvVBcoouiEn30Dvigo4/n&#10;LDVBLsHT1itDF59lHl1bZr4ulacbWrpdUd1ih5QcNTR0iPvpgv7BMB4nigGSQMAFqu4VXNurICzo&#10;IF4yMH4/jt31YrpTOpLX3P72MmEwhIcPFggAAZCr2Nloxf1bBAyDsAjWN66N4PbNcUl1/0Gh8t3j&#10;FQbubkLpCt5QvDx9vIGt9Va8+eUSfnt1KBXGbyzX4NWz8wzcezzOIbc30IGs43cqc+ABuvprcE7t&#10;LBS0NSCvpyv1hSU6U7R0MoKDTB8HR5O4SuV/89qo5GrEdd29NYmjfTofzguAfPvNIg73uyWA/PEb&#10;r+PHDayvN9GB8zrodH795Qjb5ymafiJAeG3i/+xtdeEHXu/v3P7md7qtwyHce7CGnwkHAZCLhIBI&#10;Ah6vCJibdxexfTCA11z+mQB6/O0m9rd6eL4r+P3XI7x8toWdzU789vMV/PzyMq93FsV5gejryMLy&#10;dB1+5P7Xbw7i5e+rePrrFA5uF6OwyQA1/ZboX3HG0DqFU58eyjo1MbruhpF1GZrHzZFZK4/hDXeq&#10;ZE/0LbkgtuAk19uia86Z8LGim5VHF4HSM+5GkIjalXKcOqF1iMKs1ZxuRQttgx7oHpehrscZcdk2&#10;OKXyHk6c/ncEh1tJXei4OikjUKYjAUTGwO9GUIjufbzEJ6c/k4cWAaEhBmc7SZjQdYjCdo3TUtfv&#10;7uoCMKfgo0Nnosn1WnQidBsCHlLbEToQMRyut6EiAgyPGxg6if6wQiwRUhaKxMEcRA3nI7g7F2Gd&#10;RahaGsLaw+vYvHsD5wmQlf1LmNjYxdTWHqa3trFKB7F16xYWDw+4vIUFOonDh4+xf4cO5cot3tuv&#10;sXnxJha2jnD+2g0sHhxhYf8Qs2Ks860dzO0dYIlw6V/dQPf8ItoIjqaRMbQw1ff2UpQNobm/B3Wd&#10;LRRnHQRyOxr6OtAxM4VxHmN05wjLN+9hhCDqWVmRqgr/8wLk7Su+iC9w++66pLREDSzgGh7c68PP&#10;P41jcjQAPa0OqMjTRU6CKjrrGaSqTNFcZYfUGDXUlzmhvoKpxgXJyVqoKCcQ6txQkGuGnEwjNNW7&#10;or3Zg2DRRmGOPurrzAkMa5SUmSAzXRONdTZcZ8HfmSA87Cv+VsaA6I3GBirziK/Q2uKCjnY3lBQb&#10;IzrqDFqbXdHZQYVNsCQnKaG72w0NDZYMujYIj1BEPR1NXb0l2hr4sviIWlh/ga3ye7BTEIXoDPry&#10;AiKiUF3UrBLVcj+VOlR0Uv4IziofwV6ZoFD5GE4qBAP3EUPZivIRqR8tMU/YiDYlIomyk+Ou3T+F&#10;Gx1KbaQ9GhIc0JLljKneRFjbfIX3Pvu/8AkBFpNqi7YWb7TVOSMjWQPJcQporrNHXZUt0gjfxChV&#10;9BAmrQ1OqC23R0qcOjro6jpaZGiiE0lOonJsdeF/NUdTkzVSktV47xzRRkfT0+lJgKigiYDp6XXF&#10;AF/4UsKjtMwQvf3eaOl0QzYdRx4B0jvojv4hXxSVmqKw2AzDo1Sng4GoqbdHaroGFpdS8PXDTrz+&#10;eQ7XLtUDv9Fx/LqMNz/N4dJWKX5/SoBw/reXS7i028BgL+ByILmIa5fG8eibZc4TGMxHF3e78eje&#10;PI9xVdp+9/YE89UMtwlHchVPf9jA1Ut0Agywb19fxssftnC00yPNv/n5iMfex8F2G359ucNjMG8S&#10;TLubzfj5+cYxpPC11NJXUfMsFAkORQM9AkQTljJrJGaEITHFm/s8JrgohO5O4y0BcZy3Z3D5Yr80&#10;L6Dx+NES9nc7/wNsz+hANlYJEIJDfCr7lTDboVt4/WL/+NPZGzqQrU58/+2aBBABgcOjEcmBiE9e&#10;woUcXZ6g4xjHq9+uESLXcOueqOU0cFzLSgLIBRztDvJ/XKMLuYQXTy9gc71FKtt5zWP89PIiBvvy&#10;sbrYiKGeXEwMF2J4KAvPX6zxug/47q6jdyIEZcwLrWOO6F9yRWmnHjLr5TFImAxuOqBqSAvptV9i&#10;YM0OnfN8byfNEZX/ORpG6VTHramaXZBepobmAWe0Dbmia9QTSXlKqO20YgC0RxUBkpanjjq+/43d&#10;1qhqt6NjscKXSn8lQP4CvyBjCho/+HhoIcBFW+ot15lOQibcBAHirk0X8WdtKqntlBjcTeWENMKn&#10;NMqnGDdE7StphFABkHcORMBFVNmV2n1I7UXOQMZ5aXwRnXMQY4nYGZ6DR5gtEhsSkDdTjvS5KiSM&#10;VyJ1rB4tm1NYu38VS9eE27iBbar9me0jzDDwzx6JdIix7W1MH4j5ixjfOWC6jMmdK1i+Qsdx9QFW&#10;Lt3D8Poexrht7tJV9K9vYpjuY2LvUJoOb+7SPWzQgcwTIguo7e9H/eAA72U/718bGvs6CY9OOrk2&#10;3stWtA53YWBxFisE2vm7X2Pj3jdYvX0Xs5cv4eDhPQkgfwgx/88EEFHKLwpuBEDuPdgkQA45L9qB&#10;UKXdG8CLn6YZkHxQXmaK3ExdBjkVNFc7oK7MGo2VzkiK0UBFmR2DuzkqKqlm6Ciqa+xQy8CYlaFF&#10;56GBOjqLJq7LTFAnhAzRSgA1NtlQXZsjL0MTzdzewnV1NRYIC/kClWW2aK4nsEpMEBn6BWoqLFHH&#10;Y+dlaSE++gxqOd9U5yAtpybKM+hSSVUZoaLYFMFBZwgPe7Tw+D1Nboh0k6MD+RdYKfwNlmfeo/N4&#10;X/ocJVyI9ekPYCXSmQ9gLSfKQv4GO0W6Erl/g6XoD0vhfVjTtVieogM59SH3fZ+JIKL7EOOI2NDN&#10;iHYgTgon6EA+hjP3raKlbk50QFsWHUh3AsxMTuC9T/4nTvJY0Yk2aKh0RV2BNZIjVZEYoYCmCr6Y&#10;5Y5Ij9FFQogauhr4Ejd6oLqAbiBGC13NvgSEOwEio0vRQU+PH7p63NDZ5UpYaxKmbhjs95NcTUKC&#10;IiqqzNDZ64KhEV/eXzMuW9KB+KO9xweZBUbILdbHyLgvoREoubq8PHO6oCAMD8dgZjoVM5OpDKhi&#10;WOMd/PF6FbcuNeDtT7P44+UMfn02he21Avz+ioD4TXy62cThrvgEc4i3v11m8L2BW1cn6SpEgGNg&#10;xk1cuziI70T3OOITFpcf3p/FN18vSPMiWD/78TyuXxlmQOYylfvPz/Zx9WCIAKEz+EW4kiMJQr++&#10;3Oc5eQ4G6r3NNvzyQtT6EmUgDzE80QQFDTko6KgRHjqQ01GHtSsBmxVBl+cp7XPr+jju3Znlb8R1&#10;3MLX9xcIrpH/uA4BsisCZMz7wpG8IrCO9nolJ/T2tbiOS7jK4P/7SwExAcMbuHI0yKC/LZWB4M01&#10;XKbLuf/NhuQ+REH5lRuzUjnI6z+4zPPe/2YNh5fH8etvopD9Bp483sHlfV4D//vb36/gFzqsg4Ne&#10;qSD/DWH7+5srWFqqk2D2zf05zE+VorzQH/sXuujIxMBv13Hr9jAuXenA7o0KzOwkoqrXFnktOpg+&#10;DML4gTvqJvSR26yA0S139K06Mbkitvg0GsdsMERX0j0vQ3a1JtpHZQx4jmjscUF0mjJqO5iHB13p&#10;Ru0Rm6yEMorF6hbxCdYWEamW+FLx7zh5+q/w8TNEVpYH3J1UEeymB19LNSnoy9QJCwEQUYVXBH5R&#10;EP7nvKv4jCUK1UW5CMHvocbtKlzHqadwJnQgPrqiAJ2AEAXm/K0rHYmAh9Q1io5oW3JOKgPxDuN7&#10;Up+AgolSZM0SHuNVyBprQNvGJFbvXsTq9SNsXr+GzRu3sHB0FbMHlzFFAMwcXMTk7hHmDq9x/Q1M&#10;7V7GwPoOBjf2MMflucPrWLx0C+N0IENb+5i9dAPje5cxtnsJU/zN5L4oA7mKhUvXMXZhF4Ora+id&#10;n0fXNOPl5Bg6hvvRMtDF1E43147O0S66ki4Mzoxj7dJlqfxj9dZdLBFuK7duYJ8AEWUgxwARndv+&#10;0wCELuTtS7zFM9y9v45Xr8S3VvHyX8a9+/346acZdPf6orLSEmmp2oilSq5j0KsstkZZgRhCVRNF&#10;BRbSp5YSQiYuSZGq1wxV1VZUzIpIT1NFdaUFGmptER91lspbhcHeEhUV5igQn3EY9GqrzaicraT9&#10;QoO/onImTKroUAqMERJwAqWFRoSGJYryDRAVfprA4v71BFKaGiLDvkBjPWFWa46qUnOEhsihrtaG&#10;gDFHa409QlxOw1r532Al/28ExN8Z8D+lg6DLUPhQ+nTlIMpEqIhEWYe9EiEhIMKpvVQ2ImphifIS&#10;0Yr9c2n+XR9Z7/rJEqrKWVWMlc4k/yEqgqzQliJDR54bZvtTYGj4Gf7+4b/g5LkPEZtgi84GP7RX&#10;yJCVoI0UQqSHsGipdEAG72NssBI6mmRob3RDWaEYM0WV4HClE3Om63CWgNHUzO2dLqjlf46LV0UV&#10;3UtTkyMaGh2RwBe9sMIINa1Ulv2uKKerK6wyRteIF5Wqv1T+kUYX0tbrjrYuT+QVmKGmxhVXrrTy&#10;ua8yaK4wmLcyODI4v17C789ncH2nnPCYxe8vZug45rB7vgyvX60x4G0TIDvY3WqTVPofIrj/QZV9&#10;dQzfffvOgVzH5cNePH5IB8JtwpEIF/D1gzlpXgLI001cvzzEeQZyBuJfnu7hMlU5XjPQEyhveNz9&#10;3S78+hMdjvgMxn12NtqlT1pvfxdi577UX5iCpgLOaqlATluUf6jB1s1SGiQqLy+Q+zzA7RtjPDed&#10;j9RI9gYe3psjQHheARCKJQGyY4AcX9cvr/YIkJ5jZ/TrVfz20xEu7fThVzoQMNgLiFy9OISXBIgI&#10;/uKduX59Ao++Xccf/C8i3b4zh1u3ZqWKKX/wXnzzaBVXro5L2968uYEfv38HkNvH5/j5Ii4fDUk1&#10;0v6gK/qNDuv8RiOdyDZ+JVwef7NAVx2Hvo50nF9pxt3r09jmvfjukQD2ZTz/dQkji4koarHE+G44&#10;xg4D0Dpvg8IOFSpmJ4xsyehMPBBfJo+WGXsuu6F12gbJXG4dc0HXFPPioAsSs9XQPuiJHuabli4Z&#10;85Uqyivt0Eyh1tTjxe0OOKX4Hr488zf4+BujiFDzdBbjgeggXIwJYiiq6DLg/wmOd1V4BTykedEo&#10;UHy+0iY8mNw0BFToVNRP8V36Am6i7IOQES5GQEhMRbmKaD/iqsVt/K0TgWKly+MFWyCpLhbZY0XI&#10;nBHuoxJpIzVo3ZjA+XtXsHXrOtYvXcHmtZtYu3oN61evY+PKdaxevIIL129j/TLnCYL1y8dlJecv&#10;X8MG3cZ57iPmlwmapf1LWL1E0BxcwvTuARa4fo3Bf/HSTczuX8H0ziGmdnYxtLaK1okxdE2Oon9m&#10;Am0jfXQgXWgUDqSvHfXdTWgd6sbUhQuY5znG9o4wun+IaTqgvbt38PPb3/4sRH/xz9OViUi/8GJF&#10;Z4r37i8zkOxImRG4iAd3uxlUptDf64cqBvD0VC2kJGoz4NujotQKVeUOdARqdALGKC+1QAkdQ3Ts&#10;WeTm6qGoyBiJiUrSZ5cqOoZKpsjI00hJUWHQsyYkzJCdrYvoOHkUV+ijsESbL7s+/P1PIjtLF9VV&#10;VigrsYSfz6fIz9NDTTXVcq4BAXEKNXUERpMdMuheoqLOSY6jusoUpcVmCArg9loCqkwHDXQuvvYn&#10;YXL2X2Au97/oMv4N9vLvw/L032B+6q//0c5DtP0QLc/Fstmpv0nzYr059xPrpO2ijYj49KXw0Z/L&#10;f7YfEctM9gqEjdzfUR1qj7ZUBug8D0wOJMPI5HO8/9FfcFLuQ8QkWNNN+NIZedF56SKV966vyZMu&#10;xBJZSepIiFKmo3BCS6Pott0KMTEKaG5xQUurE5pbZUhJo+Nod+WL7ICaZroYOrx2gqB/xB/dg75I&#10;zFBFZbMVeia80DPliaJGQxTU6aFtzBHtky7IIkwS6AAb+TynF1Mxv5iOa9ea+KyFaLhAFf7/a+8v&#10;o/M60m5R9N8d49479j5fU8AkZtYrZpZZzGRJlkyyLaPMzMzMzMyMMjPGoQ50OunuNKTT4XjeOWvp&#10;TfzlZJ+zr3d/95yM+1pjuhbUqlUL3mc+s56qWsfpVS+nsafBV8+7vx7E4+b5eP4vxTgu4zuSzJ1r&#10;y0kgV2j07lKh3MP9W9vwNZ2O54ot0PAqxvHnj9VLS++QusvuoIFjeS3rIhCpEGOouf4PEsgbT0gY&#10;2v/NQyqQO3h0h4rk67dppN/C1989wq0723hOO4G8QQLZii/+caOFQN7D/gPrkZiRgvjOJA8F0Nsn&#10;o6QmD0dPbsDpM6uZ5328TQJ5793jXLYIRCT25hs8j53IXiAQNXN98a/beHB/B9XIE57nKb6lcX90&#10;d5fpDaUeYmrCekpjLwJRLy7V/923j5hOASpP16ZmMjXZmR5mXFec5Y0nIi2SEq/r0z9fwd2bu3nv&#10;qEC+fIav/vGQ93MfFZ32P8H3JJDrVzfgi89vG1WkprUzp5fi/NnlOHpwLk7S6966YRyO7luAP7Ns&#10;1f3Dj4/g0p35uPh4Jjae6YlFu/IwY30idl6mE3esI1YfzsbweaHYcJKOzplCrD9eiFHzI7DhMBXH&#10;0VpsohIZPT0OS9fnY922Cmzb2wPTZyuWloulK4m15Rg+sQBRyd4IjXRH7765mDe7H+orUzCoR2cM&#10;75ljPjlrmptIHho4KOVhVETLNqFGxNCBhEFSEMxAQ26v5nYt17ZXED2cZBJOsgnjsdzOZU0VX9c5&#10;BjVd41BBNAwpxvgNYzH56HxMPbWcBLIcU46uxqbrRwyBXH/rTVyjSrhOgjh29SqONF/GqWvXcJLL&#10;Vx4+xJnrN3CU6uHoxUs4f/MmLty6hYNUEgdOn8Gxixdx5Px5nLp8mff0Ng5dukiSuIiDN3n844c4&#10;dPUu9l+6hZ1nrV5Yey9ewNpD+7B23y5sOsh09w4s37wBm7iuWMjyzWuwctdWbD5xDPuu3cDOK8It&#10;7GGqZravaIXtvbC+oUP/1S9hKhMDVvj5/45AHvHHvpPez1Hs2N4by5YWYvLETIwfk4mlVBuLF+Vj&#10;wbwiesnJmD61M41+B8yc2QlNw6NIDB1JJnkki1QMJ2nMmdUFy6gOxoyIxYwp7bF6RRmWL6Z3PCcL&#10;46lIlq3MoXrpSALphCEkiPlUHMuWFZCEctGvbzAWLOyKFSsLMGVKJgYODMPSZflYtjwXE0hGw0eI&#10;QEq5LYuklIfGxnCsIoGsWZ2NdSSh/lVhKEpyR1mSBxWEN8yHojTwT0bfjDq3Jk40I81JCOq+ax+d&#10;rnX7VCfarxHp2q4xIva5s4RyqRfmrU30w6qhVVg3rho7FjTgyK5xVCBB8PR1QmiML0aMo8payv0r&#10;yjFpfAoJI5EkV4oNq0owa1p7jB+dgm0kik3rarByCRXbiERs2VSHzZtreY+4PjEdaxUD2VyO9dur&#10;MJ4Eqh5am3bVUHHUYeTkWKzYUkS1UYfdp7tj4Zau9Ea7Yve5Pth2ohemLcvjy9yET/4qQ3obn3y8&#10;D3/8YBcNHD3Y7y7isz/tw5M7C2ioT+G7z47h27+fwhs31wBfXCeB3MJ3X9zAnavrqAb4jij+QIP/&#10;mEb1689pVFsIRAZSnrLeHxnKR/e34+M/iDAsApERtwhEhvwNY7ifPlIsgvu/JoFQgTy4SUPeokC+&#10;/OYBrt3YhC/+yXO8QCD/+vt1qh6SCn6P/QfVhJVM9ZGK+C7tEdchBXnlXfD+H2/Sk1cT1TO8+fSg&#10;IRHLuD8zdbCMOc/zPQlETVgmJkJC4fqXNNr376pXFo25CORLEsi93SQQNaXx2qk63nh0gPXgvaCx&#10;B57gnbeovj652HKON8w5fiStZybO8uypSEtxl8ck7GtUOftIIM/wXHGTf9zHneu7SCA8XsF8Eobi&#10;Ml9+YW8VeGYC/X8iQX/47ilcvbQeq5YOwZplw3D57Ap89ullEuNR/P7D/TRFN/H7v+yg49Afk1am&#10;00hVY9vFEqw9kYcxy0Ox6woVyM1a7L9ej8krE3DoWn8cuNwXO8/0wqg5SVi1uxJ7zvSjIumOGUu6&#10;0gDWYM2WYqzfVYexs8oRxt9TcIQrGvrTDsxtJIEko39tB/QpTUUVSaBGvapICHblYScPMxJdpEIV&#10;YVQHYebB0qj0FnLR/joShrr5amBh9/Y2qg/FT0gk3CeSqSTJlFCB9CGBTNo0AdNPLMasc2uMApl0&#10;ZBU23ziG5vee4sY7b+POWx/g2uO3cejyFZy6fRdnqBhO3biLk8ShS1dJLLdw9ApVwZ07uEhS2Xvu&#10;HPaSOA6IQK5c4f5rOH7zFi698QznqGD23CBZUHEcvfME+5tvY8/Fazhy4xbOP3qIozeuYdfpk9h3&#10;9iT2E7uOHaQqPIF9p45g68Fd2HBgB/ZdOoezT57g7NM3cfrJW1x+hrvv/d7EQJ63xEA0M+9XP2er&#10;/034t8ZANKEi8Fd88OEl43nZCeSD3+82CmQ3PdZVNGCTJ7bHaHrNMtSLFuVi4XwSyMgUKoQs01Q1&#10;cVIKFUUC5qitnWphzJgkjBmdhLmz6Alr3EejDeNGJWLpwkKsWFyMOTO7GkWycnUOlq/IItF0xCDm&#10;WcLyRQqz53TFgAE2LFqcjYWLuhrFMXhwBFasKuT+QhJIMoY1RWPT5m48PpvKphhDhkRj3boybN5U&#10;iHUrS9C7PBg5Me2QF9UOhZHOKIlyNwpEs/LalYZdhUht2Eegv6hK7OuCPe+L+aRAFEOpSfA1CmTV&#10;yEpsmlWPvRuHGQLx8GmLgAg3jJ9ehk0bqSDoxY2fkMh7k4gN6yuxehW9xJmZGM17p3jRutWVWLuy&#10;G0YNi8P2LT2wc0dPrKDKGq340gaqLV7b2h3lJIxkLKXiEGls3FONkVOisWR9LuVyKdbsycfUVamY&#10;tCSDy91w+f40XH+0GE/fpVGkugQNzEfv78KHb2+hYab3+tUZ/P0P2/H4xhyz/vyLC/j+86t4485W&#10;7ntgjLuM5231RPonFcdXj+g1PyKhbKbhoxFtIZBnj/fhkz+c5rII5Cke3N2Kjz440fJOSYGc/E9N&#10;WH/7iwz3brMPXz/G53+l4b65i2U/pWGlISeBXL22ke/hHZ6TZfxAINd+IJCDhzciqX0qYjumI5rk&#10;EZEWi5yyDnj/Y8Vy3uV5npBA9uOdN49wvUWB0LhbxpzrGoPx52aqLxIIycOMP/nspiGQ51QaqoeC&#10;6A9MLIa/DykQEsjj+/usJqwWBfL2s0MkT6ovliHV8d47xy3SMsb/jf9EIKar8KdX8fDeXpb/Br7/&#10;8jFV1V3cu7UTX1PtfMc6fEeiuqFrJ5nZSUnHS7V9/cV9fE7yOrB7piGQs0cX4/blDTh1ZCFuUrVY&#10;1/kQ7/xxH41WA/Zd7o8dF2qx8XQ5RiwJxubzBdh6vgirj+SgaU4wFu3IxuqDRVi+l6p/cjhmbsjB&#10;Er5Hs6hiR8xOxGw6ZEu2ZGHlzgozm7YtyQ3BUW7o1ZCDGVN7ont5EgZSgXTPi0OpOqSkh5tgutAt&#10;PcwEws0yIdLoqd5XaRGoF9KpRlJsVkCdRFNjmq9IFlQchjwMdFxLk5aUSpdYlHSORkNTKSZQhU07&#10;vhCzz6/F5CNSIGuw/vpRnH/nMa6+8w7uvPsRLj96GztOn6NquIEz95/iOEnkyPW7NObXcOzGPRy8&#10;ehPH793H2cdPcOzOXYO9zVewm+rk4HWqkpt3cfT+I5x+9jZ2Xb+Nndfv4PCdpzh27ykOcPngtZs4&#10;SwI5fY/bmy/i+NWLOHr5HNXNaRxvPov9p49g28Ed2HhgKw42n8PlN5/h4ltvEe/i/Btv4uY7b/2E&#10;QD77ZRCIGQfy3CKQD0kgCuRZP/aH/LHvonw+hf17B9HIVWLq5E6YMrGL6Ta6lIpk1apq0z139WoZ&#10;8GLMnZeFMeOSsWp1FVbQyx4/ngZsQjqWLioyzUsjmmIwa3pneuGlVCEVmD+HL9/0jjSipVi5PAcr&#10;lhRiCBXEnBldeHwxliwpoeKIoBopxJq1ZVQ2nTF0SBTLL8HGzZWYru+QDI3Glq21WLuuhOfPRn8e&#10;v3ZdOUkkH5vXVaGxJhLFyR408oqBuJtBhPouiHpk2VWHXV2IFEQaUhmCtr+oSJTHjh9n6LW8olqu&#10;d6eaWdpYguXDS7FtXm+c2j8FBQXh8PBtjcAoF0yYVYrtO3tgD9XCjPlUHCSA7fToNtCzm7+0C0ZO&#10;iMe6LZXYvF2fLS3A6LGJ2Lm7J/PUYvWmKgyflISlG0uwcls+Vm0vRNOkKCzalINVe4qwfn8VxsyM&#10;w+J1uVi/oxSb9vN5LemILXsb8d7HO/k86Z1+tAvP3lhn1Aa+OY/331iPd9XL6qvzJIyz+Nsf9+LZ&#10;vVXcT8XxjRTHbTyh0XxO8hBBfEejdZ1e71efyZjTiNLo3WneTNVAI6o8NHBvPN5jKQ4NJKRXfvfW&#10;JhpSef7W+gfvkkDe434zcPAJ/vanZhpijQOhoSaBfKb5m65tx/dfPOb6E3zx9T1cVrfdv/McIq2v&#10;nuBm8xb8869XWgjkXUMgCelJJvYRmZmIyPRo5FV2pALhdYioeN5nT/binWcy5lqnAiGRWbEX1oPX&#10;pno8va+BhfT8SZgKUt+9vdU0JUmBfKNg/p2d+MbehMV8zx4fxOckz+da5znef+cY/vKxFIilFhT4&#10;fp8kYhHIMzPWRE18Zp0KROrr0X2qre9IKCTHrz+/T5WzB99Q7Uh9iECaL63BZ1RbUiS6RzpeAf7v&#10;v1YdNBZlG5/JJhNYP7BrFlaTTLZtmIC/ftLMcqms/nEF955uxMef7cG1pzOx52x/jFsUh0PXe9Dw&#10;1WLz6VKMWxaDLaepbI+WYfamzqgdFYDxK9pj5sYsLN9Xhikr22POBpLHAb53B6sweXkVbCmuCI12&#10;Q0NjPh3EvqgsikHf6kz0KExEmdQ5SeNF8hCq0myGQBQzFGHUp5EQmFpf/LRZHVK0j+SjGbMrU4NZ&#10;BrdnhJBU9OloKn+Vy99bRYdIFJJUeg4qxNh1ozH16ALMPLMKEw8txeSjq7Gy+RDOvvsUV979PZrf&#10;eA/NT95FM431lXfeN2gmLr/1Hi6//R6uvvuBWb/w9rs499Y7OE+cfPwUp6k2ztC4n37jbZx59g7O&#10;Me+5t9/HRRLS+Xc+5DKJ6b1PcJHbpCJO3b+PA1cuY+/ZU1QgJ3Di2gWcuHKOBHIGB83U7gew99Re&#10;HL9+AZefPcElksilZ2/hwpOnuPXOmySQr6CZ0S0C+SfXfiFB9G+ff8aX+q/4wx8u/2cCeVfdeE9h&#10;145+WLW8HFMmdcTkCZ2pRipp3GngF5MkxrU3RLKSCmXZ8hKMJYGsX9/d5JGHPWFcKpaQQJYt17iG&#10;OKNOVpGM1q2voYopwuzpXbCBamP1sjwsXVCAYY3RWDynAPNIBkuXVZBARBgkhA0kq2mdMXxYPNas&#10;KWd5BRg5Mp6EEsP1ShJMKebOzUXv3qFUK7kkna5UIBXoVRaMrpGtkB/djsrDBWXRnqZnlWIgdvVR&#10;2KIkimK9TdzDrjQ0bsSuQOxqw6gWM9Aw0EwJX6JR7Ama7sQXlTGeWNyvCGvGdMP2BX1wYs8k5GQH&#10;w9O3DYJiSCBzirFmQynWUUFMXZCGkRNjsXFHJdZvL8KcpR0wZHwkVmwrxuodVZi1NAdDx0Vj1eZS&#10;LFzVhcqiEAPHRGDRhjws356NFTtzMHxGFBZs4/07VoatJ+owZpYGZRZi9+E+uPVoPppvLiRpyIDJ&#10;e72BP1J9vPNgKfAvGq1/HcTv7y/FG7eWkEAu0Wg24+9/OY1HdzbS8NyncXqA76g4Ht3eZtri5TF/&#10;99U9XDm/kgpETVg0YDTw969uw5fqifQlj6HqeHx/Oz76kIrjO3UHf4TbNzZYBPK91h+TQE4QrJOM&#10;LD13ef6P7ilYbXXb/eentywCITk9p5H88pv7uHJtAxXBbW4jCfGct6lAPqfx/f4bNe28i8NHNiE+&#10;LQkxJJCo9kmGQHIrMvHeH69wv4z3A7z5ZA/eNQqE6zz3hyQxqSUzDuSrh/jrx5d47azHNxokSAL5&#10;2w1rZLoIhOcUgdy7ud26djVhKQbycD8++ytVjlEgIsdj+PMf1YHAIgyNbhdRWWrgDdO89ZYIRGqC&#10;quhvvIb7d3ZY+Q1xPaQa20t1QWIUobLc2ze34HOqITuBvPWMBPKZzqky3sS7z47ho3fP8Xf6APcf&#10;7MeaVaMxk4rgzLElZmLL954dpbKSA3Eb3z2/hLfe34zJczpgy1H1yKrCumNFGLM0BhtOdcPaExWY&#10;sbkTqpp8MGxOAsYuSsK8TV0waXES1h+swNZzFVi8vxAjF+YjItMDwdGu6N2QiwVzGlFXkYTG7h1+&#10;IBBDFEYxRJqYhol5yNGiwqjSB9ikOF4gkB5UJerGqy69NWkkCZFQWohBdWYo6jRiXWWIjEgeVZ2i&#10;UcxUQfTRa0Zh0uG5mHZqOcYfXEwVshqrrx7FxQ/fweV3fk/F8SbOP3gbJ+49NipiD9XCrivXiRs4&#10;fPcB9t+i2qDKOPX0LRy+9wg7r9zEHqqM7ZevYevFK9h1+Tr2mFjFTey+fAv7r97FoRsPsb35LrY1&#10;38auq7exg/n2NjdjzcEDWLt3J9bv2479Z4/hBNXHsUsncejcMRw6cwAHzuzD4csncfExHaM33yCR&#10;vIELT/mc332GL38gkM/wzfN//UIJ5EsRiDyqh/jw/T2Uzydx9uxEHDrUhKWaNmNuBY4cGkUvejB2&#10;bh+MGdMKsGPbABw8MAybNvfBtOnZ2LVnID3t/pg6vSvWrKvD4aMjsHv/UIyf1BmLl1Viy7YGbN3W&#10;lyqjFovml2HHVnrZW+qwbWNfjB2WSQ+qNxVGPZZx/7Bh6SyrEeu5vnhpFYYMTsRaEtTaddUYP6Ej&#10;xo7piB07+mPTlnqiH5qGZ2DF2mps21mPraxPjzIbsqPboiDGGeXxntBU7FaXXTVDiRBEFtZ6eQsR&#10;vNhk9SI05UlJLI+L9zeTK5YnUK1QdWjUugYcdk/yx/w+BdgytRf2Lh2AIztGIyvLH55+reEX5YSJ&#10;C8qxZJ2mv5fxj0HjWBuWb8nHml1FmLwoBf3HBmHWho6Yu6kr5qzvigGTQrB6bykWbcnG3HVd0TCa&#10;5W/sjGV7upA4MtA42Q9L9nbFioO5WHewEhPnZeDyzVn47F8yWvfx7tv78Sc1J31HQ/t1M/7weD3e&#10;vDkX+GwXsR8fPFyBdx+sp3GSV30Xf/u0mYphG499k171E3xNb/vujc001A+4/hDffnkPVy+tbhmT&#10;QSP61VPcbqYx//SGMcIyhE+oJj75UFOZyKi+gbs3NxvDatZpBN9/5wTee4sEou609Lw/padsejup&#10;qehLEsbf7+LeDRpVlq0mra94nitXN+DLz+/RkGvbM9y8sg1f/INGVXEYfIQjx7cjNi2B5JFKw5aA&#10;8JQIZJdlUIFc44/RTiB7aWyPmnMKf/j9aTx7dIBlWOf5G+shhaF1KZ1/sfy7t7YyLw079ysGcp9q&#10;7Cs1J6m5jvVVN96//emqMf4y7u+9fYz3mwSic/D6PuQ5PninpecXCUMfaHvWokCeM7+aou7c5P1m&#10;Wd/znN+RuKRARCBSIN+TtBUD+VwdBkRSaoojgfzTxH9Yh+/f4P08ib98ZH0I7uvv3sSNG7uwZvVo&#10;HNo3F7u3T8aJ/fNxbPdM1l/dfu/j22/0obEJOHimCRuPVGD57mIMm0WnbUcx36tSozAaxoVj0tJO&#10;WLytCJuO1GL0nDjMWtUeyw/wPTvVHaMXFyMs3R0B4U7o2TsLSxcNQXcSiFEg+QnolhlOxUAVQcVh&#10;jQexZt1VTyqjPkgcvTrEtAwkVLdda/oSMw+WxnvwGM17VZMZRiUTSsJgGSQQjSsx5bYokBJu6zMo&#10;HxM3jsaUo/Mw49RKjNu3EBMOL8f8M7tw7K0HuPKHD3Dt/Y9w44OPceLhUxx5SBKhujh4/yEOaGAg&#10;FcBxrh958JgqQ0rjbUMkp954B0eZ/+C9hzj+8BGOMq8ZA3LrHs48eMP0wDp0/w3uf4L9t+9hz9Xr&#10;OHTzJraeOoWdp4+SJE4Rp3H0yhmcuE4Vcu0cjl48hr0n9+AIt1959pgE8pQK6BnVywNcf/sx/vX8&#10;i5YmLPXCInn8EubCEtSE9VwxkA8u4Ut6mfKmjLf4wS78kwRy8NhoesqNmDqrCNNmlWHb7mFYubY3&#10;lqzoiZFju2LeIioQri9f3QeTphdg696B2HFwKKYvKsF0KpUthwZgywESyIwyLF3bgEOnxuLk+akk&#10;ieGYO78ap89PxKlzE+lJTsW48fnYd3AEDpwYgXVbhqJxSFfsPzoJR05PwtpNgzFuUjGOnp6CA8fH&#10;YMWa/pgzvxcuXl2CM5dnYN/RKZg4qxb7Tk7HkbOTcersXAzs2R6dIlojO7It8iNdSQ4eTNUDy4vK&#10;wx2FUW4ojHBDbqgLisI8UBJhqRO7+lCq/HkR7iiK5Dr3F0V6oTTWQgnLK6AnVsxyyqM8MLU7Zf/I&#10;Smyc0R1HdmsuLB94BrwC/yhXTFnaG1uON+JA80BMX5eDYfOSsflUA3acH4jFu8oxamEq9jQPwL6r&#10;jfT2emDc8kQcujXEbFt5oB7D5iZhy5l6bDnbnaRRggHTw+g51uDw7WF469MtOHN1Dr76lsYdfyA+&#10;xh/eO4l//Z0GDXIKbuKPT7fgndsruKzYwD385f0j+FCjwlvyf/H5Yzx9rGlG/mxt+/5desgKNH9g&#10;rT9/D9evUB18ow+O6Zg/4s6NvTROahb6I/EXvP30NFWF4mgfE3+mkT2Cj/8gJaD1T/DRe5dJKKqT&#10;1j/CPz69RwKRUdX6H2hEn+HudTVp6bPKOsd7uHlzDw2fzvkR8Sc0X9qFLz6Tk/Mh8U/sO7bdfBM9&#10;PCMZ4SSS8JRIdCnKxB//IhL7k8n39NEhKhAF91XPj0093n6iYL6u9SN8/nca7/tq4vrErH//zVu4&#10;f0/X/j6h87yPxyzjuYLypl4f4503z5BQ9Fuxyvzj+83451/VM8y61o8/vGLOY53jE/z9b3fw+9+r&#10;Dta1f/nFEzy8p/uvdZbx/fu834eY6tot3LqxE1/+S9dqPYM3NTUKn5P9Xrz/7nl8QqIEPjXQp3Qv&#10;N+/C3z97aqaw37JhCpbOa+Rz2G+mZ/mWpHvvwQ7+3h/izlvrsGHfYAyb3AEL19Vi5dbe2HRgMPqP&#10;ScGEBYVYtLEeK3c2YPCkNIyb3xWzqIJX7G3AqNndEJHqi+AIZ9T16oCZs3qgJM9GtZ+Cuq4xpsm3&#10;joZfE5dqkK0+oWBXGlquIezNVkqVR1MJ1XDdHitRMF3xEHvQ3SgZoiYzEt1IMpWdY1DaOQoNA7pi&#10;0qaRmHJkEaYeX4Pxe5dh/InVmHR0HZacPYBt965i7+P7OPrmmzjyxjMcevYmDr3zDg6//Q6OkDxO&#10;vv0uTj57F8dJGkceP8LBR3dJPG8Qv8fBN9/CgWdPeNwTHHv2FIce3idh3MVhks+R+4+Z/xkOP2KZ&#10;XD5w5z723biFzefO87dLErlwEtvPn8C2c8ex/dwJ/m6PkVyOYt2Bvdhw+IiJq+y/dRv7bt/B7hvX&#10;cerxHfyDGuQbKpDvv9eU7r+QyRQVRLcI5FO8994FEoiaBfSjoLf43j784/NTmLmoGD2HRqBb/0AU&#10;1nuh+1BKyiYbsqqd0KmiDTJLXkXt0BD0GRGD/iNjMWJ6EuqbAlE9KBBVg/wwYGokeowKRnaNGypZ&#10;Rr8xNvQdGYaKngGoawzF/NW5xnseNjEDRdVemLKgC0bNSkNWhQfSsl1QUu+PnG6u6FLqgfIeNjRN&#10;TEVVX2/UD4xBfWMiJszJw5SF2Rg4NhPlfeJRNyQF9YPjMGh4V3QvT0RuvCvy41xp6EkYNPhW0xWJ&#10;INqNJOBppiwpifJGWbQfKmKtqdz1yVrFQNRkJfVhjonSwEINPPRGBZVMBRWMCKQo1t1MzlhJwplQ&#10;1RGLmkqxfmYtzp+cgsKKQLj5/Y4KhMTUXTPhdqL6yELfcR1Q2o8e1Jj2XO6IHiNSUdEYjSHTsjB8&#10;Vi7TzqgaHImmmdnoN74D+ozOQiWvVcfVNvEahyXyfgZiyPQcrNo7AntOzsPMhQOweesMnDixHmdP&#10;bcX61ZOxZeNEHNw3HYf2TsPyBf0wd3p3HNg/C0cOL+T+cVixZDROHl2PowfXYc+ulVSZk7F/3xrs&#10;27sa27ctwexZI6jwlmHXrhUmnT6jCVu3LsbOncsNZs8aiU2bFmLb1iVm//x5Y7Fy5XRs374UW7Ys&#10;xsyZw7F48URzzJbNC7Fo4QTMnz/W7Nu4Yb4539QpQ7g8D+vWzcHSpZMxenRvrF41A6tXz8TSFVMx&#10;ckwDFi6ZQkzj+mwMH9kfs2aMwsIFk+hATEZ9/+4kjRiEpcUbhKdEIblTEh2Q5VQn23D82GYsWjQB&#10;y1ivE6d24CShOq9aOQOnT+/CKa7r+nTuEye24eixLdjL65+7aBQOHV9nPhN78Ng6zFk0EnsOrsTx&#10;E1tx/PhWKuhp5h4cPrzR3knzJgAAggxJREFUlLFmzSxznWdY5gmed9NGnWMmjh3dzDI3Ydu2RVi1&#10;is7NkY0GO3byfs0fz+M3856vM5g3bxx27VzJZ7QJe/es5/0dg82bl3HfBqr+dbx/U7Fhvb51z/Xd&#10;G3gPpmLxouksaw227ViFBYumYOz4gVi1Zh7mzJuIvg0VqKnqiqahtWgaVovZ84Zh1PieWLl+Euav&#10;akLvIdnIr4zmbzEJVb2TUdkrlb+zKORXJ6GgNglF3ZPRtSwC+bVxyK+nsqsOR0ZBFCKSQhEQ6ooe&#10;vbvw3g5Abmd/KoIQ1HeNM2M4upNA6qk4RBCCCMKQRwuhKBXsBCJSEYFUpnI/ScROHiIUxVHszWHq&#10;3WUnkKKOEajvl48xG2Zg1P71GH94B8Yd2IpRR7Zj3LHdmHT8ANXIIUw6fBxTj53B2D1HMGbPIYzc&#10;dwDjDh7F5EMnMPngcUw5eBJTDhzD1IP7uc7jDh7AxAPHMZ55xh3Yhwl7D2Hi3iOYvI/H7D6MSTsO&#10;Ege4fBSzDpzBvCPnsfRkM5YcvYA5e49j7r4jmLv/ENNDmLf/MGbt2c/tBzF3z0FM3bgT07cewNJj&#10;l7H42CUsPH4ZC46exdbLzbTA30FfJfyWJCL8Ykaiq7JSIO/SM9RMvPYYyIcfkED+dQLLt9Rg+poc&#10;9J4Uitoxfpi2KQNLKWenbkhHw1RfzNvZBTO2ZGDO5k4YvzQOm8+UYs62dAxbGI6J6xKx9mwetl0t&#10;Q914bzTOCMTcHalYuDMDTbNtaJjgTS88H0v3ZmL2hg7I7fErTFoZg+WHOqFxeggyKv47hs+PxISV&#10;CWiYFIza4e7oN8UdE1eHY+radBpZV8zb2hHjl4ejfgzVQl9XdKp7He0r/gNpOb9F5/YuyIp2QlZk&#10;O+TSY8qnUiiI9kROmAtyQtogP4zbuFwYTiIIpyqhwpDqEBQPEewKJC/MUiEFEVQd4a4opKIRCqJc&#10;uK8dFYwLBufFY/bAfKyZXo2TR8Yjr9wPboGvwivMG+5hTvCKeAVe4b+DDxVRQKwLfKPacb21WfeN&#10;doZftAv8Y5y53Bb+sU5mDi3/GFcExnkjJNEXgfFuCIhzZuoKW7IPgrnNlhiIEBJfdFI4ouNDkZQc&#10;jqTEFiQFIzHZD3EJ3khIDkBMYgDiUm2ITQlFfGo4ElIjEMfjkpKjkJKagNS0RCQmxRGxSE6JJxKQ&#10;wNSA+1MyU0wanxxnkMj89n1xLeuJVAFxPD42McYsJ6UnIZ55tN+eL9bsjzX5tC06KcYgJpnr6Yms&#10;XyyiEqMRQURzOZrHR6ckISopETEpKYiJj0dMXDwi4mMQyf0x7RNJHjGwpcYiMp3lEVEsO571T+H5&#10;k6hO4jOSEMftiZnJSOZ1JPE8aR1Skd4hjUhFavtUXl8yUpg3mXmTOiQgJj0S8ZompUMcUjonGqR1&#10;TEFGx3Rkds5gmsbjkpHOVNvSM1PRviO3s8yMDlxnmWksM5XlCentUwxSee5UnidVdWGdUjOTkMZy&#10;0rgvISUOSWnJSEpN4j7tt5YTUhKZpiAukc8kOQkxCcyXyuviPYnmfRDiknhf4mMREROJyNgoxHI5&#10;Oo73MD4aUfGRsEWHIDw+HKExwbDFBCIiIQSRCcFc90MY3yFbfADfpxCE0uAHxwciKM4fIQmBCGYa&#10;GOcFf/4uAqIDERYfhYAQTzT0z8PSZUNRmBWCwsxAVGbS0CsIrk4nfPekMkQemgrInmoWh24iDSkO&#10;QtOYKIBexfyGQNRM9UIQviJFvbrswfhIVHeMMQSiIHphVSGKRo9D/sxlqFuxFQ2rt6Bm6QYUzl+O&#10;3NlLkD9nFfJmrUbx/E0ombsJRXNXo2zxWpTMZ7pgHQpmr+Sxq8xytyXcPm8ZimavQv70dcyzEaWL&#10;1qJ0zgqUsPyyWStRM38dalhG+YzFqJy1HHU8rp7bGlfsQK9561A9dRlqmLfbjCU/oGraItTMWob6&#10;uStROWUhKiYtZp416LVoM+rmb0DV9CWYvGWX0cr/wrf8o/qgbf5ldOMV232vwSt/wztvn29RII9I&#10;KPfwxz/uxj+/PIolm0swakE8uo/zQOPsYMzblYA1x9Kx7GAqhi90x6K9CRi7wgvjV/hjyDwXLD0c&#10;jw1nO2D6thiMXh2AJcdjsfNuV4xYFYKZu+Jx5EkJ9t/LwZIDCSSYIJx7twrbr3bG3J0J6DOlLZYe&#10;SsTWq+lYeTIdvac6Y2tzV+y/n4uFB+IwZKEz9t7uggvvl2PBvmgMnOuKI4+KsftWRyw7koRRK2yY&#10;vycTszayTnNiUF3ph1yqj+JEKg2qBDNJIhVFYbQHVYcbCYGkEEElEkM1oSlNpDCoNuxdeO1kom3a&#10;V6o8mtKExwklVDUlVCClVCKVsd5oKkjE5IYu2DCvB04dm4j8qkC4BL4Cd5sXXG3u8CTJeDH1CvMl&#10;fOBp8yGB+MKb8ArzYxoI/6hgKham0UFMhRD+kEMRFB9CMvEn6fiaNCg+mNsjSR40nDSmYbEyqJbh&#10;jTIGg0ggqSTZaHxpUJIIGugIGuNIGW0FnmmoolNplGmgYpJk3GmkE2isE+NpfJMRR8TQaEXLaDON&#10;TUtlmso0jcbYQjS3x6RZ++zbrWVr/YeU22O0zDQ+I53IMMvaH03Y90WzfJ1P26IziMw0kkI6kYHw&#10;1HSEJachPCmV15KKKJYbRQMbmZGIUCqPUBEPDXMkry2c1xOZTONK4lEawWuNYl0NeF32a7JDdVS9&#10;4ngu1SOC90j3KorGPorEGENjH0Pi0T0TEliv+AxeL+sYl07DzmPidP1EIq9NaTzLSuCyUiExM9Os&#10;J2Zy2wvniuNyArepDN3fBJaZkJ6KeN7XeJZtIRmxImDWJZ51Eqz1BBIun5uulc9PiDHXJ8JNIknw&#10;+hO1X+C9YRqekIDwOL4LcXEkEL4PCVwmAYkYQkkqwbEkmIQwg1BBpMN9gdGh8IvgPpJTcLg3aura&#10;Y87cBuR2CkRuqj8JhEbezG9lKQsFyu2KQ2SiZZGIWZf6EIHYwXV7c5XIw64+1HtL6wbaRgVS3jEK&#10;hR0ikFVQgtTaMQirm4HCaRswZsdJ9Fq8EzWLtqJq0SZUzt+KHisOoGD6BnRfth8j95zHqD0nMXzn&#10;CdTT6DftPIMeq/ahz9pDGL73LAZtP4mKBbvRYdQ6EsceqpVLGLPvBEbuPIo+y7dRjZzG2B2H0LRh&#10;G8bs3Ieh67di8JrNmLL3KIav3Y5ec5ahz8JVGLJmC5rWbcPgVZvRuHw9Rm/eg2Hrt6HPopUYtXkv&#10;Bq7YghEb9mA81UzTmk20XcfxF3xvemKpGUu9Y38ZQXQjl74kYfzdEMhXJgbykOt38ceP9uBfXx3H&#10;wjVF6DnCD6X926FupA9GLgrG5DU2TFoVjv5TXTF9fTQW7U7F/K0paJzijFmbIrF0fwZGLuYDH90a&#10;07dHYO25Tug30xejltuw/nQG9t/JwfKDSRgy14Nk0x4jl7qheMB/R1H/X2HG5hjM2RlGpZKEnhNd&#10;sedGIQ49yMOUjX7oN701tjd3puTLxKS1fBFH/Q4bWfbBO3mYT3IaPCcAW89V4cjVPrj9eCZGDslE&#10;R3r42fT086OoGGjopUDySRpFUh+hTsizOZMIpCyoYAijNggRh9LccDejQkqifahUqEqoRAqpQArC&#10;XQhnFFE1FEa4oJSEMoQEMrouHUsml+H0qWko7h6Btr6/gkekF9ypXNxtbnAP9YR7iLchDEEkYogk&#10;zJ/kEgTfCCIykGTibwjFOyzYkIp9m/L5RgaRPGz0DMNJIFEIiuYPOlpEEsP1SISKWOIj+OMPpUcZ&#10;ivDkCIRREdjo9duYhlFlhCUnwEav1kZDY6OnHpYYRYMRRcMbzfz05GmMw6kKlFfGOIL5I5gvPDne&#10;rIfrGBpYG/PaqCrCBHrP4cwXyXKFKBKTjgunZ6zlcBllGrxIqgIZ+ggaQ5UZ+cIxdmi7LZXl0TuP&#10;okdvo9EOI6lE0ACH03CH0aAq7hFGDz48NR4hrHeo6kDysLFeIpPQ5EiqtDB60RFUcNG8Fl4T6x/J&#10;skWgOq/qJljX90IdSKyC6h3FVPu1HE3DHcl6RabxmlpgLdOAm/wWIqWaeA5zLK87nOvhqp/uJ9MI&#10;3RuSRCTJIiozndfFZZKSvqwYy+NiWV6cuieLvHi8QRrVW3ocCYdKg8tRqVRgyVRqKTEsk8+KiOB1&#10;R1CJhTMN4/Oz6brNM9fztM4dnmghjO+DQUI0QuIi+P6EEwEIjaXKiAsmQkgWoQiJoQMTY0NQrMiF&#10;CiUujATC30RFAiZNrkV2B3/kpPijisa/KiXMTDIqovgppEKEyjhrgtIf1AlRQwIRWZjuvi3EIfUh&#10;VWK2aZ3L5SSS8o6RKCZy8wqRUj4SoVXTkDNuISbv2I0hyzdiCg3+jH3HaNR3YdreM+i9YD36LtmI&#10;2QdPYM7+g5hz4AiG0fDPPHQaI2nQB3B57N49mHL4GHqQeHJGLkL51JWYSGKYfuAgZu47jOFUN1O3&#10;7cfkrTswbuNalr8Vk7av4/bFmLJtA8auWUGHdwrqp0zE6LXLMXL1MgxdthD95tIOcXnwknnoPWsy&#10;Heml6M9tjXNnYfSqJRi8YCYW7diEz0gf35I4NA+W1QvrFxED+RcrrO5jf8P77zWTPNRrRd0On+DT&#10;Px3Hd99fxY79QzB7eSn6jYzDyOkdsfVkIzaf7I0luyowdnF7bDjWC+uO1GHZjiqMnpWMtfu6Yd3B&#10;7hg5NwPjF3XCiv1VWHmoCvUjwzBiTirzl+H4nT5Ye7AIQ6ZGYvvpWqIOq/Z0R98x0VixpwqLtuVh&#10;9tpC1DUFYunOfGw7U4klO7MxYHIoNh2rxqbjFZi0LAP1wwMxc20nbDxWYY4bOiMT5x8swBsfbMYH&#10;7x/CiH5Z6EryyItxQTEleGmCuu1SVUR5oDSK6kFprBfK4zUdSRAVijUWRCpFsRB7/EOko4kUiyO5&#10;TAIpFqHoWBJSmebPivNGOcsdWkQVRAJZN78H1q3ti7jMNnAN/h08SB4uYa5wCXEiAXhQdXiTDHzg&#10;ITIhPMO84RbiyXVfLvvAO0Kpdwu5+MHD5m/gExlK8rBRnYRZ6iOe3iENZCB/0P4xYQiIDYMPPUQf&#10;KhdfKhh//lADaBCkaIJiw/njp5EgschYBMVHIojGJYiGJVBpPAmJ3mZ4KgmECKPxDU0kQVG5hCnG&#10;QIQkkaiMMaZhTmIZRDDzhRjv30JworXfRsMW2pLfJsNGw2c1M7FspuHpNPDMb8oneYWzDhEkgUga&#10;PaOUmKrcEOYPTYtlGkeQGGjAQzNJXO0TEJhCwydjSVISeYSSGIRgni+QdQ9IDEFgcjDrauO1sB6s&#10;VyjrI486jOtmmecWbCIg7WedbTx3OO9LBOsRxnpp2Uq5nefU/Ylk/aMyRAS8Jl6D7lUoFZ+N5YYn&#10;83qIKAX3md/GPLrmMKaG1JKYV/eHpBBGkhARhpBggsw1iBxIVLyOcBE+laQF3gs+t1AZejVH8fnb&#10;EcLnFphgQ2A8DT2dhhC+EzY6DSFJfE+4XRCR6vnqOQfFyvkgsRKB0SEIiKaapeoIJmGEUemGxgYZ&#10;2EQWdF6C6LAE8n0KiPbnOyd1QjVM56usOgnTp/dEVnt/dKG6L6PiqEmjgqDC0PxxIgapix/iHExN&#10;XIT56tL1vZBIqylL+QkRhmAPpms8iUijQuOxUi1yqcyMRFn7CBRmhqO4IAtFvUcia/BsFIwah5rx&#10;g9Fz0igMmj0NQ+ZMQ9+pE9E4awYaZ09H3cTR6D52CBomDUXvScPQc/Jw9Jo6GrUTR6B6UhPKJ/dB&#10;9bRBKB/XhLIxo1E0YjCqJg5G7fhhqB8/Fj0nTESPsWOJJvQY1x/dJ/ZC90m9UT2mB3pM6Iv6cQ3o&#10;PqoXKppquNwbdWN7GdSMqkf30T1RO6YOVSOrUcP89WN7o3ZkHaqHVaF8YClGzxmNL5//nY77Z1YQ&#10;/fkXLUH0/5t/0lYVfE6u+56sd/XaYbz//mX8+c9XqD7O4tKl1Xjy7BBWrh+BOUv7Y8CoAvQblY8x&#10;M6swdlYVhk0pRv2Q9hg7pxsmLuiOYVNL0WNoe0yc3x3j59aid1NXNI4uxNCJZRg8oQRVfVPQe1gn&#10;DJ2cj6apuegzPAM1/RIxdEI2kYOBY7JQWE352z8dPagcKvskIjOfxr57OApqw5BTFYz0fE9kdwtB&#10;hxJfJOe4IaGLM9LyPBDf2RmJ2Z6IaO+C9kVh6Jwdjo4pQehEFZETRQVBY68R6EU0/Lk2F+RTVeRR&#10;heQbpWHFOdRkpdQe+3hRiej4PBtVR5gbckOoXLhcGO5u1rVcEOaCkkhXDC6Mw8DKOCyaXoXNW4Yj&#10;tasnnAJ+DXeShnOQOzyCXeFtcydpqDlLqkPNVwFMA0zqScXhqfUIqg3+aL247sMfsHe0Dd4kCD8a&#10;DqU+JANvkQUNhl8yU6oMXxoHbfelQfGjJ+lHcvFvQQANpRBCQylvM4xKw8ZlrctzD2YaJOMiwjAG&#10;TsaHBMF1G41zWEYSQuhlh9Lbt4w4DbV9vSW1ZVDNEFr/MU8CgugJ23h8GJVEOFMpijCRAPPZDFi+&#10;vH95+ukp9O6Tf0ypOrQ9kgZW+UNojEPpfaussPbJCOZ5BBvLC6SxD+K16HqCEqQ8LBKziMEiBQMS&#10;gfHKRQZSU1QbYVRUNi6HUImEcj2c6iaUx4n4hDB58yRQxVci7dfBa9VyhKB1qSXmkfcfYZatNCoz&#10;GZGsawTzK08Y6xRGwjGqgXWPlKLhPbAlkDBJEkYt6JysXzCvQ9ej52SeEa8/kMdrWdcgQotg/pCW&#10;6xVZixQtIiZBc1sAycMvkUjmu6HUkIkUqc7Fa+S7EMr3KtQoVp2P74RSvjchJJtQIoRqRGQjxSsE&#10;UaF4Br+KirpULF46EFlUIJ3jfVHKd6ec5VfoMwn6+icdmOqEYAvxVBpElZqxSAxGZZAUKkkYVSSP&#10;svhAlLfEQcq5rUyDe9NCUZpGFUICkQKpJmmIQCrbx6A0MxqVhbQ3U0dg3vqFmLBiGvpPaqQtGo09&#10;J7fi7tvXcfbWMRy+tBfvfvoE996/jvWHV2LY7IGYuX485m4Zj0krh6D/1G4YS/s2clEfNM3thdoR&#10;RRi/bChmbxqHkQv7o3JAMRrG9MHAiYMwYuZQ9BpVjlHz6zF8AR3WuVXoOa6AZFWD6RsHYcGuJgyc&#10;XoyR86qxcv8YLNwxBENnF2HwjCLM2dQPczf3w/A5FRgyvQILtjZh1sYGjJhbhgkL+9EK/xlmNl7Z&#10;YykRMxeWZuX9Obv9v4Z/I4H803xQCpRLE6cMQX5RKqprO6GsIh25BSnIyU9DfEooX8ZAemMhiOAD&#10;DUkMoBfjw5fVF7YUSt1Uei6J9EyS/Olp0XNJDqRHaGNeGiF6QwExgfRe/CiB/ZjSqw5pBy8bEdoO&#10;AZHu8Appa77a5xHchvuc4RHkDFeuuwS+To+8HZz9X4NLwOtwYurOvO18X0Nr71fQzuc15muDNt6v&#10;4nWPX+NV9/8Nv3P/b/iNy/8bbZz+G9zb/G9Ip3HPj6V6oIrQx6RKo0gGJA+RiD3GYXpYEVpXqm32&#10;4LmdTLSvlCiikrCjONLTBN81MLGUJFQa446m0kQMrk7ErPGlOHZsDvIro0ggv4FriBtcgj3hFuQK&#10;jxAXkocXlQVVB7epaUpNLEFqjpI60I+ZP2qlZlnGg8YolEbKj9vdqDA8SCgeUaFw5711i/GHJ3/g&#10;3vyh+8hDlbHOoGE3Hi4NXzqNJA2fSWmEI1Jo1JhGyfiz7ECeM9AQjLzYFpA4RB7aJgMdSi9ZBjpY&#10;xl4GsVM6IjsKaS/A2hbRIRXh7VMRxTzRnTPM8eZYpiFpIpjEH7bZWJaVL5Nphjk+ijDrTGM7ZCKu&#10;Y3s6Cu0Rw3whvA/BIhHWXd667odVv0QE0GD60/AF0mgGMhWJGBKgkTQGkZBh1nXH0OgLiV0yEN+l&#10;A2I7ZRrECDxXbFYHRHdJ572kmpH6IWkZ4mqfyOtLoaMipCKadYrtwjoyf2zHVDMjsObiEhI6pZk0&#10;nvtjOqebZxDK8+tZG5XCuqk+av5Ss9MPhlzPnnUVeegawtJIRnx2ERpl34nn7SDCSqD6SUQsryGW&#10;z1vXFEZyMoTHZ6pywqVaeO1BJCs/PktfPVOqoMgOiSQ1HsvjYnjfotVExjSK9zGKikjlRun94bP3&#10;iwxAMBWJCCSIKiWYDoq/VLBidiGvGQJZtmII8joHoXOcH8pZfk1aFNUEFUNikFEiinuY+IbGgFBt&#10;VKdpfEcYKk2TlKU4RCTa/oPyyOB+kkV5ZhhKmEcko/EhFTymjPnKma80IwIFnUMwfEQpNu6bjRV7&#10;p2Po9DpMnNuAzbtnY8eBxdi0Zw4OnFyJP//zIT798jFuPTuMrUdm49rTHdh/fg42HRqLcfPKsP7A&#10;KGw5MgZr9gzH0Cn5WLJ5MDYfGocNB8ah+6CO6DOigA5zd6zeNRnDZ5Rg+c4B2HtxCo5en4fJS2sw&#10;f2M/nLy9mJiLaSurMGtNLU7fXYBTd+Zi/qZazF5Xg2PXZ2L3mXFYsoUkMi0fmw6OwvYTo7Bwcx9M&#10;XTaghUAUTtC07iKQv3PpF0AgX1E6gdWv61MJ70BXhFGqhkQFIjQ6FP70jP3pDctDtrziYHhxuwe9&#10;Yjeu+9Ar8SU86Cl70LC5R4QYeEZFwCMygssRcAth/qAgeDP1DuX+IH+4BfjSg6HxC/Tnuh/Jwgvu&#10;wb4kC1+uB8I5wJOg1+7vASc/d5Nq3SXAC86+3OfH1M+bJOIFJx8ftPF0QRuvdnjN63W87vk7OLv/&#10;Bt7Ov0JaqCtyTByDZGBiF0yJfEJkYVcZdqIQtG4nD+Wxx0CkXqQ4BLv6UFqmgYimK7Ab+mZHoKEo&#10;EjPHlmHVysFIau9O4vst3EJ5HUEeJECCKsQt2I3k6GUIxK5CfNX0ZKMSIXzDg+AbFsR7Hww/3k8f&#10;qg4Z2xAacC8uexsFEm6IwzOOSoU/cj81J/1grONoUCPhSy/SJ07EYqNCESGQLEgY8mDlTYtQLG+d&#10;REKjFmDPw2UZYi3706AFtBCAyENqQucIoPcbRDKyp9r/IsJpTOOzOxpCUb21TfnseVWOiCeM+fzo&#10;jfvQ8/Ul6WnZNznKpMEkiWCeK4jniGI50cwv1RLcUo6dQFSWzhFgroOGl2UFcVnXZrx3prrWKBpc&#10;qQmjvLSdRlwKSapJKsvG/eY+04hGZpMMiaAOCfDPiEVge56Xy6HME06yiMkiqXVtb/IH8dwiN0up&#10;KCZEQ96Smu002FEdqEJk6HldavIySsQYfBp61sM4Ci2kYZwJblN+kUUw8+pZ6LqCzbUxD2FXJoYw&#10;mercIiRDRlSiwVQ0uke+3B/A80aS1CJ5v9V8GSI1wXdIZKNUx6iJLJDLfoq5qSMHEcJ3K0hOYBTf&#10;R/7+9X4GRPnz99wKRVUJmDe/L/K7hhgCKaQTU0ZVXEmH0nREifVDCdVIWaK6xWuKII0utxRGKdfL&#10;iHKSjfZrn9SHvStvlZqo6JwW0iE1ykTHknjKSS6l6TYSiA15GXT+ikLQd3gXjJlfg8bx+Zi+sDc2&#10;bZ+MtZvGYdrsnhg3sQrLVjVh3YYxmL+oH8ZNKcOytY1EXyxcUY/Rk/KwcUcTNu4chGXr+3A9B3OX&#10;1GL+8u5YvqEvGoaQQIZ0wdipNVi3YxyGc/+itfXYsGsg1u8cgkmzSzFrcQ227BuGTXsHYdqiYsxc&#10;Wo51u/tjw95GzF5ejmmLS7D1wDBs2TsMqzYPxKjJeVi+vh+Wru+FifPKMZUq7msTRv8S3z//Gvoy&#10;4be/jNl4P4NmfhSBVPUoh6ufG18UG18YvUR+JA1PeIZ7khy8SQg+BI08U8GV+z2i6f3GBHA/SSDc&#10;G06EC5fd6K24RATBmQawXTDzBtJQ2kgaIX4GHiFaJpEE+dCI0pCGWLEA1yBPkgkJgkTmHOjMZRe0&#10;83eiF+9s1p243M63HeFM8uA+Hze09XJDaw8ntPZph1dIIK9QjbRx/W/wcv3vyAinAqHqURfcAps7&#10;ingt6kVVQjUiVWFvthJpiCjs5GFXI0pFJEapUL28SBxCsdRIFLdFulCJuGJAfiz6FERjxcwGjBlZ&#10;BI+A/xeVVWtzfW1JgO4hXiQOEmGQRSCKcVjb1AuLJB3K+9lyf/RD9SGR+JCc3ZiKMGS4ffmD92xR&#10;IF5xIfBOCIEHSUQepjEWxmiQPLROIhBx+JBIfLnsL+9cxCADRKOkbq/GY2/ZJph1GSnuV+pPA6dz&#10;ymDL07fXQdu1TetaFizyskhM6zLqIhKlQSIQERYRSIJTGkID6UdD6c1zCv6sj4hD8KcxFDmp2U4Q&#10;kcj4KVYQoHPx3Pbz6pwmb0vddQ0yukEyiixfRjaCXry8dBGoIU3Cn8v+PM6feQJJVobgmJq6kyzC&#10;s9JIGokIas/6E8GEyMXWniqMqkLLPiqHRBD4IgH8ABEwU15XSLriGyQUkmMoyT6c9VPcJ4znFpHY&#10;iUFqUHWUWlGzl+I//vF6tnz+UotEANcFXaeekz+PEcGItNRMJuWqOEmg7p3eCeYz9Sb5+fG3HUiI&#10;NOwI4Ltk4mJ0TqQwvMP8qT5IGrEhVMh+pudfKIlBsRJfOjtBsXzfbG2RX67pifqiOCcC7fn7KE+N&#10;MgqkUuOkaPh/CIgTSl+Mayi196zSKHXNgyXyMPnaR6CCRCEFUpZOUklhfkKqpZzkUZ5BEmpvQ1GH&#10;EBQXhiO/Wzhy1NRdH4vh47th5vxGLF83EvMWD8DYCd2wZMlgLF00CLNm9EZTUyGmTu2O6VQr06d3&#10;x5DBmsy0J2bMqsW0GbVoHNAVo0aXYsy4MkyYXIWeDVloaCzA2Im9MHfRUDQM7Iqxk8sxaz7VzpQK&#10;DG7KwYjRRVi8vB+WrOiDkRPySDZFWLiqN+YtJ0FNzue2AixZNYB5GnlcTzNAesrMGhJcLQaOzMG4&#10;OX1aFMhXJI+vYUai/1II5Hum4FJ5bTENcWt6yAro+sCF3rurzQUuIS5wCqaHH+iEtkHOaM3l1tzW&#10;JsQV7QiXUDc4B3E5iPtDaOB5nLONisHmhTZB7mhD4+8S1A6uPK6dP0kggPsD5Jm7Ea5c5zH+bUgQ&#10;7QxJtPNnGtCWy9qmtC3ztUZbv9fRzu81tPF9lWTxGlqRLFp5tUErz7ZoxXq/5vk6fuv5Cl6lAmnj&#10;8h/wcPo10kOpMCK9kMs0J8gFhSE0/DZP5If9SBp2hZET5opsXq99m/YLPygTmyvyQl2QE+z0Qxwk&#10;j/lz+EPKDmuN/Ih2lNmBqO1sw4zhlVi3YjgS0tyotl7ntXuTQEiOVBxqvnKlCnHydyFxqBnL64c4&#10;iALlJg7SsqwYiOARGQJXkog7U5GHlVLZ8YcsBeIey3xxJJQYG4kmgoqD6iSG5MJtio1IiXhThWjd&#10;kEoLsRiFIWPE1E42SgNo5BSgVirDLIOq5jEZI0HbRBJathtx+7JdkQhatq8Ht5CHnUBkdA15yCAy&#10;Fbn5mnrQKNIQKjXkZ4iP5RJBiSyXsJ/Hfk6Vr1THBySLGKxrUjOe8dAVLE4Mo9G1cfsLTXSmbJXB&#10;65JxZqo4irx5Q0Tm+pVaZBosImghyECeX+pMaRDXreNITExFBiICQyK8Fn+u61r8BT4LE1tS4J31&#10;CuE2xZvUdBigDhFJrJuOY1m6BvOMVE/mNwSl+6Xt3K9n5cft2hdgJ5ZYkgDfDSkKxUXkSAj+KVzm&#10;+fxjFURnHdQRg4QRGK0YB8vnOyXl6xMWyFTNziFUMDa+i97wjvAxqiNAXcsjuD/CF35hTnQ6O2DR&#10;kiGGQDrQUSth3csSgs0A2+I4b5RRXdgD41IbJQkBKKXakPqwbxMqqDBKqVSK1YlF+5OZNyXYKJCi&#10;FEu5iGDKuV6aFoiyjCAUpweisHMwqrvHonZQAooHhCO7PhRFtfHIr47htvboPyoXQ8fIuA/GsuVD&#10;sWABvf9R5Vi0eBDmzGsg+fXDwIEFJJTemDy9J0aN7YbefbIxdnwdJkzqwfUaVNd1RfeeuRjYVIXJ&#10;Mwagz4A8DB9TQQLQMX0wcGgZho6owoKlTVi5fhRGTqzA2Om1WLFpNJauG47RU2rQNK4Sy9eOxcp1&#10;Y7Bg2WAMHl6I+UsGYfaC/hgxoRITSMLf4K94zv+/e/4NvnmuDr3/Nc1Xwr+1CcsikG9RWlNAQ/wa&#10;DZcH3Ghk2wWq2cVKnakU2gZ6cd2HpOEDpxCqDRpFF8J4zNzuwnztgkkmwfSwud+FXrRTEBWLKUPk&#10;4Yq2Ig01QwX6kQx8qSS47M/8ge4kDZGJyIVlMK8Ll12YunKfkxSHrxONrQuNr9QIiS3IatJy8lcZ&#10;biST1njFsxVeJ6m0dW0FT6c2yKARLqD3VEBlVBLui1K++IIGBL6oLuxKRNC6nTzszVyWAvE0sY8f&#10;1Ic+PsUfTVEMCSjaCUVUIDV8qcvTAjBpQDHee3YKg4aVUCH9lvWVAmE9eS/UjCVF1c7P2TRheYQq&#10;mB5ABeYHVyoRNQf6kgjc6AUK7iKTKBFI4A8kIkiB+CTY4JvEH7liICQHGXmjDmjEPEggrvQi/WkE&#10;g+jF+tBQecYq6E5jSYPjTUOmZi5joGh4fGiAvGhYfJkKUjEiIm2XcVbZdhKxE4TdgNubqGTkZdi1&#10;LtgNvVElzC/isJOHvGJfGW4ZbZ5LxtFPXUWZyotWs4yP2uFVR+ZXOf7xJBrCjyrLXielVn2kQloM&#10;NY8JFHgONfsEyHDSGPqzPPUcE2SsZcxFDLY0KRMabl6r4ib2piU175gmJkIBZxPYJtRrTWQj2Hht&#10;UkdmnecMZVkhqSQ3nlMEFcz1AJKxIWiew1/dr3l+G4lOPeJEJOq4IFLzTRDBs068dkMGfDaGJAg9&#10;q2DmVx1DdD/4HL1Yf3eqBDVfar+JZfGZ+fJ9UV41RXpRofom8z4qiE7FGsD8ISxbPfKkPkQegsjD&#10;L8xCQJS6jqs7ud5LOjhRfiQOH6iXlpSJYiDewW3oXdfj0OHF6EqDnhnB30gS1YN6YqVaX++sSNI3&#10;dGT8rYC5SMB0z1VTFVMpDkMwLU1UWrY3YVV3iDTNVUaBqPmKCqRbBkkkk8STSeJpH4y8LC9U9wlG&#10;w+RodBtPshnkj6xaX+T3siGnVyi6VgcipxsJrXsEujckYfDIbKILFiynOljaE8PG5KF771Q0jSnG&#10;qMkVGEQlUdOnPRqHF6NhcC7q+3dGaW0Kahu6YMDwEvQamI0SElRZXTwqe6Sj39AS9GwsRn2/Qgwb&#10;X4uJs3pjwOgS9BtVjLGze1BZ9ELPIXmo7NMZo6f1wMzFVCBL+qNpfCkWrx2O+SuHcnt3TCSRfY1P&#10;aYvVfPULIxAriP4timuLjPF1DSNB2EgA4TRsMYH0aBXXCKIXTEMVHQF3NZ3Qi1EMxCmQ+QLoRRMi&#10;m7Z82YR2RJsQL6oVT7QWEQUQJAoZSU96OJ62QBpSGsdgetyhGttA46njRRRSKX5UIX5OJAYSj58r&#10;2vhJCXkZb8g1gMskFzeqGxGNky/VEPO+5v46Wru+zrQVXnH7HVycfos0GussGvscm5qwPFBC77+Y&#10;5FhABZJtc0YWFYRdddhTEYbUiJZFMPZtmjMrL9T5hziIYiqKpxREcns41U2kO+U3JXWSD0b16oL3&#10;n57EiJHd4OTBuiieQwIx6o7XKfXRzr8tCUTNWrwnoVQZNh8ShOBneldJQZiAOe+3R4yaA9VsyB90&#10;dLBFIhEiDCmGSHjQ41RsxG7kvWlgPeIiaWDolSfRYNO4+ibFUqXQwMZJLdCAy0C3eKgiEx/u847l&#10;uo6RkWYebVMqaJ/Wtc8/UcdbBjGIxiyURtSWmkhPOoF5SSxSBDSqviQYxU9k4EUA8txFBpZRlMEk&#10;AapnUIo8ZG6jEQwwTVQJNMYWAfnpPCQFcz7jTZPkWHc7gYjE7GpE5GmpKJGImn1oxGlojZqQ8hCB&#10;cJ8MtlI1MYUmq2lL42HiEaIeTSzXkEhiLEITuMxybTyfugAr+K0eTEGqP8uSupORDpbxbiFqW3ve&#10;hwzeb1MPGvQUkl2yrpdGnOQRQBJXWWGEFIi6FxsCYX11P5TPKl/3hs9FvexomHWffPlOmI4NKpOk&#10;YdSljqMT4ZtMtZkopyKUv9EA8w7JWfDkNXqrPOY394PlisR8IjW2SF13SVR8x/zCgxEaZYMtkgQS&#10;oS7jfA+pOlz5G/KweXFbAFWLmrfUY5COTmAbjJ/cDwcPLEfHZH9k8DdSQkOvYHhlQiAq4zXGgwY/&#10;JhhlfH/L7YgPslQGYc1obTUna3JSfehNsZMKkU9aCIqSA40CkXJRLEUkJJIpTwulCglFfjZ/a9OS&#10;seJwHqZsT0TdZE/UjwvEiIUpGDY/Gd1HkJQGBKL3yDhU9SOR9Q1H9/4xGDKhPQ17NMp6BiG7zBdZ&#10;5X7Irw9BXvdgdCj1Q1qeH+I6+yAjPxzFNSmob+yKMdO7o6JnAtJz3JCa5YT0fOXzR+eyMGQUBKFD&#10;SRDya6PQpTIY7Ut9kVHkhbQCL2QUBiAlN5D5/ZHNfQXdo1BQG42axg4o7ZWG/O6J6DOyBF88/4QE&#10;8gXt8Ze0xl9Si/xSZuPF5ySQ78jSpXjNqy0VBr16jZSOpmHnC+QeQeNu86MqCaQRD0Bbmy9cWgyZ&#10;a7g/iYOeNdVJGyqC14Pd0SaUioOGXmmrEHcSCBVFgCeNpdr7eSzzKs7hyuO07CyFE+BOorA3cVFh&#10;qBmLJOJEYmhHgnAhEXnT85FKaevdBq29WqGV5+t43eN1kyr28Zr7a2jr8hpecX0Fv6PRdnb6NZKD&#10;nJFtYhyeyA/lCx5OtUEiyafxt6uMHBKECCOvRYGIMJTa1YleaLOuwYMt8Y/iSBKRJlcMZx7uUxfh&#10;khgfVFB6F5FAxvXLxQfPTmLUyFo4uf8W7iQN3QMPxXt4n6S0nAJEIO6EYh4BcAslCZPcnPhjlQGQ&#10;WnDjj9rNxJKo8CJ94R7D+07P8EUV4hlNLzQixBCIPT7iSnLxiCEhxMca+CbG00An0uDEwzuGxBIj&#10;4xNl2u/Ve0tQOR5RYWafnShMPkMoUWaftd0iGsVVLM+YBpznDSZRhSYl0rDHwVOGnMZYJKJmKpGG&#10;DL49dmJiMjQuATSMnrFBcIvl9caH0FBKbbCOcYp/JBpSUF41v0mN+NCIKuZjVBIJUuXZ1ZAhD0J1&#10;khG1G2NjyOWNy/DSiP7QlEWoiSskmUTF65KSCCRR2puCQjS4jueXxx/MMjSGwkBNTCzHX+XQq/eJ&#10;DSYx0LDrXqg89doiRChqlvMRCYgkmZo6sCwbjboZh0ICMWMyuF3EINIQ8dnL9+X9sQhEz4j3h+cK&#10;MsSo8izoWj3iApknmCCBcJsXjbfO68tno3vqzXOq2dJHKpUG3ZvvkJpGA6j4TI8vKhHFPkL47oTx&#10;d+0vhcF3zpc2wJ2/FzVZBSv+IeePBKLZE9wC2mDYyB44fGg1uqQHI52/mzLFMKQU1FWXz6mKda5m&#10;3buxjoK2VadY8RATG0mVsghu+RpoAKoVN9E0KHTEKqk8SkgiasYyioUwKsbESCx1UpjnhamLMrH9&#10;chn23qvE9O3JmL4xHbuv1mHLhUrM2NgeE1dkYMupPli6qxyTl3XBoCmJWLKjAlOWd8Dk5Z3RY7gN&#10;Q6elY9SCThg6Kx0FfbzQudoDHSu8kV8XhcLaBJT3SsboGRVm6EFOtQ+qG8NR0hCIgh5+yK7xRnat&#10;F7p2o9NZR/tR746aJht6jI5CrzFxqBsei5y6AFQOiEBFYwhK+lI51QegtG8EEcXjQlA3JBefP/8D&#10;rbAcepGIPi/1iyEQKZDvqEBK8IpHKziRQNwoXT3pCatZyonGXcbPmSqjrZ8HWtH4v0Yj2I5EoiaS&#10;tjSKbbitDb3p14Pd0IpGsS2NoNLXg9zQ2sQ7PEgY3iQJEowPScDXIhWlbX21ThXhQ+IQQZA42vqS&#10;yEQefs5mn/HgWUYrzzZo69PWoLVXawuerfCaj5W2IYH8zvV3Jg7i6vJbpIS4oovNFVmhJIgQN4s8&#10;WMecEBeqBhIFCUSz79qXc6hClIowRCpK7aSiEev5hGIgeSyvSDPzEgUklAIeY2brjfVBQaI3RjVk&#10;4c0HhzF0SCWcSWZuhiQ9SST05kI0NkTX2do0Z0mNabS5J3+UUn1OVIBukfT8wkkW/FGLKHQ/1UHB&#10;LVrE/SOBqEnLIhEaDRKInVS8YtRcRTIhWbhSObpF0gjFq9lDXn2cIQYvGg0vGjAPGhQvKR6WYR1r&#10;EZGgbfLytax9SuXtW4Y6HIGpUgjMq0Asyw+mcgiiN++XSoMulUKy8KKH680yLDVhxVC8SI7eNLpq&#10;svGkylUcRwShWIiIwSeWhi9WzVaKH9AA0sgqxqOmOnVd9qGB96OBN/VgeaZ5i+Wbc9BQGmXDso3X&#10;TyNude+1mnQE03SlZRpYxVQCWJZ6emkAoulMwPymWa2lec0CDbuumamJnVA1GFJjvQJYnr03lD/v&#10;qZog1ZykWIiC3/L+FceQAlE8Rj2gQmKZ8r6Z8RemHtzP8oUAQtfgTUXhSaNrJ0Q1kSmfzulJMvFR&#10;sxzrYYiGeQ25ctmbeVU3b94nkYeaL6UWvaL4nvG37U0oTiLyUKrpSbz5Hpq4h+IcfBd9SBr+et/4&#10;jmo5kApE8Q8fwsPmDW/+tsq7dcaSxWOQlRmKjlQRpTTypbF+KIulkojVZKM+XPZFmbr4xvsblKlX&#10;VhJVSFKg+baOGawbx2M1EFGp1uN9UUDk0XkrSKKxZV711tK3d0qpbsp5nvxEevSdXDF7SS4OXO2L&#10;7VfqMG9XNqauaY/l+4uxcHcexq9Ix9A5CZi1sQiTV2WRIFLQe1wk5m8rxaoDNZixLg+Dpydh9cE+&#10;WHW4F1Ye6omBXJ+5oRLL9zRi7qa+KOmVgrI+KRg1uxKr9jSZiU7nbeyO5bt6YvG2OgycnI6Jiwuw&#10;aFsNlu3qjknLswx2XRiKvZeGY+7GCgyb1ZEE1gvL9/bG4p09MWZRHuZv6Yl5m3ti0pIajJ3TC59/&#10;/wGt8D8MeXxL/CImU9SkXRq8IgIprC7Cb1xfowKhggj1gbMUAo3eD4qhRSm0YdqKHvXrLelr3PY6&#10;09YkkNZBVBxM27KMViSP16k+2hgCstSGRRhuhkhEKlpu7W2RhFEgJIxW3q3RigTS2ldEotiHK5x9&#10;SWTeJCfP1iQPi0TUG8tOIq382qKNlInzK/gtieMVGm0RSHKwiyEQKRA1YYlAhBxuzyUZSD3I+OeJ&#10;LEgSOaEkiRbyUJOWUSbcb1RJmAsViKVC1Hyl3lzWBIwsk+RhZuvlC54d54nhfbLw3hunMaCxlATy&#10;Ctx5/9QN2ZX3w8PEQFzRxrc1ycMLXoZAaED5o3aLpNIzIIHwBysCkUEXcbQL4z3kvp8SiJ00lMrg&#10;y6j60iCqGcszlkRB463Ug+X4UyUEJVOJUFV4MK8nDbMPjZVIRMe7UcmoLHtTmEeURSpSHSIl02TE&#10;ZQWGDXnIeNFQSgEEJ8XTkHJ7SgICM5LgT49eBOJJQ6keZC8SiBSFMfLyoFu8dyvALEMdAw3oC4gj&#10;ITCvxi6oGUrNV/KurXiPVZ7KVZ20bK7bEJtFIGrCEVQ/0xWZxlLdfEUSilmEsM4KiEuBqLtwAPNo&#10;u8bOKG4iorB6RYlQpGAUO+EyDb56Pcmjl4EWwZnutcyn5i4T6Gb9FINQ11x14zUdBrhdRBvE+oby&#10;/ofwmYSRLE2wm/XWeUyQm+WJ+LxJGt5SEyQFP5KCSMX0jGOdTLOeIRyqnlTer3Q1GZIM1EzFbSJo&#10;o9xIMCISdaLw1bOOIhlFBpm6KaZjYh+RwSbw7mXzpyIhmUT5wz/KDwF85wJJ1npffejYBEb4mfiH&#10;CMQ7jARDRZ/RMQpNQ7uhQ7I/OtF5Ktb4D8U8qECqU0JQo3EeNPT6bo6Wq1OCjOKooEoxhGD2qZuu&#10;P9W7n+m9VZZAMH+FFAiPkQqpSm9RHoQZjc60NC0UuZkh6N0nDcOndiE5ZKGsH7363qGoHhCPfuOz&#10;0GNEZxT3TkLN4I7oPrQzKvqlmZ5a3Qamcls6qhpTUNE/BX3GZKFxcleD4oZI9B2XjRGzqzFgYjly&#10;uqWidlA+eo8oRP9xRSjvl8xj0zBgQjYGjM9FRUMyujWmo3FsDoZMyUHv4WmoGRCHQRM7Y8C4jqju&#10;H4/KhnjUD2uPHqM6UJF0YD2T0GtEV9QP7YSqfhkYMLoMX3z/EZ5r/Mdzu/r4BRLIr2iA2wS60/jT&#10;uNPot/WnaiCJKJDuGqogOtUFCaEdDWJbEkwbqo9XRSDBIpQfyUN4nUbytQAXtDa9rSwPXMRhkYfV&#10;pGMnEKmPNj5ORFvTm+o1pq2kQEyMww0uJBAXbxKWB8mCSsPqytvONFupGesVHtOKaWvnV0kgUiCv&#10;wNWVBBLkjK40+FIg6oVVFNpCICHO6BzYGtnB7ZBF5IQ4/QCRhV192OMfPyiQUCoUERJTxVHUhKWm&#10;rGIF6in5C+h9dY51R31pPD569yL69yuBK+vmEqB7wOvg/dBgQqv3WVvTtuwSoG7OPvDkj1Lk4aw4&#10;j+kW7W8RBX/0FoFQATK/q4iGHuMP8RHC2WZtE9l4Ex5q1qLqcDdxK6oRQmSkGJY3vXuti0CkQAyB&#10;0Jv1oPdpkZDyWXCncVGqXkpK7Ybb9PLiMd7ywGlEZbj9afj9TZMZ91NJ+FE9eHO7IZAWIy+lIMhz&#10;9uLxXhrHEh1Ir53limRY9+A4GnvWM4DqyYrxiBCsOI3xrulpyxjbCcSuQuypDLAIxDMmyMA0f0nV&#10;qMmLMHnUvEYEKFW9mao3ldbVDKWeXDLYgojtxy7OJDSShUVolhEXFMA2iqWFNOzBbjNqW6qq5boD&#10;SL5+UQpcU/Eo5fMJUZda5hPxyMiLTEUgprmupYOEn5QGVYeUk4LzUjUiVHNvdH4Sn7ojS7EZ4uez&#10;/CEWxLKM4mJ9Avks/OkUhPA+BPNeq8u+uon7Upl4RwSZHlqeJA/1FJQKCYoKgAd/8z587/ypgL2o&#10;PDS1jpn4M9gdAcHOiAh3QmKkK9I1swMVQzkVghRIOZWGvthZTAWij7FZUwRZX/A06oNqpKilq7yJ&#10;gST6mPEjRdFedMQ0KNFqvpICKeYxJvZB5aIxIWUkoUKWkZUchqRYL0QluSAtNwzJXcKQ1jkYyR1t&#10;iE61IVazKbePQWxmNOI6RCG5azwycpORnpuItJwEJHaOQlKXaKTmxCCxSyjiOgUhsWsokrLCENcx&#10;DAmdohCviRtrs9G+IAmR6QGI7xSC6Ex/xGYE8DwRSO0cj/QuiUjqEIHEDkFI68o6sB6pnUO4HohU&#10;Lmdmx/LcEUjOCWc9o5CSxeO4ntZFk5x6o6pHNr55/jfaYXXj/Yq2+b+OPIT/MgL5tcurJAYqCRKC&#10;c2gQ2gb6ojU9Z21rG0L1EexKo05j6OdBYvFAmxcUiCEQKQ7lNcFzrtNwSoGINCyyIKEQ9mYsk/qx&#10;TKqP1t7tqD7a0Pi/jldFDiSQtjS07bypQLzc4OzO83tayqMdFYoUh8hD+B2PMfEQp1fwO8VA3H8L&#10;N9ffIS2U5BHuTjXBl7ulCauAaa6asFq65Nq75eYEtbOmK4nyNOSh+IemMLE3Y0l92MlDTVg/kAdR&#10;EOaJQv7w8vlj6RjNMjoF4kbzTtTVdqUCeRWu5h6oh5mTIRCrqa61iYGoE4KzP8lZsSIRimnKIsL8&#10;qQZJJGEWeUiBONETdKMXaIiFsJRHsCEQy/gr/qHYVFCLmgjjNsU2pCTU8SGU0DK304CIQGSY7U0e&#10;8lyNsabRFRSHUTBf2+xerbqkqklJpOOu9nTus4xXHI2Xen9RvXBdTVhSP2rCsqsDO1SmO0nRNF/R&#10;SHmxvt5h6uEj40avPVYD3dScZXnTgicNqLxyxQOsnmJq2mLZNLwiBRGEUsuo8nqkQHhdZr0lpmPv&#10;GKAmPJGo1oOkmDRgkWpExteTxteKuVhxC6tZSUadxKOmLqoJjetQfMGbHr+uX/dDPcjsY0w0HYiW&#10;FajW9DI+PI9fPEHy9o0MR2hsLIKjo2AjiWhmW810q5iLrwy8mudEIDSOIhB11faJpXKg8lQTlMlD&#10;MpOyMj3lmF/X4hNDYktkvXgfPPleSKWo15kvn5Mvjxc5aLCqP+9xEPMrnmGC53xvfEgePnqf6Jy4&#10;aMyXnUCohD34rnrTIQzgu+fDbZ42jVnyhS8dylD+BtJSA5Ec7Y5UOlil6kVF9SEFok/TlidaXXCF&#10;kjh9vTOISoNEIPVBApDSMEFzLpsYSEogukmhpJIo0tRlN9SQiHpsaZZe0xOLy90yI0wMJJf7k+iw&#10;RcW7IjotkGRBw9zBhkQeE5tMAkkOR0xKBKJSwhBNFZNAI5/UMdogsUMkSYDHdwpHShcSCbcldxYi&#10;kUziSOpI4iEBKU3uFIf4zCgkto9GAtOYtHDEEokZ8Txfe4OkzETuj+RyLJIyWE77KKR3jiVIMB0T&#10;WEYMySoC6SSr1K5RSOvEumayfrz2mh7F+PZ7xaK/bSEQzcb7ixgHohjIV6w4UFRdht+4tDJB8XbB&#10;NGpBATRySr1p3EgWAc4kFA3m86AqoDEjibT1JzGQUNqRLKRM2vi5mW0il3ZK7WghkFZeUhl2tcHy&#10;qCpcqHKclUfNWL5O1vgOX+ZR7ysRDOHkQzLycKb6UGyE+7wtAnFSc5YC6lIfXq3xKknjN06/wqvO&#10;v4KbmrBCXNGV6iGLhFFgczcEkkclIgLJJ6mICKx4hqfZpi8T5oZTraipikSSR/WSbbaTPMLceYy7&#10;ya9Uo9pNED2cREMDn08C6cxtyUFtkBjSCp35QofZXODN+2YnENdAuwJxweu+r8NZo9KlHkQWJBN1&#10;89VcWJoHy5M/apdgEkaoL1UJ7zfhbAjE35CIK/ebNMqfP3pt4zFqliJheIosaLzcqF4U61DAXCpA&#10;5OEdo1hBLL1UBdppNOSlJygfCUHGnKknicH0BOOy9is1iqPFKKtXkVSJyvAmQah3lZqxFJewDLOC&#10;yDTIMvIydDLixqDJCNOI8hgP1s89guqD2+WZa7S9mrC0HMhy1KRkBdupAOxNWDy/6iBi8SXJ+Emt&#10;GOVDcuCyjKby+BHqtutL0rHGwej8NOD00AVDbjxezXyaWsUeiBchScFJhfgk8XwtUJdjdY2Wh2/G&#10;gNg9fl23mupotEUUagLTKHn1SlNzma5TsaGABAX5WWYs66FmL6kIkkEQn5eN9TATIorkaNw1uFG9&#10;rkQg6n7rb5qvFICXQqNyYFkRGWkkvCRzTZ48zlv3O5XXobqJVEgGIgkNKFSHAKkoNWN58Z4rWK7u&#10;yYp3+FDl+kcHk7x4PpKHeyjJI9wPftwWGMN7yHfKLZDvZIgPArjsrYk9Ndkn30Mv/o7a0yhOmdyI&#10;HHrrqXzX1YQlkiiLoQJJIAloXWM6SBKF0dbgXMVG9FmEshgSh0hFqT7kxu1FmrSUqfIXJ/gTVCrq&#10;0aUgOo1tuQm6c5lQ81Zp51DUVyajvmcH9GjMQfd+WejRryt6mjQHtb27EF1R26cLuvXqiO59u6Cu&#10;fxZqW9Jeg3LRd1gBeg7IRcPAYvQdVILeAwrRu5Hb+uWjriGP5eahtiELPZn2GpDP7bnozjLr++cj&#10;p7QDSSOFpJKKrNLO6MEyeg8pRY8BJTxHPo8tRi+ie+981PbqyrJzeJ5c9BtcgH6D8tG3MRe9+mZj&#10;6vQB+P75X6BP2n7//At8+5zO/fNfSDfeb/m/RSDl+K0zDbKam4LV5dSfJEGj5e8JFxo2F3rILoEy&#10;guq662OaoUQKxrM2zVQWUYhYzJQjLU1UbTVanKmacEQaVm8rBchdSAAkKx/mo8poq1hIS3C8jUaZ&#10;sywRSBuVweXXPKlKPNqQYJSHBOJJAiF5tPN8DW3dX+d6a/zO7be8hl+htcuv4e70GyTSQHc23XPd&#10;URBKAuB6Pkkll8gKlPrgPi7nUalYUNOVO3IVSFfTFQklK8gZuTxO+ZRf+dR8ZSeTnBA1dXkjL9oP&#10;WdE+SA1thw4x7hgxoByZ6eFw4/W4kWB1n9zVbZdEoWtvRQLRAE1nEoTiHeqBpfEimtLFI9QajS54&#10;kVA8SE4KsKt5Sx0cRBwiDEMekT5GoYhEjAohecgQetIjNjESepka36FUTVpeJBAvGiKpFwV3ralQ&#10;RBIiJH9DIOo+Ki9Y28x8W1QLLqyDBiyqCUlNSYEpNMQ0RGo2E3Hp3Jrg0ZcGU4F6efqGYGjA1Ewm&#10;hWPIg8cov46Tx691NUdZKsJa1z4TexHpJMl40xCKRFiGR7S6lpN0eA7TxbhFWVgKQ8fzukgcmhzS&#10;jP2QN08Dqi7MIgwRSFBqAkmQhMFz6ZyGEFqaxKQyRBZerLNvCkmGqUhQJOzXUk/VUamavX4YA8Nl&#10;lSFisecxBJMUj+BE9SiLNWrF6pXF+lElacJCG+9PMO9TCK9ZU6Yr1uJNgvYWcSn4zmOsrsIaVZ+A&#10;kGQRXqLpmu0lwlYzHMkjkESo+6VxIFIVaiLTdCZmXIiun+fSFESKeYi4NMbDi2ShTwT48P2zf15A&#10;QXU1dek7NFIm6j3pSSfHNHdRDbvzXfOi4+TF308mPfJpUweggB51uj6ypqYmjekQeUhtUJFIaZQm&#10;Wk1YpfG+JiaiWXq7JQS3IAhV8er2a30FVLNgmzJIGuVUMhVUEuqFJTWi7rt1+t5IRgSKU4LQozgO&#10;Myd2x8yZvTBzQV/MWNgXc5b0x+zFAzBpVi+MmlSN4eMrMWF6PUZNrMboKdWYOr+3yTdlbi+MmVaD&#10;8bPqmb8Ri5cNNZi/aCBmz2MZc/thzgKmS/oxfx/MIuYtZvkLemPytCpMn9+XRFGMyJRwIgql9bkY&#10;O6MXRk6txaS5fTFtQSOmzG7AlFl9MHFaDx5Tjxmze2LW3N6YPb8Pz9EHc+Y3YPqsnli9bjy++/5j&#10;EohahPSJDdnlXwiBfIMvSR/PUdStFK9QgWjMRdsAN7hrNDoNWjuqCjNqXIbfgKThSyNIwrAIxNqv&#10;1Fq3AuR2aN2CK1p7OzGPM1pTOUhJOPkqrsFtXgqWu6ANiaEVSULEYScQe5mve0qdOJE82pFs2hkC&#10;aeP+qkFbKpA2Hq2poH6D3zj/hyEQNxJIPL3/rAiN+VCzFYmCXpOdQHKIbHXzJX4gBY3tiFL3XpIJ&#10;VUiuzcpn3/8jcbj9oELyw6he1IRFLyovQU1YbhjWKxdv3D2B7jVZaEdVZCkQ3tNgEYTuqQvvweto&#10;x3NrihOnUJJAqIeZAUC91UQg6vLsxR+uB70+NW2pe6+z6aEVSDKxBhW6kUDUxVexEedwX2PE7bAb&#10;deUzRMJl0zsrOrKlKUvNT8yjqWhMTygqFjUrKS4Rx7zxFrQuwhCRaF3NSGpWMca9xeiqLJ1Py/Ls&#10;1ZSlJiUzPkVxFhpzr1h1v5WnHmHIQYZbx79IJFpW+gMhSUH80IQkI241r2nEvdWd2DruR6OudRsJ&#10;RM1JLJcKS2MfvOhNq0xzTuYVrJiHFJPKssqwE5m2qWeaiFTNeKbpjp69yCWwRYWIMJRXqZ1EVI4d&#10;9n1SRwFxItso05xnuteSQDT9ur6vERAVRIMebIhE332ROtG4DR+RAZWQzqvAvboia4xMUHoS1Uks&#10;iSMaHjyHl4icJKX7LqWlpjM/9aaSWtH94bKu36hNOh0iBQ0a9ApTMDyQKkTNhxqbpfEd+pAZCZjk&#10;4Wmzvkej91DL/hF8HiQQKRBP/g68+e5mkEDGjO6JrMwQZEZS3VM9FMcQdGoK6UyVJAaiSOojRk28&#10;+jibB4o0d1ycP0piuT1K8Q8fc4zWRTJWPERdeW1UL6EojgtEYZwfCkg8pSkkFhETCUa9sKpywzFi&#10;cA6GDsvDsAllGDC6EJW9klFSm4i8ijhkZgchtTPLrE5CeX06uhaGoagqGuXdE5BfFoGOuQFI7+KN&#10;3BIbyioiUVObgKrqWJRzubZ7IhoHdcbAEVloGp2LcZPLMGJUPgYP6YyRI/NITlVUNDmIyQhFLB3F&#10;DnkxyCmL4jmpsGrjMXR0EcZO7oaxE6swamw5Ro8pxfgJFRhHTOCxU6dr6pQ6DB9ZjCkz++M7KhB9&#10;k1Dj8n5hBGKNRC+uLsHvXOjNqxnJty29fkstKOCr7ryuQQqEW2QhdSHYCcJSH1ZMQ7Dvf5EATA8u&#10;03RFKI7hz/K5v5U7z0X14aTuvN4kqJYydJwdOr4VSUYEIgJqQwLRtCsiDykQZ28uGwXyO0MgrahC&#10;3J1/SwJxogJp6cZLo19IFSIlomVB5PGiAjHNWhFUGRocSALRVCU/7tPXC73Mso7Rup108jXOJMYL&#10;ufE+6BrviclDK/DGvWOo697VjAPRiHpdgwvvl6vumyHiNnBhOU5Uey7qEq0gZZi/+bFqZLpS/bjd&#10;1YRl84aTVAY9RikQxUZM4DyKyiDS1yIQBeFpyO0EYod9mwLS9jEcWreMO0FS8KCyEEQSdoJQjy+l&#10;Wv8pgajJy9sEcy2Dq/Jk/C2jacVCzPgUEoXVlbTFEHO/1ZxGQyojSyOoke4y7CIfGVylpjx6wQq2&#10;m95aJA5DICqL2033YxpGT/UaSpQyEFSeyIv1YB71LPJWM41IR0ZRqoXXbwLZPEcojbC+xWGa2biu&#10;JiwRgcjBlEsC0dgMdZlVM5ualmTIdR9FNMqnY5QKOlbruhbdB/t2f52T98OQLeuve256iVFJiUA0&#10;4juE90Zf+/NV05HiGzxG9TLnIdS0Z+YE0wj9DsnwIWl46Zq57pcWD7/kBPNcrfEuPD8JIDBac17x&#10;HlBxeLJczU/nTudDTomPTcRBkiXJBMaQhGwk9wgRGtd53+zqQwQiBeLB900DDaVAPKiERSBe/O20&#10;7xSLsWN6omOKvyGQ/Hh/FLd04zWxDyqHMqoKBcvVfFWsb+fQ8Bt1YXphBRqSMd16FVynQtGYEDPF&#10;OwmkMoUkkqS8VDJp1hTv+m6PCEQDCcuyQlFVGoWCkghU9ExFaY9UdCqyoX2eDRnZNnQtjjXokBeB&#10;9jnh6FIYibzyGBR3SzTIKYlCPommuCoO1SSMHr3TUVufjJ59MtCvsRP6DeyMfkM7YeDwLAwbXYCm&#10;EcTwPAxtysfAkSWo6ZuLzsUp6FSYgqqeWeg/pIj589CvKQ8DhhdQedRh0bIhmEL1oTm5Zs2hSqIi&#10;mUt1snT5MCxbMQyz5g/A8nXTaIf/2kIeVhPWL2IyRZGH+h6DS+XdS/Cq6yskAyc4U55quhDXYDdC&#10;BOFqRoob9UElYRGK1UyloLiTnwjjx2YrO7Fon31dxPO6Z1sTLFdvqzbqqivFobEdar4yEIlYysMi&#10;Jo8fSETb1GOrFRWIymjtoear100zVlsuKw7yqoeC6L9GK6f/gFu73yAxiOQR7k4CofKg4S+hUjBx&#10;kBcIQLBIgYQS7IwcfalQQfSWGIidQOywE445VkF5qRCpnAhXdI2makn2wbiBRfjgzbPo3TsH7dx+&#10;TdKQgvM0TX/uQT6GQJz828Ar3IseHUmAJOGij0tRgehHKxWibs8apS/P0DnUu0V9MC/zO4Vym41G&#10;XoM8o/1ME5aTPj5Fz1nQ3FleNN4KpnpxXd8TUYxBRl7GWXlM05KaNmjQRBQqxzWKpBEXZJq1RChu&#10;0f5GldhJRSQiMtGocXm7CszbFYTx7mXUEmK4TUaZioKG2cN4v8E8XsachpEetTxxdxpMjYTX3Fh2&#10;4rAbX8uDJxmQsAQZXBGInVw8WZaUkQjNPlDPLNPgS6HIi/cX0dCjNz2ReL7AmAjoa4ChibGmp1co&#10;66nR51IhOqeMtaUqFKsIQwiPC5aKodFV/EGk5BfL+8g6WET545xfWjdlSHHI4MvwtxBMkM4n1SKl&#10;wPvjxfqpKU6D+fRxJ8Ui/OgoaCxGQAvJ2WM6iu9ohL8QxLoH8l4FZ3KZxGHUjc5JaNyM7neger+x&#10;jmZiTr4fckA0t5qIw5rBgM+PhKKZnn3CSVgkDaVetmCSR5QhEBNQJ0QkGmiod1HvoaY4eVGBeAa0&#10;Q1ZOMqZPG4QuGcFoH+2JAs1lRXVRTPVRrB5YGvdBAikhMVgE4oMyEogZWS7CEIG0pEWmx5Y1LkQf&#10;djPbTVNYiCGZwqQAFCWwvDirmUxqvyI3GnPpva9aPwmrts3A1kNLcfj8Fuw5th7bD67G0XM7cITY&#10;fXQdt23A4bNbcfTCNuw/uQGHzmzC8YvbcbJ5F85e3YPmm/tx9fZBXLq+z+DyjX24eH0Pzt3YgbPX&#10;d+DctZ04d2UXzl3ehUPH1mHH4TXYuG8lVmxZjKUbF2DrvjU4cW4ny9qPIyx3/6mNOHp+G46d24ZD&#10;Jzdiz+FV2E2c4LZTl3Zy2wYcZR2Osk7Nd0/hS/ydVvgLfE0CsSa51XTuP2+3/1fxbySQz0ggms79&#10;a3TrWYZ2vm34wjjT63WBW4hSqgkTOBdpaPS4dwtxuJtU03Cozd4nPMQQiLxliyysbrv21CIEKYuW&#10;IDoVSBs1Y5FEnKh0nNUMprEevl4kEBlai4zsSkSpRSZULCQhKZBW7q0MeTiJRKg+NJDQxEBcf4XX&#10;2v13uLT5FRKCXIwC6apeVyINrqsZKyuQLz9JUkSQTxIQmYgYstUjK9zFxEBME5ZgJ4sWorGOcUeh&#10;mq00DoRkYwLvUSSrGFd0inHG5KYK/PG9S+jTJ4cK5NdGgZh4kh9VAknEWc113q/DhffaeHlUHq5h&#10;mpXXzygPD/5g1XRg1kUYZnYAHzNosx23u/DHrF5y7TT9CQ2/M1WI6TlHspHRlpETeXjS2Io4NP7A&#10;i8beEIq8UhliGhSXiAAzGFTNNe7xrIdGhCfQ2HNZqWsMCSTGataSInGOYJ1IJGbaERpDQxw09jJm&#10;gta9ZfiS4mlEFai38RxSN1QsUhM8RvAm+TjzujVjcwAN64uz/KpuSqUkRB7+STbmIWHRoFuj7mkg&#10;5cWTyDRGQqOuLRVFw0eiUY8oDeQTgUiBSLXI+GuqfE0eaOa0IjT6WkZS51Xdf2x60qBCjZFgOeH+&#10;RAANKe+jvHKVp3tpmgJJUionlUad+JH4fhyTYvZrll+m3iQxN80iEB3EfRa5BXKbvhTpGyYlIrWg&#10;50QSiSM5KfBOdRCUqGlikhGakoRgEp7KCyEhGSKk0Q8hWfvHWr3J1NzlznfJne+QCcjrmev+61nT&#10;+XC2+ZmeWAGRVFjcb4Hqx3Ql5nPjNRn1ovui+9fizCj9kUC84cH335O/n/yiTMyfOxLtk/zMVCZq&#10;wlIvrEq+O2UJFimU6Mue8S1deEkkiocUqamL62WJL0ywKFJpIRBN725USaKmeqfyoFopSaViURCd&#10;2zRdihmhnpuAlUsn4vSFXTh+aS9O3ziC5vtnceHWSVy8dcrC7VO4cv88rj+6iKsPL+D6k8u4fP8c&#10;Lt1lvtunTXr53jkSxSmDC7dO4zxx8Y61//StYzh18xjO3jzJ/adx4cZZHD9/GAfPHcLR5pM4ffM8&#10;Tl47i5OXT+LsZZZx+zzO3r2A49dO4tiVEzh49gAOnzuIA2f2Y8/JXdh/Zi92HtuOvad248DZfdhx&#10;dAvrfhBfKHDOv/9MIP81zVj/ZgJR/+Mv0K1HCVz82tHb0NfyPPij8eMLqACaB19GEgU9ZM3XpPmo&#10;XKhKtOweSgSLRPytYHvLYEGrycoiEG2zSEWKwmoCU9OYmqLkiZtmMebXWAi3ID8ua9CiemZRzUh1&#10;eLkQzqY7rzVineTT0gvLmUrGhUTkouA7CeS3rr/B71x+jdepQFzb/RpJVCBdSAJZVBKKZeSKQNSN&#10;V0FxBdRJLhpdbg0SpCIRmSj+YbrvWjEO5TexERJGgQiDKFDvqwgRCImFP5wC5pd3pEGE7SPbYfLg&#10;YvzxrdPo3aMzXN1fIWmoA4LGgXiZXmeuagZUbzJei0bYS3loKhPXEG9Dwm68r4JZ54/ehcavLcm6&#10;Ne+Rs6aUocER3PSDpmHwoCF2pdHQ2B1XqhNvkQcNn71Hlxf3e6kXjbxPGggtu5M8ZNBMN1kSiMjD&#10;IhCWq+YsqhCl3jQGPtzmQSJxjSJ5RfCZU5l48zhvkVELRFRKfdXuTqiJTIF+qQ8ZdrXpqzurCEbB&#10;bLXZO4fTK6aRU5ONZXhlhOVRtwTaSTx29WHGw6gdXt2ESQoiFHt3YzPSmpCi8SSJibjsRt5L9VG9&#10;eA+9eY/85F2TEEQKATw2UF68mo3UXMUyzdxSqm+EPz1zHxNs9lGwmalXFO8HiVAqwtw7qitrkCGN&#10;OAlP4zg0TsMQhLmvUhusL7er15yLngnJzagc1klTqwfEUTmoiYvX7K3pYqJZl2gSDsnDPYKkEy5F&#10;FYuQ5CSSCgmFxBTA40Q86mkVTPhr3IyaDWnkPfj8Nd+cT4QUBu+9eQfoJOiZqxdVMFUu74O2qcnM&#10;j/fB+iQyFSGvSd/bF+TIWAF03jM6IlIt+sSA+X6/zQ2e/q1QXtkRG9ZOMz0O0/Q7M2M4pEJEEL4o&#10;EFFoPYHkIQKhAtGcVxp0q/iHiYNQrRQpBmLGhVjEouC7BgyWUWkUxfqjIMaH6obEoyYyKRyqkDwu&#10;F3aOwbo1s3GGBvjQmX04T2N++fZlGv9LuHTvEo3+WYMrD6/gxtPr3H6RRHKDpHKJeWnkSQDHafjP&#10;XD/H5VM4cYUEcecySegayeYm81/B0cunqWpO4uSV8ySXaySl6ySSq8x7EYcvnsaZm824ePeG2Xf5&#10;9nVcuHsLp5meuN5scPJaM/Ncw7HL53Dw/DEcv3LWpEcvncIRYv9pqh7W8cvnn5vP2GoixW+gT9n+&#10;Ir5IqOncrQ9KlVXn41VnGrsgNT+50ksJQExajPmgjAjEJ4JEYaNxp5F1V5dSkohFAlQZ9K5l+H/o&#10;iWUIw8MoB60L9mV784wdWnejVy2PW+Qj4pHaUe8tfe9DxNHG3Rmt3NqZyR5bebfC6ySLNl6t0Zbr&#10;TiST1m6v4XdOv8Er7r/jvlfQ1u038HD5HVJC3K2pTNQdl8pBKkPI8de4D5GHelm9SuXxOolCzVwk&#10;DsU+RCCU5BofkhvgzP3qyksy4fWbVHEPjU6n8sjWAMRwel8k3I4knQ5RzpjQPwd/eusEetd1gbPz&#10;ayQMKpBA1lVjPfx5zQHWbMNSX+q67MT6tGHaWjEe9UAzXZot1aYuzm1JHE6afJJKT/NeufLH7BZG&#10;z5ueoReNgjxD890Qdb8OEGlLLbYgUCpQc255wZOE5EHl6EHCUu8uTxoMDRB0pcFwFUEooE6PXuRh&#10;h9WUpW+8KCZikYhzBJ8ZPV03GqoX4R7OehEaw6KBkCIAMzqaakGj3j3pMYtEfOk9B6onUXI8CSmU&#10;+ekh28FrVJDfVddK71gxHBeWbQLvVC7y7O0qxd50ZPf4vbnswdSNxtmVJKIR+N70/n1IJBqwp/uk&#10;HoVuUm58h11C9S0aXg9Ju52N907fuzGdEjQjtbchGTUxSYmIQDyiAuAupUNVpLmp3EkyrlSH6r2k&#10;8RGa8NM9TPEslqdmRRFulBW3UlOe1Uyn+qr3mALsrLOIhKm6LYv4raZHG/OHGbhxXXOiufOZm4k3&#10;+byNSmUqA28+AyBVymfuznU/OQl8nhoxLmj6ETODLh0Gddt110zZpgma7wbfCTku7sYZZMp9ek+0&#10;z04e3nyeZqYEPgPFQLx5nb68Px7+r6K0MgNbNkxHficb0iPppFFhFMRpSh86VExl8EsS9UEpNT35&#10;oly9sEgE6nFVqsGGVClSHlZTV5D50JTiI/oyoRn3QRIxzVyGXKwmseIEKpPkUOSRRMqy4rFy2RRs&#10;2b4M2/dtxJmLJ3Gp+TxOkwjO0CifuXGGBvs4jfdRowwu3DhHlXASJ84dwbGzh6kkuP3qGRr+C9xH&#10;5XHdUhgXbnD9+gWcvXKOeU/h0PEjOHzyiFk+SRw/ewJHzx/HkXPHDE42n8ap5jPYfZTq4sh+ktIF&#10;HL1wBkcvnjU4fuk8jl0kQVGhnLl2DscunMD+Uwex5wRVydHdOHfpKL753poHS98C+a+cB0v4twbR&#10;7dO5l9UU43W3NubFcdLsur7upuuepjtwNdO1W6PSNe6jbQCVgNrx1fQksiCBqGeWpTIs8hBZiBBe&#10;XLY3SdlVij21qxUtq9nGMoR8weWxk5gUG2nn5YrXPFvjFY/X8Kr7q3jV7VW85voqXidEIFr+gUCo&#10;ROwE0pUEkq3BhKbLbUvAPFgqhKmC5PowTlg7kokVBymgAimIodqIodIg8RSyDDVj5fFHY74rojLU&#10;hKXBheruSyLJ1TiSaF9kUsmkkIxG9+mCT39/Fr3qs+Dk0ooEQhINbEci0DVKXTnxflofyXKhKlIw&#10;XWNCPEimmhrfM9gX3qH+/KHyhy/jSWPv/gLUNOMpL1EjguUdk9xNagcNuPmqofnx60dvEYzZZgwB&#10;vWebPFIafk3YSA/TPUZxEJJKnOIVgshDPbJowFm+YiGmqYv53KIDjSet5jB7DMQ+uaFGdasHlmlK&#10;47rxwOndawZnu8qwek8p0BxHgrEmXDSgsbd/J8SKlehYEkXL/h+bwCLNdgtRJAqWHydVon1UK6yb&#10;vX4y2p68Rj+Sko8UDK/VUgnhNNxq5yexyGjznppZibldQWc1L2lqEn0vI4D7NVLbM0rNZVI8uh5L&#10;yUnRKVgdoJiODDfXvUkWGvjok8zrVK8rlqvzmUGFVBqKEwUmWc1ephmQUD29WRf1MDPxCio3T57H&#10;k+dTE5SeuWISGj9iQY5dkOk1JaKTUvKPVuxCBMLnTXLzJmkoBqI4mwY1SoF681h/lcNl0yNLhKOU&#10;8Od1at2QBo/THG0a4GlSvT8kc3X79Q3nexrQGnnFKVi7agIKulgEkkt1UUCVURDjgRIzv1UgykkA&#10;mmW3nARSoSYs7td2kcIP3/8g1NxlhyEKkQbJRmmJUR3aRzVCJ6aAx+eSgAozw9Bf3+poLMPAwdUY&#10;OaI3xoxswJhx/TBuygCMGt8XA5tq0aexHENG1mPCpAEYO6YPhgzuhoaGYvRvrMCwEfUYMboXRo7p&#10;adKmET0wpKkHBg8hhvbAgEG16D+A+ftVoB9TLQuN2j6whvu789zdMWhIPWq656O2vgiDh/fGoGG9&#10;MJDHDxzaE8PH9MfIsY0YO2Egxk4chFFcHsRzDOAx/QZ2w5z5Y0kcmgeL5GE+JvWLGoludeOtqKtA&#10;a0/NfCvPkh5gcCCNHT0yf3+0ZdraV5Mp+pI4qCzU9ESP54dR1EaBWMTxU/xUcdi3v0ga2q51kZfJ&#10;36JK1IzVToRDAjGftaUHb75QSKgJSz2v2kmFSJl4vG4I5FW331rjQJx/iyTFQEJdDIl0CmyLrgHt&#10;rK67NNxdiezQdsixtUFOWBtkBTuhi387M0dWVpgzuoQ6WVOX0LDnkEByDAG5UHHwOKmOUKqYFmSR&#10;fHIoyztTtaSGtMLIXp3w8Vsn0bOHuvG2ggsJxIVl6cNSboEkAakB40nSMIf68AdO7954uTQa/KFa&#10;M57S0OvHrB94FI2L2v7DacjCrdRPbd80boYYlEegEVDgVD90fVVS0MAxGUG1+esjQoFcN9tjaNyi&#10;aXQVOKVBVrOMDJWZ7VfKRE0aMnyJGk1uNRMZA6vmIm7TiHSNl7AjQBMRmlHa8QjNTDHfT1eXVzO4&#10;TSOzadwVTA4iifiTQNR0E0IlYgbdpdCgag6qtDgEp+uDU7Fmm6BtdoRmJP6ndf9kkgpJxHj3NNCK&#10;OaibsDev0wxM5HJQvGbVjTFt/ME8d4hIS8SQEoewtESEJfKc3K5guo43wXEilESoKd1tcdEIpXJS&#10;EF49qnTtGs/hx/Np1Lk+R2s+IUtoWb27zMeeNH4lRYTI62Sqb9LrWkOoumwpSVxPNh/ZUixJzXMi&#10;PE0mqXvox/Mapcb7FZCq+xhnmqjMFCkkpkA+D/MhKkKBfn1n3XxDn/XRd/U1NUogyxNReLNsjZJX&#10;TMh0JlAentP6lK31LRC9GxozomYxzYcVSLLXfF6at0uxGU86G4ZARKByWmxULv6tUVLZAdu3zER+&#10;51CkhvN3EOtNhRBABeKFoigvlFK1llE5mNhGjAYSelJx+KKEaqOI+QpECop9cF3HlVCRaJ6sylQb&#10;CYakQpIobem2q4C6BhUWMM2h+siJD0JuagAy493QMcMPhXmRKMqNQGlOBGoqk9G9Ng3VVcmoLE9A&#10;eVkcarqloKFnR/SsSUVVcTSKc20oK4pEYW4o8nNCUFIYxTQMeURBThSK8+K4LwYF+VEoKYlFcVEM&#10;y0lAcXGMWS4rjENJHpdzo1GYo3NHobQgFhUliTwmGmWlCUQiz5+Cuu4dUF2ZhrqaTNR2S0f36gzU&#10;EbVV6aiqSMGo0XX49vs/GwL5umUixW+e/7zN/nfg36pAnreMRC/rXk7Pnl5yEEkiRD03wiibQ2nc&#10;6M2Fh5FY6K2G0MDRG9FHjjSLrEdwAFwDKZ/9qVhME9aPxCB1YScFe19y49XIQHLZ3lXVvl157ATi&#10;JKL5gWys5i9nEZSmADEEoinf6b37OcNV8NVYktZo5a3p3V+FM1WIr2crpId5IUc9pKhAcsMUKLcC&#10;4PlUFTlUIGrCyiWB5IbSmxJBSJmQOLLDSRThUistBCLVwfX8CEKpab5iXhKTAc8hBSICyQhvi1G9&#10;O+PDp4dR3S2TCuR1uAe6w51Eo+ZB9wCSQwh/kKH0AG0hVANWLxj3UDUDkVAINY0oRuHRAr/ICPiF&#10;0+ATPmH0Ym1h9Kj5g4+O4nZ6ky8gMCrSKEc/3lMhkAZEHy4Kk7GjUbDRSITQAzdt6NxufRiJxkkp&#10;1+VRqw1dxkffxQiRYdcnZmkUzZfxmGqq8mB9njWVhpnGUalg5oTiMcGpmlyR22RcaeRDeYwVvNaH&#10;mggabLPMNFSGm4ZQ804FmoFzGnnNZRlelqlPulrnikV4RoL5YFMQz6/tggy5PH5NRBhAgxdEovCj&#10;0dPUIDYa4nAa7Ega4SgikgY8gkZbU7eHkuAi0hPN9jAaffN9dBEgEWzq1gIabkMiIiGWqQ90BbBu&#10;GtwXwuuV8Q5lHTTDrr7zEULo+yD+vIaAVOVlPt6jiMxERLZPMT2qNCBQswDbRJbM60tCUFdh67pI&#10;lCnJ3J5IYla3YuVP4vNS7zHr2dlhnZfLdAJCYvkcBNZVaaCC8dGaKl5EwOdNotG3SKReRC6aDTiA&#10;z1qDFzUjsN6RQO4zHQf4/qnpS99A1/4AKTC+l5rCxNPmzTxecPdrhcrqLti9fQ6y2wcgI4q/k5Y4&#10;hcZ6lERTaUT5ojjK20wLVEBSyY+jsk/0Nd/4yKcqyaUaUVqYGIBiNVXFkSTiNLmi1X23LCGEZZE0&#10;SEJ5RFaMD7JYfkcqkY48V5ckH2Rn+tFoR6O+NhF9e6ZgaO80NPVvj6ZBnTB0QAcM6p+JwYSWmxo7&#10;YHCfdAzslYp+9Ylo7EVSqUtAz9o49OmRhO7dYmjUY9G9KgG9uqehd106etWlsIxOaGxoj/59Mrme&#10;jB7dk9CnPo3HJaOuWwJqyuNQXRaD+upENPRIQ31NIstLY/72GKJP5A4rwLDBWWga2AUN9Sno1ysN&#10;AxoyMbAvy+ydgSmT6vDd809IIIp9tMRBfgkEomCN4h+GQOoq8Zq65NJ4tFUbO6WxvCJ5R+aDUvRs&#10;1RTgTWLxjiBorLxFMDSEniQcM+itRTXYycNOFIIhD76UdgKxE4dktD7fqo9NSXWIRDR9iprL9MEq&#10;NZ/peyNGjShuEKjAu2IvJBIFob3bGQWieEgbP6a+rdCOSsTL7VUkkxBM/ENdeUkCZvyGelFxe06Q&#10;G/KoJLKCXkeXgFeoSqhOpEqC26FrmAuPI4kEOSGP58sKpmIJas20NdVHW6oOqpMwVxNMz1eAnmSS&#10;QwLpFCUCaYcxDV3xp3dO8EUigTi9SrnvRvJoS6/NFW5Ucu5UbO5Ubh6aRDFY34enAuG1m7ZnQl8p&#10;9FQHhRB1oVQeen0kGB95gkz9I2gIwkU+vK/6Ydt8mWrciAK/vvzhizwC4MttwfIoaRiCokMQEhOC&#10;UD5XjTvQdyg02E4D7RQADtbI5WgaQyJEE/0RwTTE/syr6cr1MSNfqRKqFH2QyHw3Qx4qodQsy4Pl&#10;djMCXOfluYJ53lCeK5SKIJjKx0DTbNCjF+T9BqguhAbAmWXWx0oVYKZhIxQ8tkPrmnxQqSZg1LZg&#10;KgBNEmiBy/SuQ41hVUrjrmtkmfoan0hLAWmVEd7ixeua/GigNUYkgDBf7GNdQ1hX9VoKICnrGtUh&#10;QHNt+WucSCwNMO9PoJq8dF+o3Pyi+Yxi+KwS+PvRdzmYT0F83acgEpOmNlGvKb8YGnnWWz3GfHif&#10;zISSLQjkuXUuayoUXj/XpR5DaMiF4MgQPhs+Ty0z9Te/Iz5vAy7r2cvxMCTQEgfRPtP8FGCmJQkk&#10;OfhQAes98ef+AK77cb8fCcLPzHXFlL/JADkTcvaCPfhuuppONn5hfEd9XkVpaQZ2bJmB3I6BaB9D&#10;B02qItbXNP+KQMw3c6hERB65cV5UKB5mnFROIskgnsafyEvws4iEakQ9rkQgJVQXIhClBTEkmvgA&#10;lGVGoC4vFbWFaehWlI7yghQUZUVSLYSiOw16r97JGNAvGcP6J2LYoFQMH5qJYUMz0DQkHU2D0zB0&#10;SBoGcf/Q/ukY3JCKgX1SMIBo6BGPXvWx6NMzHr253LMujuuJ6Nc7HX1FNCQkGf+hNP5DBnTiNhFD&#10;Bgb074i+DRno1YNqpyaOKiMBPepJLCSlPr2S0dCbRNEnDYMHdsKo4bkktI4kkPYkMpEZ6zaIhMb1&#10;wf3SMWdGPb5//iEJRHb5yx/Ggvyczf534N/ahKUuvPpXWleO133ozfNlcokINoFajwj19OE6jZy7&#10;emDwRXKjt+xC0jCBXBo0JyoQ5yA/kgsJhi+hswhA050wVVOUqwxkqJptSA5UN+q1pR5XggYoabsZ&#10;Q0KCUDOVmSJFEzVyuY2fO9oxFdQjq62ZYLGdGcne2rvlWyAkijbur6GNx2t4jcTRyu03aKuBhC6/&#10;QapiFuFUIDTyXdR0RQKRmsihqsgmzNxXNhJHaFuua1AhySakHbJszEsCMVObkGy68tgsbleTVx63&#10;m++GkJQKIjyZh+cI9TAvuvqmd4lxwbD6DHz89lHK6CS0a/f/hKfvK/Dw/w18A9rAL0DzY7UmWsE3&#10;uC28A9vAl2X7s0z/YILnCmAawPoFsK5a9lWqnnH84frbPJl6IyhCU2x70IB40sh50fB7c9nLrAdz&#10;PZDLgfT+Qui5hfBHHUqPLYyeWwTlf3h8IELp7YUI9PKC44JhoyGKpKGLpPGMpvESImjcwmgsI5LD&#10;EZUSiSh600IMPevoNK63ICYjCrGZMUyjiUhEp4aZ0blxqeFISAtHUnoEkpgvKT0WiWnRiGMZSpPS&#10;YhCfFoWY9CjEZcQgoUMckjomIJGIy2DeTILbUzokIKl9HPPyGG5L6ZiE1E4pSG6fiISMeG6P47li&#10;EE1PX2RlI4JpJENInKF8l0P4Tgfpo0iR/giKorGkMQ2KCeZ9CuK6ehv6wSeSRjOKBpZ55IH7R/rR&#10;aDMf1wN4rD7pGhhLY8t76RfrA38aSH/e46Aopnw2/hHe9PhpkLXOe+7He+2jvNH+hlyCSMDBIm4S&#10;q7oTB/PeBseK2FkHIpj1CSEhBcdoWc+MdWUaHOPL5+sLG8u2sX7hJKcIeuVKLQTwmvV8BZ+W1JeK&#10;0w+RycxLox6ZxJQeflRyEBGMKK1rf6I/YqgGhEiqgEga9vgUfySmBvIZBSAuyR+x3C7EUTkICdrO&#10;99wW2ga13dpj5+ZpKO4aiq6JJAqWW6yuuTT4xay/BhUWxflSPXiTPLzQmSSTnSAV4Uvy8EUuz6/A&#10;e1aMtyEQEYYUhx3FJg0wyqO+IA0jBlRhRFMtRo/sidEjeqKxXyGKS2JQQ1XQn0Z50EASQ0MshpMs&#10;hjVlGAIZOpiKozEZAwdISaSify8plQT07U0F0pBs0n59Erk/jUY/kYSQYIx/A4mgN8mhsU8HDB+c&#10;S4OfQxLIweDGrmZ90MDO6EOC6NU7Fd3rSDw9k816/74Z6NeQRvBcfUUgHTG8KQsD+5HEGtNYt/YY&#10;O6Irxo3KNmnTIHWF7vEDgWhuQoUVNKXJz9nsfwf+TQSivsZfUDp9j+f8y++Wh1+7/No0Dyk47uxD&#10;Y+5NA67us17OhBPaaRyHv4uZKbcV8ymY/rpXW4PWMu4BFjTKXN1U26m7rafVW0owg/+Yt50GE2q7&#10;J42/xysGbZWSALTcypMk4KPlX6Ot+2/MYDwXj9/CyeNXaOf5H8z7vxk4ef4KLj6/oVf/a7h5/3d4&#10;eP8H/H1/A1vga4gIaoVMKoOuJIYuUhCKX9jc0JmqQugU0BZdAp1IIAqEe7SoDCoSGnULTiZOkkWv&#10;KzfUk+ThwXI0pkTTw2uGXx4TQmUT5EU14408GpA+ObHoXxKLqXzB3ryzBZvXDcSEUTmYPqEMS+Y0&#10;YNWioVi1uAmLFw/AkiUDsXHjWGzfNhnbtk3Cti2TsHnDJGxaPxEb1k3A2tVjsWrFKCxbMgwLFw4x&#10;WLVqHDZvnoENG6Zj9erJWL50JPc3mTwrl40w6ZqVo7Fh42Ss3zIFG7dOw5YdM7F7/3zsPbgQm7dN&#10;x5Zt07Bj5xzs2r0AO3ctwNZtc7Fu/XRs3DwLe/cvxb4Dyw20vGvPYuw7uAL7Dq3AgcMrsW/fMh6z&#10;EAcPrsTxE+tw4vR6nDqzAcdPrsWhoytx8PBynDm3nvtWGFy6vBlXr23H9Rs7cOPGbty4thcXz2/G&#10;4UNLceTwMpw/uwGXL2/F2Ysbcf7yFty4vQ937h/GrXuHcPXGXlw4z23X9uDh/aO4d+eQOf7a1V24&#10;cX0/rl3bh0uXduDc2S3ms6rLl4/FCt6TeYvHYdrMoZg2fQhmzGrCrFnDTDplxmBMn92E+YvHYvGK&#10;SZi3aAymz+X+RSMwZ8lozGQ6c8FwTJvHvHN4PDFz/jBMnTWI6VAsWjkGqzdN5b2dhlWrJ2Aet40b&#10;X4+JE3th5qwBPGcj5swbivkLh2PW3MGYNWewtc4yZ6usWVzn+RYuGslnP4brgzBlen9MntoPk6f1&#10;Yx0HYR7zLl02lvkGYvKUXpg9uxHz5g3icx+Ltesm8hpH8D0YhEWLBmPZsmF8B0Zz3yisXTuW78R4&#10;bN40Cdu3T+fzWcB7vBgnTi7F+Qurcbl5Pa5c3YjmK7zfXG6+ovX1fC6bcPvONty5ux23mN6+vRV3&#10;b27GvVtbTHrr+kaDO8x3/9YmPLi9GQ9vb8O9G1tws3kD3nx0EHs2T0HvyhQ09eyKbl0jkU0yKKCT&#10;kkujnyvyIEHkUGHo41D5JK3SdBtJQzEMixiySRxGuZB4SpNsKKZyyycpFpAc80i+2STubJZTW5KO&#10;bjVZqO5diIZBVejXWIG6XtkoKk9AbR0NNg13Y1+RRBJGUH00Dab6oHEePqQTlUN7DOirJqMMqocU&#10;gsaeRNHYkGIMez+ql0Ya+75SDSSEQf3V9NXBUhoNUg7ZGNKYhcH9u3Kd5ZFEhgzqggGNHcx5e1Cx&#10;9CLhiFSGNZFkBnXm9kw0qiltaDZGjSzA0EGdeHwGyacTxo/Ow6hhXVnPzuhPEpsxqzstsL4Hopj0&#10;V3j+nPgvDKT/G2Mg/8KXz78h832DgurO+J3L/wPufr+GF42wT8Br8A16nV7x6wi0tUFQWBumrRHE&#10;5dDwdrCFOyEiygURkc6IjnZHbLwr4pNdkJruhYxMX3Ts4I8ulLYmzQpBQVE0ikrifkBFVRIqu8Wi&#10;htKvoW97M3VAQ78O6EvoYQ+T9BuShbF8ABOH52PG2FLMndwNS+f0xupF/bFmUSM2LB+C7WtHYueW&#10;0di/dxKOHpiJM4cXoPk4Ddi2OajMDEVuuBfyKKXz6RnmhHtSXWhkuuIh6lFF8qBHX0jjr3UpEMU0&#10;NAJdPa7yw/ljoPeZbyPoleZQ2mfbVA69Jkp9s0wU0jMs5EveRI9sTO/OmDgoG6d2TcTT5mV4emUl&#10;Hl8iLq7Fs+bNeHJ1C3+I2/Doznb+APfi7af78ezRHjy9vwv3+aN99nA3fv/sINd3mm1P7u1gqrw7&#10;ubwNl88uI1bgyrlVeHJ3B/Mr3w68QSh96/FufPjmUbz9gOXe2YP3Hh/Gh28cxZ9/fxZ/eu8UPvnD&#10;cXz68Wn886/N+OzTK/jbny7jTx+dx58/uYi/fsrlTy7goz+cwSd/5LY/XcRHH5zGJx+dxafc/6c/&#10;nMVHvz+BTz44g399egPf/OMOvvrbLfzrL9fxzz9dxWefXME3n93EFyz7D28fxmd/uoDv/3UL+PIO&#10;vvvXbXzxj+v44/sneL278PYbu/H+2wfwl49O4fNPL+Lbz68x7018/Y9r+PzPl/CXD8/izx9dxN9Z&#10;7qd/vIy/ftzMul5h3S/jY9bprSf7jJF7xPvzBu/f8UNzcPnSWjx94zDu39uNe8STRwfw5pNDePL4&#10;IG5z/eGTA3jvg7P4699v4JM/X8Fb757A07cO4/EbB/DG20e4fhxv/97Cm2+dxHvvncO7757G++/z&#10;mL/dwGf/vIOvP7+H7z6/j7/84QLv+T68RSP6Kev5ye9P4c+8v5/xPr3/lM/v9nY8ucXnfGsr3ny4&#10;x+AtPu+PWPaHVKdvPt6Lmzc24mrzOly/tgGPeQ0fvH8SH314Cm893YfmC8tx8yrfGT7Pd57txxsP&#10;d+HBtdW4cXahwf0rK/h8N+LprfV4694mg/cebcef3j2Irz+9APzrOvDFVeDzS8A3XP7+JvD8NoA7&#10;xF3gK64L33H5+3vAt9qmZ8U8fA4GfG74guv/vM7ndxmf//UMPn7/IP711/P45p9XSSIr6Znnob4q&#10;DeOaKkgkmchOCkAelU4O1UVBWhDyU4OQTWWTTdVSmBaMbtmxKMzg7zKFCqNDOPK4TesFJJayTrHc&#10;Hoq8VBuqshK5PQJZVE7FHaPQq3sO6noXo7JXEXr0Lyd5FKG6rhPyi6NJIPL2M6gOqDqoOJoGpjOl&#10;+hiQgRFDOpv4R79eqWjsnYYBfdKpQrjMdEAD8zR2ZJpuCGRAv3QMamyPoSSCJhLEcNqfpqG5aGrK&#10;JSlQRQzoQmLogD69M9C3f0f0H9QVDbRbvWW/BnTGIOYdPqrITHnSyH3aNnBINgbz+IGDu6CxMdOQ&#10;y4gRuRgyuDPX26O+PgFTptVSgXxE8tC4PKqP58L/7RWIhW++11iQv2DXvnn0bBqwfGEvrFrQCxtX&#10;DsKOTSMMdm8djQO7JuAwjfQhGsZje6fg0PbxOLRtHI7smIBT+6bh3NHZOHd8Fs4dmYnzxCWuXzkx&#10;D9dO0qCfmI/rpxfj4ZW1uHtxJW6fX4HH19bRS9+A3z/cio+e7cYfnu7Euw+24G3+EH7/YCPevbce&#10;Hz7ajI+fbsMfH281+NMbe/CXt/iDffsQ/vrOYfzlzYP4gMb1nfv88byxDU9vbsDtMytw/fAK7Fk6&#10;DhV8KTtQOXQmiXSlJ6M0l5I4J8qPZOBNNeFJNUKiIAGUxvOlJllkR3jQ86HHFEnSiFaPkmAuB6A8&#10;NQoVGdHIplfUNdLHlKey8uP4gqeGopA/iB5F8agrikJDdQIm8AWaypdmYiMJhZ7LmN6dMJbkMrqh&#10;K0YOyMXoQfkYO7gAE5qKMX4o0VSEcUPzMGVUCWZNqCJZ1mDh9HosmlGPFSTNZbN6Yt7Eaozql4Wh&#10;vTpi4pBirFkwCBuWNZFMB2HlvEasnN/I5cHYuLQJGxYOxfoFQ7BxURPWzR9k0u30VvdsHos9m8bh&#10;4LYp2L91KvZumoxdGyZi+8bx2LRmlEn37ZiGnZsnYv3K4di6djT2bpnM/FNxfPdsHNs5Ewfpde7n&#10;cQepcA5vn8Htc3Biz1yDY8xz8sB8HKDS2UcVdGT3LBzltoP0jA/wnPuotHZtGIvdG8dw3zRcPL4I&#10;l4izB+fyPZrFd4p5Nk7AbnrUO5luXzcOm1aOxBZ62zs3TsQhnn/3JtZteRNWLhyANUsGc3kYFs3s&#10;jRW8D+tXjcbyRUOwjJ76Siq+tVRm63j8+jVjsI771rGcbbpm1meryqEDsnol79faUdiycRyV4ETs&#10;3DoZ2+nN76ZiO8hrOrxvPk4fW0osw40za/GoeSseUjk9oGq6dHgprp7gO312HS4fXcLlFbhxehUu&#10;HVmCcwcW4MKhBfwNLMeNUytx88wq3Dm/1qTnDlPJ7Z6JI/vm4PTRxXQKVqP53Br+hpYaJ+jA9ik4&#10;sGMKju/T/eS94f05QwfpLHHh8BxcPELCPD4fF4/OpcMkp2k+rp5ciGv8nV07tQj3m9eY39idi0tx&#10;99IyPKCxf3J9Ld68vRHPbm3k+ho8uroOT25swKNr63Hv8ircpHNy6+QKXOO1CrdY52u8pvP7dP45&#10;2Ld9ElbM748F03ti2thuGKgp0msyUV2tXkaZqK1oj4rCVBR2jUVB5yhUF6agT3UX9KrqhOqiVHQv&#10;owKoy0G3wmTUlqabGauri1PRo4Lefo881NGJrSzNQCXzNQ2uwvCh1RjUr5TGvoiOZRn6Du2Oyj6l&#10;qG4oQ11fkkhDLgpL41FVQ+XQ0IFk1tUEzAeQDIYP7YIhAzuSVDpSTXRE317paOhBlUJF0b+P1EUH&#10;ltvRqIlB/Tszn+W4KsahtGkgyyL6ijToEPYbmIU+zNeT56muS0G1guUsq6ZnBrr3bo/eLKfvoByT&#10;9hmgebHy0G9wLtNcDGgqxMCmfJbVGX0HqjzmZar1Hr0yMX1mX3z7/BPa4X+acSDfkTy++yXEQL4l&#10;vv/uU3okH+Hdt4/h9tVVNPBL8OD8Ytw9v4hGfy5fytl84ecR89F8TOQwDaf2T8TpfRNxcs94HN46&#10;Agc2NWHf5hE0NKNpIMbQuIzCvg0jsZ84sH4U9q4ahp3LBmO3FMOSgdiysB+2LuzPdAA2LxiADXP7&#10;Yf3cvljFF3Pp5FrMm9oNMyeWYxYxe2IFYaXTxlZi0shyejvFfPly0NSvK19iehf1qehTm4gelLP1&#10;xYmozk5ATkIwvZ5QpFF9pIR7IJnKIyHEFV2TbcgmOkYrkBeMrnFB6CxSSQpFZ0rnTrG+9IJC0CU+&#10;EO2jfNEhKgDpVB7VeSnoWd4BmbFeyKbX1CU5EB3ifZgGIzcjHLntw1FRwJe5JBFVfKnru6WjT01H&#10;9OAPq2dVezTUdEK/uiwiB4098zG4oQTDGsvR1L+MKMeIgZUYNagCIweWYeSgcoxtqiK6kVS6YcKQ&#10;GowdyOVBtZg4tCfGD+yBSUP7kIDqMWpgLcYOqceYH5Z78Lg6jFFb8dAaqrhqjOSPcTR/jGO5beKw&#10;OowdVINxzD+eeSc29cHk4X0xdlhP5qnDuOE9MXlMP0wd14iJoxowfngvTB7JPCP6YNKw3phMjB/E&#10;8vljHsXyRuocL6QjuH3E0Hp6b90xZADP3VRvMIJ1HzGQeQbzOJ5/JK/HXDPrN2xQFX/I5Rg+qBuV&#10;Zzd6hVVoGtCN9Wadh6tO9ZgwqifGjeyBcSNYHssY0rcSA3qV0vAU834Wo1dNLuq6ZaOOaX01UZWN&#10;7hVdUV+ZjR5c1/Y6pUSvukJ6pKU0FqVooCfb0LMQverz0bu+gMtF6EdPt7GhAEP6l9J7LWN9yk0d&#10;h6m+xBhi3GA+F103n99wGrkRrO+wxm4Y0q+Cz7bMpKOG6HnoftfyGF4794/WPelXiWHcP7R/JQbT&#10;EA7tz+vlPsGsE03EkIZSDO7N94R5zf3ScxxWgzHD+WyZ/git1/L+W8vDBrGeXB43so7PpYqoxNgR&#10;tRg/qjvGj9Rzq6SHXUwvvZiGupgedyGfFa+3kWn/EgzsU0hPvYAopNeeT489Hw28Pw31vFd1Ragp&#10;y0J1STaqS7NRXJyB0sr2KCBBFBakoFevQgwbyrqM4LMa3RtTJw3AjKmDiUFmWZg4rgFj+TwnjO2D&#10;0Xqew/jOEEN4LQOH8PnzGsZO6IuRo3tiAK+lL38fDbz+/nwX63gfa/jsa3uXo7x7VxRWpqGylkRG&#10;NdK7Z2f06dEB9d1TUFuTjKrKBHSrTEJVhQLdmaY7bW01Ca8qndtTUVOVwX1pqOmWhh716aivS0N5&#10;aQxKS2JQWZGIkuJYZOVFonNuOHIKopGVz+WcMHToGooOWWHokheFrvnRyC1OsFCSgKyCWOQUxaGw&#10;PAVFFSkmLWYdS3i+/JJ4g2LWp6g8CQWlCcjm8U18Vt98/xcTA1HHJotAfgGTKX7LikJfwnr+N/zh&#10;w+t4+vgo3npyDG8/OkbJfRCP7uzF4zv78OTuATy6vR/3b+zBnRu7cevaTty+tgt3uXyH6a3m7bh2&#10;aSeuXN6N5ku7cYW4fmmPhYu7cUO4sBtXz+3AtXPMd2Y7rpwluN58dhuaz2wz+66e28717TjPbWe5&#10;7czpLVzejnMC950/vwdnz+3BqVM7cPLUdpw6vdPg3Lnd3LcbFy9Q+l86hLOn9uD4we04cWgbTh5n&#10;vpM7cPzoNmIry9yNC+f24eLZfbhy8RCuXj5sli+d24/LxPkzO3CZ57lwhvlO78X5U3tx9uQeXLpw&#10;AFeaD7Eu3HduL9PdLGsX67cXly8c4rUfxo3rx4ljuH7tCG7cPIHbt8/g1q3TTIk7p3H33hncu38O&#10;Dx9ewKNHF/GYePSAy1zX8uMHl/Dw3kXcv3v+P+HBnQsGD+9cwoPbl5lexeO71/HwbjMe3L3IYy4z&#10;vYR7ty/g/u2LuHfnPO7ePYu7dyzcu3sO9++xnPs814PLLPMi81/Go3tX8eTBDTx9dIv1uU5ceyG9&#10;hgcPruD+fZ7jXjMe3r/C81zBY+LRXWv7vYdXcOfeJeIi7txnStx90Mz0Mm6yvsId1u0u1+/wfHdv&#10;s468hrt3mP/Wedy+eRa3b53FzdvncIO4yXrf4PYbN7l+8zzuMN8DnZ9l3mcZ91mWtt1hOXduXcL1&#10;6+dw5cppXL1yhs/9JC5eOoGLl0/gcvNJNF8+hUsXj/O5HefySbPtslKiufk0jztjtl1qPo7LV06Y&#10;VGi+ehJXr5/C9RsnWIeTTLl+7SRu3OCzZH1vXD9NnOK6hVs3zzA9zbqc5jKvgfmuX1OelvzXtH4W&#10;13i+qzzvVdZX9bmm7cxznWlzM89/6Rjrproex3Wu37zKMgilt5jnJnHl6glcuXbK1O/K9ZNcJrh8&#10;leVc5fm1T9D1CFrW9VjXdBrXWNerrKuOu3ztKC5dPYrLRPO1Yz/iOo8Trp3ANV7ftZu8F7d0jVZ9&#10;b928wGU+2xuXeS0XWDbvefNhnLt0kPf+EJ/fCb4X5/HwMd/JhxbuPeAz43t8777Sc3wfzuH23TMG&#10;9x5oO5/3LZ7rFu830xt3eJ5758z6Ff6mrvI5NPN3dPn2eTTz/b504xwumxHjJ3GB+64y/3X+xm5y&#10;+Q6Pv37jCI87iOYrBwj+xnldepZX+dtsvnKEz/0QnzVxmXVmvS9d3s/r2EvQDjTv5Trtw6W9uECc&#10;ob05zd/6OdqWs+f3cZk26DztAo+7wOu9co3147vSzPRi85Eftp+nHTpzfj9OMf9J2hLh1Jldpqzz&#10;F2lnCJWp8vSOffv933/ouqup3DWw8Kf2+t+Ff18Tlpju+29Y2S9M1F9zYgEaWCjoU7f2ZfXU+ob4&#10;9ifLP8V3L6Qv4nvieUtqh7arLHUjFnQepSr7xeOUvlimfZu9HHu59vTFffb1F7f9tK4vlq1l1cF+&#10;jfbjVPb/0b8Xz20vU8erHPs16t4Kus92qBecfVn3237uF4978difPgv7c7Lv/ym0376sfHbYy/m5&#10;c9lhfx52/DSflu3Xar9epdr34vntdbAfYz/evv/FfII934vl28u2Pyet/xzsx/3cvhdhzye8eO4X&#10;66J99rrY6/BzZdiXlffFsgSVZz/+RdjfkxfL+mm59vtkh8pTat//IuzH/hQ/t0/bXqzLi78Rrf+P&#10;jrHfGy3b89jLeDGv6vhz77K9HHse+7p924vrPwedR3W0/xaVvogXr8N+Dnv9tO2nv0/7srYrVX57&#10;nXW8fd9Pz6dtL57LvvzTbS+uv7jt5/LJBn9Ge2zZ5W/wD579F/JJW31/93+Mn+7/ufyW7PqxvH8H&#10;/t3l/c9AE5f910xe9j/G/+r57HX+Ofxc/hfx03z25Z+m9uWfwr7v5/Di/p8e83+0bt9m325f/p/F&#10;T8t6ET+X5+fW7dvsy/97fPUz2/5zOXb85zz/58f9j7b/3P7/X+PfWx8NIfi57T+P//lz/X9X7v/1&#10;+L+ivv9mAnHAAQcccOD/X+AgEAcccMABB14KDgJxwAEHHHDgpeAgEAcccMABB14KDgJxwAEHHHDg&#10;peAgEAcccMABB14KDgJxwAEHHHDgpeAgEAcccMABB14KDgJxwAEHHHDgpeAgEAcccMABB14KDgJx&#10;wAEHHHDgpeAgEAcccMABB14KDgJxwAEHHHDgpeAgEAcccMABB14KDgJxwAEHHHDgpeAgEAcccMAB&#10;B14KDgJxwAEHHHDgpeAgEAcccMABB14KDgJxwAEHHHDgpeAgEAcccMABB14KDgJxwAEHHHDgpeAg&#10;EAcccMABB14KDgJxwAEHHHDgpeAgEAcccMABB14KDgJxwAEHHHDgpeAgEAcccMABB14KDgJxwAEH&#10;HHDgpeAgEAcccMABB14KDgJxwAEHHHDgpeAgEAcccMABB14KDgJxwAEHHHDgpeAgEAcccMABB14K&#10;DgJxwAEHHHDgpeAgEAcccMABB14KDgJxwAEHHHDgpeAgEAcccMABB14KDgJxwAEHHHDgpeAgEAcc&#10;cMABB14KDgJxwAEHHHDgpeAgEAcccMABB14KDgJxwAEHHHDgpeAgEAcccMABB14KDgJxwAEHHHDg&#10;peAgEAcccMABB14KDgJxwAEHHHDgJfBP/H8ASzx7Dh0BhRwAAAAASUVORK5CYII="/>
  <p:tag name="ISPRING_PRESENTERDATA_0" val="QsOZSSBUSOG7iiBYVcOCTg==|VFLGr+G7nE5HIFRIIFTDgk4gUEjDmiBD|||e0NGNDYyOERBLUYwRTktNDdEQi1CQUY0LUY0QkZERjNEQ0EzRX0=||SVNQUklOR19QUkVTRU5URVJfUEhPVE9fMA==|MA==|||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CF4628DA-F0E9-47DB-BAF4-F4BFDF3DCA3E}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CF4628DA-F0E9-47DB-BAF4-F4BFDF3DCA3E}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CF4628DA-F0E9-47DB-BAF4-F4BFDF3DCA3E}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CF4628DA-F0E9-47DB-BAF4-F4BFDF3DCA3E}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CF4628DA-F0E9-47DB-BAF4-F4BFDF3DCA3E}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CF4628DA-F0E9-47DB-BAF4-F4BFDF3DCA3E}"/>
  <p:tag name="ISPRING_CUSTOM_TIMING_USED" val="0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497</Words>
  <Application>Microsoft Office PowerPoint</Application>
  <PresentationFormat>Widescreen</PresentationFormat>
  <Paragraphs>87</Paragraphs>
  <Slides>15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Cambria Math</vt:lpstr>
      <vt:lpstr>Courier New</vt:lpstr>
      <vt:lpstr>Franklin Gothic Book</vt:lpstr>
      <vt:lpstr>Franklin Gothic Medium</vt:lpstr>
      <vt:lpstr>Tahoma</vt:lpstr>
      <vt:lpstr>Times New Roman</vt:lpstr>
      <vt:lpstr>Trebuchet MS</vt:lpstr>
      <vt:lpstr>Wingdings 2</vt:lpstr>
      <vt:lpstr>Wingdings 3</vt:lpstr>
      <vt:lpstr>Facet</vt:lpstr>
      <vt:lpstr>Trek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 tranh, nói với bạn về vấn đề liên quan đến tình huống </vt:lpstr>
      <vt:lpstr>PowerPoint Presentation</vt:lpstr>
      <vt:lpstr>   Để chuyển số đo từ xăng-ti-mét sang mi-li-mét (và ngược lại) ta làm thế nào? Cho ví dụ.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Duc Thi</cp:lastModifiedBy>
  <cp:revision>70</cp:revision>
  <dcterms:created xsi:type="dcterms:W3CDTF">2022-03-29T03:59:50Z</dcterms:created>
  <dcterms:modified xsi:type="dcterms:W3CDTF">2024-07-06T09:08:23Z</dcterms:modified>
</cp:coreProperties>
</file>