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20" r:id="rId2"/>
    <p:sldMasterId id="2147483732" r:id="rId3"/>
    <p:sldMasterId id="2147483756" r:id="rId4"/>
    <p:sldMasterId id="2147483780" r:id="rId5"/>
    <p:sldMasterId id="2147483804" r:id="rId6"/>
    <p:sldMasterId id="2147483828" r:id="rId7"/>
    <p:sldMasterId id="2147483852" r:id="rId8"/>
    <p:sldMasterId id="2147483864" r:id="rId9"/>
    <p:sldMasterId id="2147483877" r:id="rId10"/>
  </p:sldMasterIdLst>
  <p:notesMasterIdLst>
    <p:notesMasterId r:id="rId40"/>
  </p:notesMasterIdLst>
  <p:sldIdLst>
    <p:sldId id="573" r:id="rId11"/>
    <p:sldId id="441" r:id="rId12"/>
    <p:sldId id="574" r:id="rId13"/>
    <p:sldId id="575" r:id="rId14"/>
    <p:sldId id="577" r:id="rId15"/>
    <p:sldId id="576" r:id="rId16"/>
    <p:sldId id="578" r:id="rId17"/>
    <p:sldId id="580" r:id="rId18"/>
    <p:sldId id="581" r:id="rId19"/>
    <p:sldId id="579" r:id="rId20"/>
    <p:sldId id="559" r:id="rId21"/>
    <p:sldId id="546" r:id="rId22"/>
    <p:sldId id="582" r:id="rId23"/>
    <p:sldId id="260" r:id="rId24"/>
    <p:sldId id="261" r:id="rId25"/>
    <p:sldId id="585" r:id="rId26"/>
    <p:sldId id="560" r:id="rId27"/>
    <p:sldId id="561" r:id="rId28"/>
    <p:sldId id="547" r:id="rId29"/>
    <p:sldId id="583" r:id="rId30"/>
    <p:sldId id="584" r:id="rId31"/>
    <p:sldId id="567" r:id="rId32"/>
    <p:sldId id="568" r:id="rId33"/>
    <p:sldId id="285" r:id="rId34"/>
    <p:sldId id="552" r:id="rId35"/>
    <p:sldId id="569" r:id="rId36"/>
    <p:sldId id="435" r:id="rId37"/>
    <p:sldId id="268" r:id="rId38"/>
    <p:sldId id="586" r:id="rId39"/>
  </p:sldIdLst>
  <p:sldSz cx="12192000" cy="6858000"/>
  <p:notesSz cx="6858000" cy="9144000"/>
  <p:embeddedFontLst>
    <p:embeddedFont>
      <p:font typeface="Nunito" charset="0"/>
      <p:regular r:id="rId41"/>
    </p:embeddedFont>
    <p:embeddedFont>
      <p:font typeface="Nunito ExtraBold" charset="0"/>
      <p:bold r:id="rId42"/>
    </p:embeddedFont>
    <p:embeddedFont>
      <p:font typeface="Impact" pitchFamily="34" charset="0"/>
      <p:regular r:id="rId43"/>
    </p:embeddedFont>
    <p:embeddedFont>
      <p:font typeface="Calibri Light" pitchFamily="34" charset="0"/>
      <p:regular r:id="rId44"/>
      <p:italic r:id="rId45"/>
    </p:embeddedFont>
    <p:embeddedFont>
      <p:font typeface="Calibri"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xmlns=""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02F0"/>
    <a:srgbClr val="FFE177"/>
    <a:srgbClr val="FF896F"/>
    <a:srgbClr val="E6E6E6"/>
    <a:srgbClr val="A3E2FB"/>
    <a:srgbClr val="C7EDE6"/>
    <a:srgbClr val="FFFAF7"/>
    <a:srgbClr val="FBD2C8"/>
    <a:srgbClr val="E77D2E"/>
    <a:srgbClr val="329F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4660"/>
  </p:normalViewPr>
  <p:slideViewPr>
    <p:cSldViewPr snapToGrid="0">
      <p:cViewPr>
        <p:scale>
          <a:sx n="80" d="100"/>
          <a:sy n="80" d="100"/>
        </p:scale>
        <p:origin x="-342" y="-3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9.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chuyển</a:t>
            </a:r>
            <a:r>
              <a:rPr lang="en-US" dirty="0"/>
              <a:t> Slide.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ED40AF1-241F-463A-8508-92C4EB2DF3E4}" type="slidenum">
              <a:rPr kumimoji="0" lang="en-US" sz="1400" b="0" i="0" u="none" strike="noStrike" kern="0" cap="none" spc="0" normalizeH="0" baseline="0" noProof="0" smtClean="0">
                <a:ln>
                  <a:noFill/>
                </a:ln>
                <a:solidFill>
                  <a:srgbClr val="000000"/>
                </a:solidFill>
                <a:effectLst/>
                <a:uLnTx/>
                <a:uFillTx/>
                <a:latin typeface="UTM Avo" panose="02040603050506020204" pitchFamily="18"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3671381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chuyển</a:t>
            </a:r>
            <a:r>
              <a:rPr lang="en-US" dirty="0"/>
              <a:t> slide</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B797605-CA0B-41C0-A379-AE7C38122F99}" type="slidenum">
              <a:rPr kumimoji="0" lang="en-US" sz="1400" b="0" i="0" u="none" strike="noStrike" kern="0" cap="none" spc="0" normalizeH="0" baseline="0" noProof="0" smtClean="0">
                <a:ln>
                  <a:noFill/>
                </a:ln>
                <a:solidFill>
                  <a:srgbClr val="000000"/>
                </a:solidFill>
                <a:effectLst/>
                <a:uLnTx/>
                <a:uFillTx/>
                <a:latin typeface="UTM Avo" panose="02040603050506020204" pitchFamily="18"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416893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chuyển</a:t>
            </a:r>
            <a:r>
              <a:rPr lang="en-US" dirty="0"/>
              <a:t> slide</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B797605-CA0B-41C0-A379-AE7C38122F99}" type="slidenum">
              <a:rPr kumimoji="0" lang="en-US" sz="1400" b="0" i="0" u="none" strike="noStrike" kern="0" cap="none" spc="0" normalizeH="0" baseline="0" noProof="0" smtClean="0">
                <a:ln>
                  <a:noFill/>
                </a:ln>
                <a:solidFill>
                  <a:srgbClr val="000000"/>
                </a:solidFill>
                <a:effectLst/>
                <a:uLnTx/>
                <a:uFillTx/>
                <a:latin typeface="UTM Avo" panose="02040603050506020204" pitchFamily="18"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4122852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a:p>
            <a:r>
              <a:rPr lang="en-US" dirty="0" err="1"/>
              <a:t>Bấm</a:t>
            </a:r>
            <a:r>
              <a:rPr lang="en-US" dirty="0"/>
              <a:t> </a:t>
            </a:r>
            <a:r>
              <a:rPr lang="en-US" dirty="0" err="1"/>
              <a:t>bất</a:t>
            </a:r>
            <a:r>
              <a:rPr lang="en-US" dirty="0"/>
              <a:t> </a:t>
            </a:r>
            <a:r>
              <a:rPr lang="en-US" dirty="0" err="1"/>
              <a:t>kì</a:t>
            </a:r>
            <a:r>
              <a:rPr lang="en-US" dirty="0"/>
              <a:t> </a:t>
            </a:r>
            <a:r>
              <a:rPr lang="en-US" dirty="0" err="1"/>
              <a:t>để</a:t>
            </a:r>
            <a:r>
              <a:rPr lang="en-US" dirty="0"/>
              <a:t> </a:t>
            </a:r>
            <a:r>
              <a:rPr lang="en-US" dirty="0" err="1"/>
              <a:t>chuyển</a:t>
            </a:r>
            <a:r>
              <a:rPr lang="en-US" dirty="0"/>
              <a:t> slide</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B797605-CA0B-41C0-A379-AE7C38122F99}" type="slidenum">
              <a:rPr kumimoji="0" lang="en-US" sz="1400" b="0" i="0" u="none" strike="noStrike" kern="0" cap="none" spc="0" normalizeH="0" baseline="0" noProof="0" smtClean="0">
                <a:ln>
                  <a:noFill/>
                </a:ln>
                <a:solidFill>
                  <a:srgbClr val="000000"/>
                </a:solidFill>
                <a:effectLst/>
                <a:uLnTx/>
                <a:uFillTx/>
                <a:latin typeface="UTM Avo" panose="02040603050506020204" pitchFamily="18"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886097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C99316F-E22E-0798-B4DC-5ED94A94662F}"/>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5" name="Footer Placeholder 4">
            <a:extLst>
              <a:ext uri="{FF2B5EF4-FFF2-40B4-BE49-F238E27FC236}">
                <a16:creationId xmlns:a16="http://schemas.microsoft.com/office/drawing/2014/main" xmlns=""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9B3321-3A12-7B8E-DCBF-CE23F1A5CF59}"/>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5" name="Footer Placeholder 4">
            <a:extLst>
              <a:ext uri="{FF2B5EF4-FFF2-40B4-BE49-F238E27FC236}">
                <a16:creationId xmlns:a16="http://schemas.microsoft.com/office/drawing/2014/main" xmlns=""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1099933" y="23553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2" name="Google Shape;152;p13"/>
          <p:cNvSpPr txBox="1">
            <a:spLocks noGrp="1"/>
          </p:cNvSpPr>
          <p:nvPr>
            <p:ph type="subTitle" idx="1"/>
          </p:nvPr>
        </p:nvSpPr>
        <p:spPr>
          <a:xfrm>
            <a:off x="1099933" y="29342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1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154" name="Google Shape;154;p13"/>
          <p:cNvGrpSpPr/>
          <p:nvPr/>
        </p:nvGrpSpPr>
        <p:grpSpPr>
          <a:xfrm>
            <a:off x="354436" y="108696"/>
            <a:ext cx="11468433" cy="6548203"/>
            <a:chOff x="265826" y="81522"/>
            <a:chExt cx="8601325" cy="4911152"/>
          </a:xfrm>
        </p:grpSpPr>
        <p:sp>
          <p:nvSpPr>
            <p:cNvPr id="155" name="Google Shape;155;p13"/>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6" name="Google Shape;156;p13"/>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7" name="Google Shape;157;p13"/>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8" name="Google Shape;158;p13"/>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9" name="Google Shape;159;p13"/>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60" name="Google Shape;160;p13"/>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61" name="Google Shape;161;p13"/>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62" name="Google Shape;162;p13"/>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163" name="Google Shape;163;p13"/>
          <p:cNvSpPr txBox="1">
            <a:spLocks noGrp="1"/>
          </p:cNvSpPr>
          <p:nvPr>
            <p:ph type="title" idx="2"/>
          </p:nvPr>
        </p:nvSpPr>
        <p:spPr>
          <a:xfrm>
            <a:off x="4591800" y="2347433"/>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13"/>
          <p:cNvSpPr txBox="1">
            <a:spLocks noGrp="1"/>
          </p:cNvSpPr>
          <p:nvPr>
            <p:ph type="subTitle" idx="3"/>
          </p:nvPr>
        </p:nvSpPr>
        <p:spPr>
          <a:xfrm>
            <a:off x="4591800" y="292626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4"/>
          </p:nvPr>
        </p:nvSpPr>
        <p:spPr>
          <a:xfrm>
            <a:off x="8083667" y="2348600"/>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13"/>
          <p:cNvSpPr txBox="1">
            <a:spLocks noGrp="1"/>
          </p:cNvSpPr>
          <p:nvPr>
            <p:ph type="subTitle" idx="5"/>
          </p:nvPr>
        </p:nvSpPr>
        <p:spPr>
          <a:xfrm>
            <a:off x="8083667" y="2927433"/>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3"/>
          <p:cNvSpPr txBox="1">
            <a:spLocks noGrp="1"/>
          </p:cNvSpPr>
          <p:nvPr>
            <p:ph type="title" idx="6"/>
          </p:nvPr>
        </p:nvSpPr>
        <p:spPr>
          <a:xfrm>
            <a:off x="1099933"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13"/>
          <p:cNvSpPr txBox="1">
            <a:spLocks noGrp="1"/>
          </p:cNvSpPr>
          <p:nvPr>
            <p:ph type="subTitle" idx="7"/>
          </p:nvPr>
        </p:nvSpPr>
        <p:spPr>
          <a:xfrm>
            <a:off x="1099933"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3"/>
          <p:cNvSpPr txBox="1">
            <a:spLocks noGrp="1"/>
          </p:cNvSpPr>
          <p:nvPr>
            <p:ph type="title" idx="8"/>
          </p:nvPr>
        </p:nvSpPr>
        <p:spPr>
          <a:xfrm>
            <a:off x="4591800"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13"/>
          <p:cNvSpPr txBox="1">
            <a:spLocks noGrp="1"/>
          </p:cNvSpPr>
          <p:nvPr>
            <p:ph type="subTitle" idx="9"/>
          </p:nvPr>
        </p:nvSpPr>
        <p:spPr>
          <a:xfrm>
            <a:off x="4591800"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title" idx="13"/>
          </p:nvPr>
        </p:nvSpPr>
        <p:spPr>
          <a:xfrm>
            <a:off x="8083667"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13"/>
          <p:cNvSpPr txBox="1">
            <a:spLocks noGrp="1"/>
          </p:cNvSpPr>
          <p:nvPr>
            <p:ph type="subTitle" idx="14"/>
          </p:nvPr>
        </p:nvSpPr>
        <p:spPr>
          <a:xfrm>
            <a:off x="8083667"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title" idx="15"/>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4" name="Google Shape;174;p13"/>
          <p:cNvSpPr txBox="1">
            <a:spLocks noGrp="1"/>
          </p:cNvSpPr>
          <p:nvPr>
            <p:ph type="title" idx="16" hasCustomPrompt="1"/>
          </p:nvPr>
        </p:nvSpPr>
        <p:spPr>
          <a:xfrm>
            <a:off x="1111500"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5" name="Google Shape;175;p13"/>
          <p:cNvSpPr txBox="1">
            <a:spLocks noGrp="1"/>
          </p:cNvSpPr>
          <p:nvPr>
            <p:ph type="title" idx="17" hasCustomPrompt="1"/>
          </p:nvPr>
        </p:nvSpPr>
        <p:spPr>
          <a:xfrm>
            <a:off x="4603351"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6" name="Google Shape;176;p13"/>
          <p:cNvSpPr txBox="1">
            <a:spLocks noGrp="1"/>
          </p:cNvSpPr>
          <p:nvPr>
            <p:ph type="title" idx="18" hasCustomPrompt="1"/>
          </p:nvPr>
        </p:nvSpPr>
        <p:spPr>
          <a:xfrm>
            <a:off x="8095233"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7" name="Google Shape;177;p13"/>
          <p:cNvSpPr txBox="1">
            <a:spLocks noGrp="1"/>
          </p:cNvSpPr>
          <p:nvPr>
            <p:ph type="title" idx="19" hasCustomPrompt="1"/>
          </p:nvPr>
        </p:nvSpPr>
        <p:spPr>
          <a:xfrm>
            <a:off x="1111500"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8" name="Google Shape;178;p13"/>
          <p:cNvSpPr txBox="1">
            <a:spLocks noGrp="1"/>
          </p:cNvSpPr>
          <p:nvPr>
            <p:ph type="title" idx="20" hasCustomPrompt="1"/>
          </p:nvPr>
        </p:nvSpPr>
        <p:spPr>
          <a:xfrm>
            <a:off x="4603367"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9" name="Google Shape;179;p13"/>
          <p:cNvSpPr txBox="1">
            <a:spLocks noGrp="1"/>
          </p:cNvSpPr>
          <p:nvPr>
            <p:ph type="title" idx="21" hasCustomPrompt="1"/>
          </p:nvPr>
        </p:nvSpPr>
        <p:spPr>
          <a:xfrm>
            <a:off x="8095233"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151366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8"/>
        <p:cNvGrpSpPr/>
        <p:nvPr/>
      </p:nvGrpSpPr>
      <p:grpSpPr>
        <a:xfrm>
          <a:off x="0" y="0"/>
          <a:ext cx="0" cy="0"/>
          <a:chOff x="0" y="0"/>
          <a:chExt cx="0" cy="0"/>
        </a:xfrm>
      </p:grpSpPr>
      <p:sp>
        <p:nvSpPr>
          <p:cNvPr id="259" name="Google Shape;259;p1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260" name="Google Shape;260;p19"/>
          <p:cNvSpPr txBox="1">
            <a:spLocks noGrp="1"/>
          </p:cNvSpPr>
          <p:nvPr>
            <p:ph type="subTitle" idx="1"/>
          </p:nvPr>
        </p:nvSpPr>
        <p:spPr>
          <a:xfrm>
            <a:off x="953467" y="1536633"/>
            <a:ext cx="102720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1" name="Google Shape;261;p19"/>
          <p:cNvGrpSpPr/>
          <p:nvPr/>
        </p:nvGrpSpPr>
        <p:grpSpPr>
          <a:xfrm rot="10800000">
            <a:off x="354436" y="108696"/>
            <a:ext cx="11468433" cy="6548203"/>
            <a:chOff x="265826" y="81522"/>
            <a:chExt cx="8601325" cy="4911152"/>
          </a:xfrm>
        </p:grpSpPr>
        <p:sp>
          <p:nvSpPr>
            <p:cNvPr id="262" name="Google Shape;262;p19"/>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3" name="Google Shape;263;p19"/>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4" name="Google Shape;264;p19"/>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5" name="Google Shape;265;p19"/>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6" name="Google Shape;266;p19"/>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67" name="Google Shape;267;p19"/>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68" name="Google Shape;268;p19"/>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9" name="Google Shape;269;p19"/>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270" name="Google Shape;270;p19"/>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87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71"/>
        <p:cNvGrpSpPr/>
        <p:nvPr/>
      </p:nvGrpSpPr>
      <p:grpSpPr>
        <a:xfrm>
          <a:off x="0" y="0"/>
          <a:ext cx="0" cy="0"/>
          <a:chOff x="0" y="0"/>
          <a:chExt cx="0" cy="0"/>
        </a:xfrm>
      </p:grpSpPr>
      <p:sp>
        <p:nvSpPr>
          <p:cNvPr id="272" name="Google Shape;272;p20"/>
          <p:cNvSpPr txBox="1">
            <a:spLocks noGrp="1"/>
          </p:cNvSpPr>
          <p:nvPr>
            <p:ph type="body" idx="1"/>
          </p:nvPr>
        </p:nvSpPr>
        <p:spPr>
          <a:xfrm>
            <a:off x="1727067" y="2027633"/>
            <a:ext cx="4259200" cy="3623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273" name="Google Shape;273;p2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274" name="Google Shape;274;p20"/>
          <p:cNvGrpSpPr/>
          <p:nvPr/>
        </p:nvGrpSpPr>
        <p:grpSpPr>
          <a:xfrm rot="10800000">
            <a:off x="354436" y="108696"/>
            <a:ext cx="11468433" cy="6548203"/>
            <a:chOff x="265826" y="81522"/>
            <a:chExt cx="8601325" cy="4911152"/>
          </a:xfrm>
        </p:grpSpPr>
        <p:sp>
          <p:nvSpPr>
            <p:cNvPr id="275" name="Google Shape;275;p20"/>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6" name="Google Shape;276;p2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7" name="Google Shape;277;p20"/>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8" name="Google Shape;278;p2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9" name="Google Shape;279;p20"/>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80" name="Google Shape;280;p20"/>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81" name="Google Shape;281;p2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82" name="Google Shape;282;p2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283" name="Google Shape;283;p20"/>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2175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14"/>
        <p:cNvGrpSpPr/>
        <p:nvPr/>
      </p:nvGrpSpPr>
      <p:grpSpPr>
        <a:xfrm>
          <a:off x="0" y="0"/>
          <a:ext cx="0" cy="0"/>
          <a:chOff x="0" y="0"/>
          <a:chExt cx="0" cy="0"/>
        </a:xfrm>
      </p:grpSpPr>
      <p:sp>
        <p:nvSpPr>
          <p:cNvPr id="315" name="Google Shape;315;p23"/>
          <p:cNvSpPr txBox="1">
            <a:spLocks noGrp="1"/>
          </p:cNvSpPr>
          <p:nvPr>
            <p:ph type="title"/>
          </p:nvPr>
        </p:nvSpPr>
        <p:spPr>
          <a:xfrm>
            <a:off x="1025200" y="2410917"/>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6" name="Google Shape;316;p23"/>
          <p:cNvSpPr txBox="1">
            <a:spLocks noGrp="1"/>
          </p:cNvSpPr>
          <p:nvPr>
            <p:ph type="subTitle" idx="1"/>
          </p:nvPr>
        </p:nvSpPr>
        <p:spPr>
          <a:xfrm>
            <a:off x="10252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23"/>
          <p:cNvSpPr txBox="1">
            <a:spLocks noGrp="1"/>
          </p:cNvSpPr>
          <p:nvPr>
            <p:ph type="subTitle" idx="2"/>
          </p:nvPr>
        </p:nvSpPr>
        <p:spPr>
          <a:xfrm>
            <a:off x="80516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3"/>
          <p:cNvSpPr txBox="1">
            <a:spLocks noGrp="1"/>
          </p:cNvSpPr>
          <p:nvPr>
            <p:ph type="title" idx="3"/>
          </p:nvPr>
        </p:nvSpPr>
        <p:spPr>
          <a:xfrm>
            <a:off x="4538400" y="2410900"/>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9" name="Google Shape;319;p23"/>
          <p:cNvSpPr txBox="1">
            <a:spLocks noGrp="1"/>
          </p:cNvSpPr>
          <p:nvPr>
            <p:ph type="title" idx="4"/>
          </p:nvPr>
        </p:nvSpPr>
        <p:spPr>
          <a:xfrm>
            <a:off x="8051600" y="2410917"/>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0" name="Google Shape;320;p23"/>
          <p:cNvSpPr txBox="1">
            <a:spLocks noGrp="1"/>
          </p:cNvSpPr>
          <p:nvPr>
            <p:ph type="subTitle" idx="5"/>
          </p:nvPr>
        </p:nvSpPr>
        <p:spPr>
          <a:xfrm>
            <a:off x="45384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1" name="Google Shape;321;p23"/>
          <p:cNvGrpSpPr/>
          <p:nvPr/>
        </p:nvGrpSpPr>
        <p:grpSpPr>
          <a:xfrm rot="10800000">
            <a:off x="447903" y="402824"/>
            <a:ext cx="11578165" cy="6219977"/>
            <a:chOff x="265826" y="149717"/>
            <a:chExt cx="8683624" cy="4664983"/>
          </a:xfrm>
        </p:grpSpPr>
        <p:sp>
          <p:nvSpPr>
            <p:cNvPr id="322" name="Google Shape;322;p23"/>
            <p:cNvSpPr/>
            <p:nvPr/>
          </p:nvSpPr>
          <p:spPr>
            <a:xfrm rot="4490997" flipH="1">
              <a:off x="8779984" y="3941791"/>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3" name="Google Shape;323;p2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4" name="Google Shape;324;p2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5" name="Google Shape;325;p2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6" name="Google Shape;326;p2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27" name="Google Shape;327;p2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28" name="Google Shape;328;p2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9" name="Google Shape;329;p2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330" name="Google Shape;330;p2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331" name="Google Shape;331;p23"/>
          <p:cNvSpPr txBox="1">
            <a:spLocks noGrp="1"/>
          </p:cNvSpPr>
          <p:nvPr>
            <p:ph type="title" idx="6"/>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373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32"/>
        <p:cNvGrpSpPr/>
        <p:nvPr/>
      </p:nvGrpSpPr>
      <p:grpSpPr>
        <a:xfrm>
          <a:off x="0" y="0"/>
          <a:ext cx="0" cy="0"/>
          <a:chOff x="0" y="0"/>
          <a:chExt cx="0" cy="0"/>
        </a:xfrm>
      </p:grpSpPr>
      <p:sp>
        <p:nvSpPr>
          <p:cNvPr id="333" name="Google Shape;333;p24"/>
          <p:cNvSpPr txBox="1">
            <a:spLocks noGrp="1"/>
          </p:cNvSpPr>
          <p:nvPr>
            <p:ph type="title"/>
          </p:nvPr>
        </p:nvSpPr>
        <p:spPr>
          <a:xfrm>
            <a:off x="960076"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4" name="Google Shape;334;p24"/>
          <p:cNvSpPr txBox="1">
            <a:spLocks noGrp="1"/>
          </p:cNvSpPr>
          <p:nvPr>
            <p:ph type="subTitle" idx="1"/>
          </p:nvPr>
        </p:nvSpPr>
        <p:spPr>
          <a:xfrm>
            <a:off x="960076"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5" name="Google Shape;335;p24"/>
          <p:cNvSpPr txBox="1">
            <a:spLocks noGrp="1"/>
          </p:cNvSpPr>
          <p:nvPr>
            <p:ph type="title" idx="2"/>
          </p:nvPr>
        </p:nvSpPr>
        <p:spPr>
          <a:xfrm>
            <a:off x="4538400"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6" name="Google Shape;336;p24"/>
          <p:cNvSpPr txBox="1">
            <a:spLocks noGrp="1"/>
          </p:cNvSpPr>
          <p:nvPr>
            <p:ph type="subTitle" idx="3"/>
          </p:nvPr>
        </p:nvSpPr>
        <p:spPr>
          <a:xfrm>
            <a:off x="4538400"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7" name="Google Shape;337;p24"/>
          <p:cNvSpPr txBox="1">
            <a:spLocks noGrp="1"/>
          </p:cNvSpPr>
          <p:nvPr>
            <p:ph type="title" idx="4"/>
          </p:nvPr>
        </p:nvSpPr>
        <p:spPr>
          <a:xfrm>
            <a:off x="8116724"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8" name="Google Shape;338;p24"/>
          <p:cNvSpPr txBox="1">
            <a:spLocks noGrp="1"/>
          </p:cNvSpPr>
          <p:nvPr>
            <p:ph type="subTitle" idx="5"/>
          </p:nvPr>
        </p:nvSpPr>
        <p:spPr>
          <a:xfrm>
            <a:off x="8116724"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9" name="Google Shape;339;p2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340" name="Google Shape;340;p24"/>
          <p:cNvGrpSpPr/>
          <p:nvPr/>
        </p:nvGrpSpPr>
        <p:grpSpPr>
          <a:xfrm>
            <a:off x="354436" y="108696"/>
            <a:ext cx="11468433" cy="6548203"/>
            <a:chOff x="265826" y="81522"/>
            <a:chExt cx="8601325" cy="4911152"/>
          </a:xfrm>
        </p:grpSpPr>
        <p:sp>
          <p:nvSpPr>
            <p:cNvPr id="341" name="Google Shape;341;p2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2" name="Google Shape;342;p2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3" name="Google Shape;343;p2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4" name="Google Shape;344;p2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5" name="Google Shape;345;p2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46" name="Google Shape;346;p2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47" name="Google Shape;347;p2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8" name="Google Shape;348;p2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349" name="Google Shape;349;p24"/>
          <p:cNvSpPr txBox="1">
            <a:spLocks noGrp="1"/>
          </p:cNvSpPr>
          <p:nvPr>
            <p:ph type="title" idx="6"/>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569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13"/>
        <p:cNvGrpSpPr/>
        <p:nvPr/>
      </p:nvGrpSpPr>
      <p:grpSpPr>
        <a:xfrm>
          <a:off x="0" y="0"/>
          <a:ext cx="0" cy="0"/>
          <a:chOff x="0" y="0"/>
          <a:chExt cx="0" cy="0"/>
        </a:xfrm>
      </p:grpSpPr>
      <p:sp>
        <p:nvSpPr>
          <p:cNvPr id="414" name="Google Shape;414;p28"/>
          <p:cNvSpPr txBox="1">
            <a:spLocks noGrp="1"/>
          </p:cNvSpPr>
          <p:nvPr>
            <p:ph type="title" hasCustomPrompt="1"/>
          </p:nvPr>
        </p:nvSpPr>
        <p:spPr>
          <a:xfrm>
            <a:off x="1024733"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5" name="Google Shape;415;p28"/>
          <p:cNvSpPr txBox="1">
            <a:spLocks noGrp="1"/>
          </p:cNvSpPr>
          <p:nvPr>
            <p:ph type="subTitle" idx="1"/>
          </p:nvPr>
        </p:nvSpPr>
        <p:spPr>
          <a:xfrm>
            <a:off x="1537500"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2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17" name="Google Shape;417;p28"/>
          <p:cNvSpPr txBox="1">
            <a:spLocks noGrp="1"/>
          </p:cNvSpPr>
          <p:nvPr>
            <p:ph type="title" idx="2" hasCustomPrompt="1"/>
          </p:nvPr>
        </p:nvSpPr>
        <p:spPr>
          <a:xfrm>
            <a:off x="4535200"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8"/>
          <p:cNvSpPr txBox="1">
            <a:spLocks noGrp="1"/>
          </p:cNvSpPr>
          <p:nvPr>
            <p:ph type="subTitle" idx="3"/>
          </p:nvPr>
        </p:nvSpPr>
        <p:spPr>
          <a:xfrm>
            <a:off x="5048000"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8"/>
          <p:cNvSpPr txBox="1">
            <a:spLocks noGrp="1"/>
          </p:cNvSpPr>
          <p:nvPr>
            <p:ph type="title" idx="4" hasCustomPrompt="1"/>
          </p:nvPr>
        </p:nvSpPr>
        <p:spPr>
          <a:xfrm>
            <a:off x="8045667"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8"/>
          <p:cNvSpPr txBox="1">
            <a:spLocks noGrp="1"/>
          </p:cNvSpPr>
          <p:nvPr>
            <p:ph type="subTitle" idx="5"/>
          </p:nvPr>
        </p:nvSpPr>
        <p:spPr>
          <a:xfrm>
            <a:off x="8558467"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8"/>
          <p:cNvSpPr/>
          <p:nvPr/>
        </p:nvSpPr>
        <p:spPr>
          <a:xfrm rot="10800000">
            <a:off x="-15" y="12"/>
            <a:ext cx="2758581" cy="1539755"/>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2" name="Google Shape;422;p28"/>
          <p:cNvSpPr/>
          <p:nvPr/>
        </p:nvSpPr>
        <p:spPr>
          <a:xfrm>
            <a:off x="9433367" y="5111561"/>
            <a:ext cx="2758581" cy="1770024"/>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423" name="Google Shape;423;p28"/>
          <p:cNvGrpSpPr/>
          <p:nvPr/>
        </p:nvGrpSpPr>
        <p:grpSpPr>
          <a:xfrm>
            <a:off x="354436" y="199624"/>
            <a:ext cx="11468433" cy="6219977"/>
            <a:chOff x="265826" y="149717"/>
            <a:chExt cx="8601325" cy="4664983"/>
          </a:xfrm>
        </p:grpSpPr>
        <p:sp>
          <p:nvSpPr>
            <p:cNvPr id="424" name="Google Shape;424;p28"/>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5" name="Google Shape;425;p28"/>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6" name="Google Shape;426;p28"/>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7" name="Google Shape;427;p28"/>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8" name="Google Shape;428;p28"/>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29" name="Google Shape;429;p28"/>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30" name="Google Shape;430;p28"/>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31" name="Google Shape;431;p28"/>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8609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44"/>
        <p:cNvGrpSpPr/>
        <p:nvPr/>
      </p:nvGrpSpPr>
      <p:grpSpPr>
        <a:xfrm>
          <a:off x="0" y="0"/>
          <a:ext cx="0" cy="0"/>
          <a:chOff x="0" y="0"/>
          <a:chExt cx="0" cy="0"/>
        </a:xfrm>
      </p:grpSpPr>
      <p:sp>
        <p:nvSpPr>
          <p:cNvPr id="445" name="Google Shape;445;p3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46" name="Google Shape;446;p30"/>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7" name="Google Shape;447;p30"/>
          <p:cNvGrpSpPr/>
          <p:nvPr/>
        </p:nvGrpSpPr>
        <p:grpSpPr>
          <a:xfrm rot="10800000">
            <a:off x="354435" y="152320"/>
            <a:ext cx="11462552" cy="6504579"/>
            <a:chOff x="270237" y="81522"/>
            <a:chExt cx="8596914" cy="4878434"/>
          </a:xfrm>
        </p:grpSpPr>
        <p:sp>
          <p:nvSpPr>
            <p:cNvPr id="448" name="Google Shape;448;p30"/>
            <p:cNvSpPr/>
            <p:nvPr/>
          </p:nvSpPr>
          <p:spPr>
            <a:xfrm rot="2700000" flipH="1">
              <a:off x="444773" y="725317"/>
              <a:ext cx="158035" cy="144759"/>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49" name="Google Shape;449;p3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0" name="Google Shape;450;p30"/>
            <p:cNvSpPr/>
            <p:nvPr/>
          </p:nvSpPr>
          <p:spPr>
            <a:xfrm rot="-4497520">
              <a:off x="2430918" y="4726616"/>
              <a:ext cx="166106" cy="24316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1" name="Google Shape;451;p3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2" name="Google Shape;452;p30"/>
            <p:cNvSpPr/>
            <p:nvPr/>
          </p:nvSpPr>
          <p:spPr>
            <a:xfrm rot="-7202570" flipH="1">
              <a:off x="2338802" y="156301"/>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53" name="Google Shape;453;p30"/>
            <p:cNvSpPr/>
            <p:nvPr/>
          </p:nvSpPr>
          <p:spPr>
            <a:xfrm rot="-1800746">
              <a:off x="300222" y="333893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54" name="Google Shape;454;p3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5" name="Google Shape;455;p3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02152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6"/>
        <p:cNvGrpSpPr/>
        <p:nvPr/>
      </p:nvGrpSpPr>
      <p:grpSpPr>
        <a:xfrm>
          <a:off x="0" y="0"/>
          <a:ext cx="0" cy="0"/>
          <a:chOff x="0" y="0"/>
          <a:chExt cx="0" cy="0"/>
        </a:xfrm>
      </p:grpSpPr>
      <p:sp>
        <p:nvSpPr>
          <p:cNvPr id="457" name="Google Shape;457;p31"/>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58" name="Google Shape;458;p31"/>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9" name="Google Shape;459;p31"/>
          <p:cNvSpPr/>
          <p:nvPr/>
        </p:nvSpPr>
        <p:spPr>
          <a:xfrm rot="-6309003" flipH="1">
            <a:off x="1343660" y="1388197"/>
            <a:ext cx="210632" cy="192937"/>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0" name="Google Shape;460;p31"/>
          <p:cNvSpPr/>
          <p:nvPr/>
        </p:nvSpPr>
        <p:spPr>
          <a:xfrm rot="-9000802">
            <a:off x="11573970" y="2604679"/>
            <a:ext cx="180039" cy="2635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1" name="Google Shape;461;p31"/>
          <p:cNvSpPr/>
          <p:nvPr/>
        </p:nvSpPr>
        <p:spPr>
          <a:xfrm rot="-902480">
            <a:off x="1996391" y="6237055"/>
            <a:ext cx="221475" cy="324215"/>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2" name="Google Shape;462;p31"/>
          <p:cNvSpPr/>
          <p:nvPr/>
        </p:nvSpPr>
        <p:spPr>
          <a:xfrm rot="4498256" flipH="1">
            <a:off x="11525511" y="5505366"/>
            <a:ext cx="277389" cy="254087"/>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3" name="Google Shape;463;p31"/>
          <p:cNvSpPr/>
          <p:nvPr/>
        </p:nvSpPr>
        <p:spPr>
          <a:xfrm rot="9900295" flipH="1">
            <a:off x="4170965" y="226707"/>
            <a:ext cx="191188" cy="20711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64" name="Google Shape;464;p31"/>
          <p:cNvSpPr/>
          <p:nvPr/>
        </p:nvSpPr>
        <p:spPr>
          <a:xfrm rot="6298269">
            <a:off x="565128" y="4085526"/>
            <a:ext cx="175073" cy="20711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65" name="Google Shape;465;p31"/>
          <p:cNvSpPr/>
          <p:nvPr/>
        </p:nvSpPr>
        <p:spPr>
          <a:xfrm rot="8100000" flipH="1">
            <a:off x="9925516" y="120664"/>
            <a:ext cx="277145" cy="253864"/>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6" name="Google Shape;466;p31"/>
          <p:cNvSpPr/>
          <p:nvPr/>
        </p:nvSpPr>
        <p:spPr>
          <a:xfrm rot="-3607270">
            <a:off x="8111865" y="6295606"/>
            <a:ext cx="174955" cy="20701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90231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67"/>
        <p:cNvGrpSpPr/>
        <p:nvPr/>
      </p:nvGrpSpPr>
      <p:grpSpPr>
        <a:xfrm>
          <a:off x="0" y="0"/>
          <a:ext cx="0" cy="0"/>
          <a:chOff x="0" y="0"/>
          <a:chExt cx="0" cy="0"/>
        </a:xfrm>
      </p:grpSpPr>
      <p:sp>
        <p:nvSpPr>
          <p:cNvPr id="468" name="Google Shape;468;p3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69" name="Google Shape;469;p32"/>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70" name="Google Shape;470;p32"/>
          <p:cNvGrpSpPr/>
          <p:nvPr/>
        </p:nvGrpSpPr>
        <p:grpSpPr>
          <a:xfrm>
            <a:off x="225141" y="63748"/>
            <a:ext cx="11739279" cy="6466285"/>
            <a:chOff x="168855" y="47811"/>
            <a:chExt cx="8804459" cy="4849714"/>
          </a:xfrm>
        </p:grpSpPr>
        <p:sp>
          <p:nvSpPr>
            <p:cNvPr id="471" name="Google Shape;471;p32"/>
            <p:cNvSpPr/>
            <p:nvPr/>
          </p:nvSpPr>
          <p:spPr>
            <a:xfrm rot="-6309003" flipH="1">
              <a:off x="286945" y="1553022"/>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2" name="Google Shape;472;p32"/>
            <p:cNvSpPr/>
            <p:nvPr/>
          </p:nvSpPr>
          <p:spPr>
            <a:xfrm rot="-5400000">
              <a:off x="8786790" y="1650676"/>
              <a:ext cx="134975" cy="197589"/>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3" name="Google Shape;473;p32"/>
            <p:cNvSpPr/>
            <p:nvPr/>
          </p:nvSpPr>
          <p:spPr>
            <a:xfrm rot="2700000">
              <a:off x="1342238" y="463157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4" name="Google Shape;474;p32"/>
            <p:cNvSpPr/>
            <p:nvPr/>
          </p:nvSpPr>
          <p:spPr>
            <a:xfrm rot="-6301744" flipH="1">
              <a:off x="8750296" y="3769263"/>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5" name="Google Shape;475;p32"/>
            <p:cNvSpPr/>
            <p:nvPr/>
          </p:nvSpPr>
          <p:spPr>
            <a:xfrm rot="1795222" flipH="1">
              <a:off x="1108409" y="108006"/>
              <a:ext cx="143093"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76" name="Google Shape;476;p32"/>
            <p:cNvSpPr/>
            <p:nvPr/>
          </p:nvSpPr>
          <p:spPr>
            <a:xfrm rot="-9901731">
              <a:off x="186800" y="3859486"/>
              <a:ext cx="131305" cy="15533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77" name="Google Shape;477;p32"/>
            <p:cNvSpPr/>
            <p:nvPr/>
          </p:nvSpPr>
          <p:spPr>
            <a:xfrm rot="-3598373" flipH="1">
              <a:off x="7444101" y="90242"/>
              <a:ext cx="207912" cy="190446"/>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8" name="Google Shape;478;p32"/>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21214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6"/>
        <p:cNvGrpSpPr/>
        <p:nvPr/>
      </p:nvGrpSpPr>
      <p:grpSpPr>
        <a:xfrm>
          <a:off x="0" y="0"/>
          <a:ext cx="0" cy="0"/>
          <a:chOff x="0" y="0"/>
          <a:chExt cx="0" cy="0"/>
        </a:xfrm>
      </p:grpSpPr>
      <p:sp>
        <p:nvSpPr>
          <p:cNvPr id="517" name="Google Shape;517;p36"/>
          <p:cNvSpPr/>
          <p:nvPr/>
        </p:nvSpPr>
        <p:spPr>
          <a:xfrm flipH="1">
            <a:off x="-473886" y="-170367"/>
            <a:ext cx="3429788"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8" name="Google Shape;518;p36"/>
          <p:cNvSpPr/>
          <p:nvPr/>
        </p:nvSpPr>
        <p:spPr>
          <a:xfrm>
            <a:off x="9149967" y="-274334"/>
            <a:ext cx="3429788"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9" name="Google Shape;519;p36"/>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20" name="Google Shape;520;p36"/>
          <p:cNvSpPr txBox="1">
            <a:spLocks noGrp="1"/>
          </p:cNvSpPr>
          <p:nvPr>
            <p:ph type="title"/>
          </p:nvPr>
        </p:nvSpPr>
        <p:spPr>
          <a:xfrm>
            <a:off x="960000" y="2413133"/>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21" name="Google Shape;521;p36"/>
          <p:cNvSpPr txBox="1">
            <a:spLocks noGrp="1"/>
          </p:cNvSpPr>
          <p:nvPr>
            <p:ph type="subTitle" idx="1"/>
          </p:nvPr>
        </p:nvSpPr>
        <p:spPr>
          <a:xfrm>
            <a:off x="960033" y="5556851"/>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2" name="Google Shape;522;p36"/>
          <p:cNvGrpSpPr/>
          <p:nvPr/>
        </p:nvGrpSpPr>
        <p:grpSpPr>
          <a:xfrm rot="10800000">
            <a:off x="354436" y="199623"/>
            <a:ext cx="11468433" cy="6154999"/>
            <a:chOff x="265826" y="198451"/>
            <a:chExt cx="8601325" cy="4616249"/>
          </a:xfrm>
        </p:grpSpPr>
        <p:sp>
          <p:nvSpPr>
            <p:cNvPr id="523" name="Google Shape;523;p36"/>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4" name="Google Shape;524;p36"/>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5" name="Google Shape;525;p36"/>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6" name="Google Shape;526;p36"/>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7" name="Google Shape;527;p36"/>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8" name="Google Shape;528;p36"/>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9" name="Google Shape;529;p36"/>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30" name="Google Shape;530;p36"/>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16727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9A1E06-80FF-9FD3-C6C2-F3DB0D0E7824}"/>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5" name="Footer Placeholder 4">
            <a:extLst>
              <a:ext uri="{FF2B5EF4-FFF2-40B4-BE49-F238E27FC236}">
                <a16:creationId xmlns:a16="http://schemas.microsoft.com/office/drawing/2014/main" xmlns=""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63"/>
        <p:cNvGrpSpPr/>
        <p:nvPr/>
      </p:nvGrpSpPr>
      <p:grpSpPr>
        <a:xfrm>
          <a:off x="0" y="0"/>
          <a:ext cx="0" cy="0"/>
          <a:chOff x="0" y="0"/>
          <a:chExt cx="0" cy="0"/>
        </a:xfrm>
      </p:grpSpPr>
      <p:sp>
        <p:nvSpPr>
          <p:cNvPr id="564" name="Google Shape;564;p3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65" name="Google Shape;565;p39"/>
          <p:cNvSpPr txBox="1">
            <a:spLocks noGrp="1"/>
          </p:cNvSpPr>
          <p:nvPr>
            <p:ph type="title"/>
          </p:nvPr>
        </p:nvSpPr>
        <p:spPr>
          <a:xfrm>
            <a:off x="3429733" y="3028433"/>
            <a:ext cx="53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6" name="Google Shape;566;p39"/>
          <p:cNvSpPr txBox="1">
            <a:spLocks noGrp="1"/>
          </p:cNvSpPr>
          <p:nvPr>
            <p:ph type="subTitle" idx="1"/>
          </p:nvPr>
        </p:nvSpPr>
        <p:spPr>
          <a:xfrm>
            <a:off x="4167200" y="4584067"/>
            <a:ext cx="3833600" cy="6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7" name="Google Shape;567;p39"/>
          <p:cNvGrpSpPr/>
          <p:nvPr/>
        </p:nvGrpSpPr>
        <p:grpSpPr>
          <a:xfrm rot="10800000">
            <a:off x="354436" y="199624"/>
            <a:ext cx="11468433" cy="6219977"/>
            <a:chOff x="265826" y="149717"/>
            <a:chExt cx="8601325" cy="4664983"/>
          </a:xfrm>
        </p:grpSpPr>
        <p:sp>
          <p:nvSpPr>
            <p:cNvPr id="568" name="Google Shape;568;p3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69" name="Google Shape;569;p3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0" name="Google Shape;570;p3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1" name="Google Shape;571;p3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2" name="Google Shape;572;p3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73" name="Google Shape;573;p3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74" name="Google Shape;574;p39"/>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5" name="Google Shape;575;p3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76" name="Google Shape;576;p39"/>
          <p:cNvSpPr txBox="1">
            <a:spLocks noGrp="1"/>
          </p:cNvSpPr>
          <p:nvPr>
            <p:ph type="title" idx="2" hasCustomPrompt="1"/>
          </p:nvPr>
        </p:nvSpPr>
        <p:spPr>
          <a:xfrm>
            <a:off x="3453067" y="1351233"/>
            <a:ext cx="52852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577" name="Google Shape;577;p39"/>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8" name="Google Shape;578;p39"/>
          <p:cNvSpPr/>
          <p:nvPr/>
        </p:nvSpPr>
        <p:spPr>
          <a:xfrm rot="10800000">
            <a:off x="-303" y="170"/>
            <a:ext cx="1767265" cy="656129"/>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2910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579"/>
        <p:cNvGrpSpPr/>
        <p:nvPr/>
      </p:nvGrpSpPr>
      <p:grpSpPr>
        <a:xfrm>
          <a:off x="0" y="0"/>
          <a:ext cx="0" cy="0"/>
          <a:chOff x="0" y="0"/>
          <a:chExt cx="0" cy="0"/>
        </a:xfrm>
      </p:grpSpPr>
      <p:sp>
        <p:nvSpPr>
          <p:cNvPr id="580" name="Google Shape;580;p4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81" name="Google Shape;581;p40"/>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2" name="Google Shape;582;p40"/>
          <p:cNvSpPr txBox="1">
            <a:spLocks noGrp="1"/>
          </p:cNvSpPr>
          <p:nvPr>
            <p:ph type="sldNum" idx="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83" name="Google Shape;583;p40"/>
          <p:cNvSpPr txBox="1">
            <a:spLocks noGrp="1"/>
          </p:cNvSpPr>
          <p:nvPr>
            <p:ph type="title"/>
          </p:nvPr>
        </p:nvSpPr>
        <p:spPr>
          <a:xfrm>
            <a:off x="960033" y="2412284"/>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4" name="Google Shape;584;p40"/>
          <p:cNvSpPr txBox="1">
            <a:spLocks noGrp="1"/>
          </p:cNvSpPr>
          <p:nvPr>
            <p:ph type="subTitle" idx="1"/>
          </p:nvPr>
        </p:nvSpPr>
        <p:spPr>
          <a:xfrm>
            <a:off x="960033" y="33413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5" name="Google Shape;585;p40"/>
          <p:cNvGrpSpPr/>
          <p:nvPr/>
        </p:nvGrpSpPr>
        <p:grpSpPr>
          <a:xfrm rot="10800000">
            <a:off x="354436" y="199624"/>
            <a:ext cx="11468433" cy="6219977"/>
            <a:chOff x="265826" y="149717"/>
            <a:chExt cx="8601325" cy="4664983"/>
          </a:xfrm>
        </p:grpSpPr>
        <p:sp>
          <p:nvSpPr>
            <p:cNvPr id="586" name="Google Shape;586;p40"/>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7" name="Google Shape;587;p40"/>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8" name="Google Shape;588;p40"/>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9" name="Google Shape;589;p40"/>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0" name="Google Shape;590;p40"/>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91" name="Google Shape;591;p40"/>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92" name="Google Shape;592;p40"/>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3" name="Google Shape;593;p40"/>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94" name="Google Shape;594;p40"/>
          <p:cNvSpPr/>
          <p:nvPr/>
        </p:nvSpPr>
        <p:spPr>
          <a:xfrm rot="10800000">
            <a:off x="0" y="-1"/>
            <a:ext cx="2758581"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5" name="Google Shape;595;p40"/>
          <p:cNvSpPr/>
          <p:nvPr/>
        </p:nvSpPr>
        <p:spPr>
          <a:xfrm rot="10800000" flipH="1">
            <a:off x="9218832" y="0"/>
            <a:ext cx="2973173"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6" name="Google Shape;596;p40"/>
          <p:cNvSpPr txBox="1">
            <a:spLocks noGrp="1"/>
          </p:cNvSpPr>
          <p:nvPr>
            <p:ph type="title" idx="3"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4496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13" name="Google Shape;613;p42"/>
          <p:cNvGrpSpPr/>
          <p:nvPr/>
        </p:nvGrpSpPr>
        <p:grpSpPr>
          <a:xfrm rot="10800000">
            <a:off x="354436" y="199624"/>
            <a:ext cx="11468433" cy="6219977"/>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69169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24" name="Google Shape;624;p43"/>
          <p:cNvGrpSpPr/>
          <p:nvPr/>
        </p:nvGrpSpPr>
        <p:grpSpPr>
          <a:xfrm>
            <a:off x="354436" y="199624"/>
            <a:ext cx="11468433" cy="6219977"/>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58419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35" name="Google Shape;635;p44"/>
          <p:cNvGrpSpPr/>
          <p:nvPr/>
        </p:nvGrpSpPr>
        <p:grpSpPr>
          <a:xfrm rot="10800000">
            <a:off x="354436" y="199624"/>
            <a:ext cx="11468433" cy="6219977"/>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27216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9433367" y="3659169"/>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 name="Google Shape;11;p2"/>
          <p:cNvSpPr txBox="1">
            <a:spLocks noGrp="1"/>
          </p:cNvSpPr>
          <p:nvPr>
            <p:ph type="ctrTitle"/>
          </p:nvPr>
        </p:nvSpPr>
        <p:spPr>
          <a:xfrm>
            <a:off x="953467" y="2888867"/>
            <a:ext cx="10285200" cy="15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6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3" name="Google Shape;13;p2"/>
          <p:cNvSpPr txBox="1">
            <a:spLocks noGrp="1"/>
          </p:cNvSpPr>
          <p:nvPr>
            <p:ph type="subTitle" idx="1"/>
          </p:nvPr>
        </p:nvSpPr>
        <p:spPr>
          <a:xfrm>
            <a:off x="959167" y="2104133"/>
            <a:ext cx="102852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4" name="Google Shape;14;p2"/>
          <p:cNvSpPr/>
          <p:nvPr/>
        </p:nvSpPr>
        <p:spPr>
          <a:xfrm rot="-5400000">
            <a:off x="-474022" y="-146154"/>
            <a:ext cx="2854991"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 name="Google Shape;15;p2"/>
          <p:cNvSpPr txBox="1">
            <a:spLocks noGrp="1"/>
          </p:cNvSpPr>
          <p:nvPr>
            <p:ph type="subTitle" idx="2"/>
          </p:nvPr>
        </p:nvSpPr>
        <p:spPr>
          <a:xfrm>
            <a:off x="940100" y="4547200"/>
            <a:ext cx="10285200" cy="4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2"/>
          <p:cNvSpPr/>
          <p:nvPr/>
        </p:nvSpPr>
        <p:spPr>
          <a:xfrm>
            <a:off x="1103434" y="4438870"/>
            <a:ext cx="537885" cy="314916"/>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17" name="Google Shape;17;p2"/>
          <p:cNvGrpSpPr/>
          <p:nvPr/>
        </p:nvGrpSpPr>
        <p:grpSpPr>
          <a:xfrm>
            <a:off x="354436" y="199624"/>
            <a:ext cx="11468433" cy="6219977"/>
            <a:chOff x="265826" y="149717"/>
            <a:chExt cx="8601325" cy="4664983"/>
          </a:xfrm>
        </p:grpSpPr>
        <p:sp>
          <p:nvSpPr>
            <p:cNvPr id="18" name="Google Shape;18;p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9" name="Google Shape;19;p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0" name="Google Shape;20;p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1" name="Google Shape;21;p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2" name="Google Shape;22;p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3" name="Google Shape;23;p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4" name="Google Shape;24;p2"/>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5" name="Google Shape;25;p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85247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p:nvPr/>
        </p:nvSpPr>
        <p:spPr>
          <a:xfrm rot="10800000" flipH="1">
            <a:off x="9504134" y="-411"/>
            <a:ext cx="2687829" cy="2398411"/>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8" name="Google Shape;28;p3"/>
          <p:cNvSpPr txBox="1">
            <a:spLocks noGrp="1"/>
          </p:cNvSpPr>
          <p:nvPr>
            <p:ph type="title"/>
          </p:nvPr>
        </p:nvSpPr>
        <p:spPr>
          <a:xfrm>
            <a:off x="960033" y="2598684"/>
            <a:ext cx="10272000" cy="52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960033" y="36079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2400"/>
            </a:lvl1pPr>
            <a:lvl2pPr lvl="1"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31" name="Google Shape;31;p3"/>
          <p:cNvSpPr/>
          <p:nvPr/>
        </p:nvSpPr>
        <p:spPr>
          <a:xfrm rot="10800000">
            <a:off x="304" y="283"/>
            <a:ext cx="2687829" cy="2397717"/>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 name="Google Shape;32;p3"/>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33" name="Google Shape;33;p3"/>
          <p:cNvGrpSpPr/>
          <p:nvPr/>
        </p:nvGrpSpPr>
        <p:grpSpPr>
          <a:xfrm>
            <a:off x="354436" y="199624"/>
            <a:ext cx="11468433" cy="6219977"/>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42" name="Google Shape;42;p3"/>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87988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4"/>
          <p:cNvSpPr txBox="1">
            <a:spLocks noGrp="1"/>
          </p:cNvSpPr>
          <p:nvPr>
            <p:ph type="body" idx="1"/>
          </p:nvPr>
        </p:nvSpPr>
        <p:spPr>
          <a:xfrm>
            <a:off x="960000" y="1536633"/>
            <a:ext cx="10272000" cy="460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sz="1600"/>
            </a:lvl1pPr>
            <a:lvl2pPr marL="1219170" lvl="1" indent="-423323" rtl="0">
              <a:lnSpc>
                <a:spcPct val="115000"/>
              </a:lnSpc>
              <a:spcBef>
                <a:spcPts val="0"/>
              </a:spcBef>
              <a:spcAft>
                <a:spcPts val="0"/>
              </a:spcAft>
              <a:buSzPts val="1400"/>
              <a:buAutoNum type="alphaLcPeriod"/>
              <a:defRPr/>
            </a:lvl2pPr>
            <a:lvl3pPr marL="1828754" lvl="2" indent="-423323" rtl="0">
              <a:lnSpc>
                <a:spcPct val="115000"/>
              </a:lnSpc>
              <a:spcBef>
                <a:spcPts val="0"/>
              </a:spcBef>
              <a:spcAft>
                <a:spcPts val="0"/>
              </a:spcAft>
              <a:buSzPts val="1400"/>
              <a:buAutoNum type="romanLcPeriod"/>
              <a:defRPr/>
            </a:lvl3pPr>
            <a:lvl4pPr marL="2438339" lvl="3" indent="-423323" rtl="0">
              <a:lnSpc>
                <a:spcPct val="115000"/>
              </a:lnSpc>
              <a:spcBef>
                <a:spcPts val="0"/>
              </a:spcBef>
              <a:spcAft>
                <a:spcPts val="0"/>
              </a:spcAft>
              <a:buSzPts val="1400"/>
              <a:buAutoNum type="arabicPeriod"/>
              <a:defRPr/>
            </a:lvl4pPr>
            <a:lvl5pPr marL="3047924" lvl="4" indent="-423323" rtl="0">
              <a:lnSpc>
                <a:spcPct val="115000"/>
              </a:lnSpc>
              <a:spcBef>
                <a:spcPts val="0"/>
              </a:spcBef>
              <a:spcAft>
                <a:spcPts val="0"/>
              </a:spcAft>
              <a:buSzPts val="1400"/>
              <a:buAutoNum type="alphaLcPeriod"/>
              <a:defRPr/>
            </a:lvl5pPr>
            <a:lvl6pPr marL="3657509" lvl="5" indent="-423323" rtl="0">
              <a:lnSpc>
                <a:spcPct val="115000"/>
              </a:lnSpc>
              <a:spcBef>
                <a:spcPts val="0"/>
              </a:spcBef>
              <a:spcAft>
                <a:spcPts val="0"/>
              </a:spcAft>
              <a:buSzPts val="1400"/>
              <a:buAutoNum type="romanLcPeriod"/>
              <a:defRPr/>
            </a:lvl6pPr>
            <a:lvl7pPr marL="4267093" lvl="6" indent="-423323" rtl="0">
              <a:lnSpc>
                <a:spcPct val="115000"/>
              </a:lnSpc>
              <a:spcBef>
                <a:spcPts val="0"/>
              </a:spcBef>
              <a:spcAft>
                <a:spcPts val="0"/>
              </a:spcAft>
              <a:buSzPts val="1400"/>
              <a:buAutoNum type="arabicPeriod"/>
              <a:defRPr/>
            </a:lvl7pPr>
            <a:lvl8pPr marL="4876678" lvl="7" indent="-423323" rtl="0">
              <a:lnSpc>
                <a:spcPct val="115000"/>
              </a:lnSpc>
              <a:spcBef>
                <a:spcPts val="0"/>
              </a:spcBef>
              <a:spcAft>
                <a:spcPts val="0"/>
              </a:spcAft>
              <a:buSzPts val="1400"/>
              <a:buAutoNum type="alphaLcPeriod"/>
              <a:defRPr/>
            </a:lvl8pPr>
            <a:lvl9pPr marL="5486263" lvl="8" indent="-423323" rtl="0">
              <a:lnSpc>
                <a:spcPct val="115000"/>
              </a:lnSpc>
              <a:spcBef>
                <a:spcPts val="0"/>
              </a:spcBef>
              <a:spcAft>
                <a:spcPts val="0"/>
              </a:spcAft>
              <a:buSzPts val="1400"/>
              <a:buAutoNum type="romanLcPeriod"/>
              <a:defRPr/>
            </a:lvl9pPr>
          </a:lstStyle>
          <a:p>
            <a:endParaRPr/>
          </a:p>
        </p:txBody>
      </p:sp>
      <p:grpSp>
        <p:nvGrpSpPr>
          <p:cNvPr id="46" name="Google Shape;46;p4"/>
          <p:cNvGrpSpPr/>
          <p:nvPr/>
        </p:nvGrpSpPr>
        <p:grpSpPr>
          <a:xfrm>
            <a:off x="354436" y="108696"/>
            <a:ext cx="11468433" cy="6548203"/>
            <a:chOff x="265826" y="81522"/>
            <a:chExt cx="8601325" cy="4911152"/>
          </a:xfrm>
        </p:grpSpPr>
        <p:sp>
          <p:nvSpPr>
            <p:cNvPr id="47" name="Google Shape;47;p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8" name="Google Shape;48;p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9" name="Google Shape;49;p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0" name="Google Shape;50;p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 name="Google Shape;51;p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 name="Google Shape;52;p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3" name="Google Shape;53;p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4" name="Google Shape;54;p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5" name="Google Shape;55;p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Tree>
    <p:extLst>
      <p:ext uri="{BB962C8B-B14F-4D97-AF65-F5344CB8AC3E}">
        <p14:creationId xmlns:p14="http://schemas.microsoft.com/office/powerpoint/2010/main" val="394010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txBox="1">
            <a:spLocks noGrp="1"/>
          </p:cNvSpPr>
          <p:nvPr>
            <p:ph type="subTitle" idx="1"/>
          </p:nvPr>
        </p:nvSpPr>
        <p:spPr>
          <a:xfrm>
            <a:off x="1245817" y="3895817"/>
            <a:ext cx="3876800" cy="45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58" name="Google Shape;58;p5"/>
          <p:cNvSpPr txBox="1">
            <a:spLocks noGrp="1"/>
          </p:cNvSpPr>
          <p:nvPr>
            <p:ph type="subTitle" idx="2"/>
          </p:nvPr>
        </p:nvSpPr>
        <p:spPr>
          <a:xfrm>
            <a:off x="7069384" y="3895817"/>
            <a:ext cx="3876800" cy="4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400">
                <a:latin typeface="Nunito ExtraBold"/>
                <a:ea typeface="Nunito ExtraBold"/>
                <a:cs typeface="Nunito ExtraBold"/>
                <a:sym typeface="Nunito ExtraBold"/>
              </a:defRPr>
            </a:lvl1pPr>
            <a:lvl2pPr lvl="1" algn="ctr" rtl="0">
              <a:lnSpc>
                <a:spcPct val="100000"/>
              </a:lnSpc>
              <a:spcBef>
                <a:spcPts val="0"/>
              </a:spcBef>
              <a:spcAft>
                <a:spcPts val="0"/>
              </a:spcAft>
              <a:buSzPts val="1800"/>
              <a:buNone/>
              <a:defRPr sz="2400" b="1"/>
            </a:lvl2pPr>
            <a:lvl3pPr lvl="2" algn="ctr" rtl="0">
              <a:lnSpc>
                <a:spcPct val="100000"/>
              </a:lnSpc>
              <a:spcBef>
                <a:spcPts val="0"/>
              </a:spcBef>
              <a:spcAft>
                <a:spcPts val="0"/>
              </a:spcAft>
              <a:buSzPts val="1800"/>
              <a:buNone/>
              <a:defRPr sz="2400" b="1"/>
            </a:lvl3pPr>
            <a:lvl4pPr lvl="3" algn="ctr" rtl="0">
              <a:lnSpc>
                <a:spcPct val="100000"/>
              </a:lnSpc>
              <a:spcBef>
                <a:spcPts val="0"/>
              </a:spcBef>
              <a:spcAft>
                <a:spcPts val="0"/>
              </a:spcAft>
              <a:buSzPts val="1800"/>
              <a:buNone/>
              <a:defRPr sz="2400" b="1"/>
            </a:lvl4pPr>
            <a:lvl5pPr lvl="4" algn="ctr" rtl="0">
              <a:lnSpc>
                <a:spcPct val="100000"/>
              </a:lnSpc>
              <a:spcBef>
                <a:spcPts val="0"/>
              </a:spcBef>
              <a:spcAft>
                <a:spcPts val="0"/>
              </a:spcAft>
              <a:buSzPts val="1800"/>
              <a:buNone/>
              <a:defRPr sz="2400" b="1"/>
            </a:lvl5pPr>
            <a:lvl6pPr lvl="5" algn="ctr" rtl="0">
              <a:lnSpc>
                <a:spcPct val="100000"/>
              </a:lnSpc>
              <a:spcBef>
                <a:spcPts val="0"/>
              </a:spcBef>
              <a:spcAft>
                <a:spcPts val="0"/>
              </a:spcAft>
              <a:buSzPts val="1800"/>
              <a:buNone/>
              <a:defRPr sz="2400" b="1"/>
            </a:lvl6pPr>
            <a:lvl7pPr lvl="6" algn="ctr" rtl="0">
              <a:lnSpc>
                <a:spcPct val="100000"/>
              </a:lnSpc>
              <a:spcBef>
                <a:spcPts val="0"/>
              </a:spcBef>
              <a:spcAft>
                <a:spcPts val="0"/>
              </a:spcAft>
              <a:buSzPts val="1800"/>
              <a:buNone/>
              <a:defRPr sz="2400" b="1"/>
            </a:lvl7pPr>
            <a:lvl8pPr lvl="7" algn="ctr" rtl="0">
              <a:lnSpc>
                <a:spcPct val="100000"/>
              </a:lnSpc>
              <a:spcBef>
                <a:spcPts val="0"/>
              </a:spcBef>
              <a:spcAft>
                <a:spcPts val="0"/>
              </a:spcAft>
              <a:buSzPts val="1800"/>
              <a:buNone/>
              <a:defRPr sz="2400" b="1"/>
            </a:lvl8pPr>
            <a:lvl9pPr lvl="8" algn="ctr" rtl="0">
              <a:lnSpc>
                <a:spcPct val="100000"/>
              </a:lnSpc>
              <a:spcBef>
                <a:spcPts val="0"/>
              </a:spcBef>
              <a:spcAft>
                <a:spcPts val="0"/>
              </a:spcAft>
              <a:buSzPts val="1800"/>
              <a:buNone/>
              <a:defRPr sz="2400" b="1"/>
            </a:lvl9pPr>
          </a:lstStyle>
          <a:p>
            <a:endParaRPr/>
          </a:p>
        </p:txBody>
      </p:sp>
      <p:sp>
        <p:nvSpPr>
          <p:cNvPr id="59" name="Google Shape;59;p5"/>
          <p:cNvSpPr txBox="1">
            <a:spLocks noGrp="1"/>
          </p:cNvSpPr>
          <p:nvPr>
            <p:ph type="subTitle" idx="3"/>
          </p:nvPr>
        </p:nvSpPr>
        <p:spPr>
          <a:xfrm>
            <a:off x="1245817" y="4565200"/>
            <a:ext cx="3876800" cy="11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0" name="Google Shape;60;p5"/>
          <p:cNvSpPr txBox="1">
            <a:spLocks noGrp="1"/>
          </p:cNvSpPr>
          <p:nvPr>
            <p:ph type="subTitle" idx="4"/>
          </p:nvPr>
        </p:nvSpPr>
        <p:spPr>
          <a:xfrm>
            <a:off x="7069384" y="4565200"/>
            <a:ext cx="3876800" cy="11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1" name="Google Shape;61;p5"/>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2" name="Google Shape;62;p5"/>
          <p:cNvGrpSpPr/>
          <p:nvPr/>
        </p:nvGrpSpPr>
        <p:grpSpPr>
          <a:xfrm rot="10800000">
            <a:off x="354436" y="108696"/>
            <a:ext cx="11468433" cy="6548203"/>
            <a:chOff x="265826" y="81522"/>
            <a:chExt cx="8601325" cy="4911152"/>
          </a:xfrm>
        </p:grpSpPr>
        <p:sp>
          <p:nvSpPr>
            <p:cNvPr id="63" name="Google Shape;63;p5"/>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 name="Google Shape;64;p5"/>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5" name="Google Shape;65;p5"/>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6" name="Google Shape;66;p5"/>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7" name="Google Shape;67;p5"/>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8" name="Google Shape;68;p5"/>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9" name="Google Shape;69;p5"/>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70" name="Google Shape;70;p5"/>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71" name="Google Shape;71;p5"/>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3545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86" name="Google Shape;86;p7"/>
          <p:cNvSpPr txBox="1">
            <a:spLocks noGrp="1"/>
          </p:cNvSpPr>
          <p:nvPr>
            <p:ph type="body" idx="1"/>
          </p:nvPr>
        </p:nvSpPr>
        <p:spPr>
          <a:xfrm>
            <a:off x="960000" y="1536633"/>
            <a:ext cx="5019600" cy="317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87" name="Google Shape;87;p7"/>
          <p:cNvGrpSpPr/>
          <p:nvPr/>
        </p:nvGrpSpPr>
        <p:grpSpPr>
          <a:xfrm>
            <a:off x="354436" y="108696"/>
            <a:ext cx="11468433" cy="6548203"/>
            <a:chOff x="265826" y="81522"/>
            <a:chExt cx="8601325" cy="4911152"/>
          </a:xfrm>
        </p:grpSpPr>
        <p:sp>
          <p:nvSpPr>
            <p:cNvPr id="88" name="Google Shape;88;p7"/>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89" name="Google Shape;89;p7"/>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0" name="Google Shape;90;p7"/>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1" name="Google Shape;91;p7"/>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2" name="Google Shape;92;p7"/>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93" name="Google Shape;93;p7"/>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94" name="Google Shape;94;p7"/>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5" name="Google Shape;95;p7"/>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96" name="Google Shape;96;p7"/>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6126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4D46D3-86D8-335F-B05D-55388976B5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D16D46D-0FC2-853C-5620-725CA24F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79F5D99-88FA-A69C-5B3A-46A01C69C3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6C9E3E9-28E1-D30E-2805-D547B07F8B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F6F28F4-501D-08DC-1470-C93A32956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2166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7"/>
        <p:cNvGrpSpPr/>
        <p:nvPr/>
      </p:nvGrpSpPr>
      <p:grpSpPr>
        <a:xfrm>
          <a:off x="0" y="0"/>
          <a:ext cx="0" cy="0"/>
          <a:chOff x="0" y="0"/>
          <a:chExt cx="0" cy="0"/>
        </a:xfrm>
      </p:grpSpPr>
      <p:sp>
        <p:nvSpPr>
          <p:cNvPr id="98" name="Google Shape;98;p8"/>
          <p:cNvSpPr/>
          <p:nvPr/>
        </p:nvSpPr>
        <p:spPr>
          <a:xfrm>
            <a:off x="960000" y="713333"/>
            <a:ext cx="10278400" cy="5431200"/>
          </a:xfrm>
          <a:prstGeom prst="roundRect">
            <a:avLst>
              <a:gd name="adj" fmla="val 12048"/>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9" name="Google Shape;99;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2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101" name="Google Shape;101;p8"/>
          <p:cNvGrpSpPr/>
          <p:nvPr/>
        </p:nvGrpSpPr>
        <p:grpSpPr>
          <a:xfrm>
            <a:off x="354436" y="199623"/>
            <a:ext cx="11468433" cy="6490136"/>
            <a:chOff x="265826" y="149717"/>
            <a:chExt cx="8601325" cy="4867602"/>
          </a:xfrm>
        </p:grpSpPr>
        <p:sp>
          <p:nvSpPr>
            <p:cNvPr id="102" name="Google Shape;102;p8"/>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3" name="Google Shape;103;p8"/>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4" name="Google Shape;104;p8"/>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5" name="Google Shape;105;p8"/>
            <p:cNvSpPr/>
            <p:nvPr/>
          </p:nvSpPr>
          <p:spPr>
            <a:xfrm rot="-1802570" flipH="1">
              <a:off x="6405574" y="47101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06" name="Google Shape;106;p8"/>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07" name="Google Shape;107;p8"/>
            <p:cNvSpPr/>
            <p:nvPr/>
          </p:nvSpPr>
          <p:spPr>
            <a:xfrm rot="5400000" flipH="1">
              <a:off x="2398989" y="48179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8" name="Google Shape;108;p8"/>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07665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9"/>
        <p:cNvGrpSpPr/>
        <p:nvPr/>
      </p:nvGrpSpPr>
      <p:grpSpPr>
        <a:xfrm>
          <a:off x="0" y="0"/>
          <a:ext cx="0" cy="0"/>
          <a:chOff x="0" y="0"/>
          <a:chExt cx="0" cy="0"/>
        </a:xfrm>
      </p:grpSpPr>
      <p:sp>
        <p:nvSpPr>
          <p:cNvPr id="110" name="Google Shape;110;p9"/>
          <p:cNvSpPr/>
          <p:nvPr/>
        </p:nvSpPr>
        <p:spPr>
          <a:xfrm rot="10800000">
            <a:off x="0" y="2"/>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1" name="Google Shape;111;p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112" name="Google Shape;112;p9"/>
          <p:cNvSpPr txBox="1">
            <a:spLocks noGrp="1"/>
          </p:cNvSpPr>
          <p:nvPr>
            <p:ph type="subTitle" idx="1"/>
          </p:nvPr>
        </p:nvSpPr>
        <p:spPr>
          <a:xfrm>
            <a:off x="1939800" y="4137467"/>
            <a:ext cx="8312400" cy="9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9"/>
          <p:cNvSpPr txBox="1">
            <a:spLocks noGrp="1"/>
          </p:cNvSpPr>
          <p:nvPr>
            <p:ph type="title"/>
          </p:nvPr>
        </p:nvSpPr>
        <p:spPr>
          <a:xfrm>
            <a:off x="960000" y="1536633"/>
            <a:ext cx="10272000" cy="20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9"/>
          <p:cNvSpPr/>
          <p:nvPr/>
        </p:nvSpPr>
        <p:spPr>
          <a:xfrm>
            <a:off x="9433367" y="3659169"/>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115" name="Google Shape;115;p9"/>
          <p:cNvGrpSpPr/>
          <p:nvPr/>
        </p:nvGrpSpPr>
        <p:grpSpPr>
          <a:xfrm>
            <a:off x="354436" y="199624"/>
            <a:ext cx="11468433" cy="6219977"/>
            <a:chOff x="265826" y="149717"/>
            <a:chExt cx="8601325" cy="4664983"/>
          </a:xfrm>
        </p:grpSpPr>
        <p:sp>
          <p:nvSpPr>
            <p:cNvPr id="116" name="Google Shape;116;p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7" name="Google Shape;117;p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8" name="Google Shape;118;p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9" name="Google Shape;119;p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20" name="Google Shape;120;p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21" name="Google Shape;121;p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22" name="Google Shape;122;p9"/>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23" name="Google Shape;123;p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70180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Tree>
    <p:extLst>
      <p:ext uri="{BB962C8B-B14F-4D97-AF65-F5344CB8AC3E}">
        <p14:creationId xmlns:p14="http://schemas.microsoft.com/office/powerpoint/2010/main" val="72022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1099933" y="23553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2" name="Google Shape;152;p13"/>
          <p:cNvSpPr txBox="1">
            <a:spLocks noGrp="1"/>
          </p:cNvSpPr>
          <p:nvPr>
            <p:ph type="subTitle" idx="1"/>
          </p:nvPr>
        </p:nvSpPr>
        <p:spPr>
          <a:xfrm>
            <a:off x="1099933" y="29342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1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154" name="Google Shape;154;p13"/>
          <p:cNvGrpSpPr/>
          <p:nvPr/>
        </p:nvGrpSpPr>
        <p:grpSpPr>
          <a:xfrm>
            <a:off x="354436" y="108696"/>
            <a:ext cx="11468433" cy="6548203"/>
            <a:chOff x="265826" y="81522"/>
            <a:chExt cx="8601325" cy="4911152"/>
          </a:xfrm>
        </p:grpSpPr>
        <p:sp>
          <p:nvSpPr>
            <p:cNvPr id="155" name="Google Shape;155;p13"/>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6" name="Google Shape;156;p13"/>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7" name="Google Shape;157;p13"/>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8" name="Google Shape;158;p13"/>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9" name="Google Shape;159;p13"/>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60" name="Google Shape;160;p13"/>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61" name="Google Shape;161;p13"/>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62" name="Google Shape;162;p13"/>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163" name="Google Shape;163;p13"/>
          <p:cNvSpPr txBox="1">
            <a:spLocks noGrp="1"/>
          </p:cNvSpPr>
          <p:nvPr>
            <p:ph type="title" idx="2"/>
          </p:nvPr>
        </p:nvSpPr>
        <p:spPr>
          <a:xfrm>
            <a:off x="4591800" y="2347433"/>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13"/>
          <p:cNvSpPr txBox="1">
            <a:spLocks noGrp="1"/>
          </p:cNvSpPr>
          <p:nvPr>
            <p:ph type="subTitle" idx="3"/>
          </p:nvPr>
        </p:nvSpPr>
        <p:spPr>
          <a:xfrm>
            <a:off x="4591800" y="292626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4"/>
          </p:nvPr>
        </p:nvSpPr>
        <p:spPr>
          <a:xfrm>
            <a:off x="8083667" y="2348600"/>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13"/>
          <p:cNvSpPr txBox="1">
            <a:spLocks noGrp="1"/>
          </p:cNvSpPr>
          <p:nvPr>
            <p:ph type="subTitle" idx="5"/>
          </p:nvPr>
        </p:nvSpPr>
        <p:spPr>
          <a:xfrm>
            <a:off x="8083667" y="2927433"/>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3"/>
          <p:cNvSpPr txBox="1">
            <a:spLocks noGrp="1"/>
          </p:cNvSpPr>
          <p:nvPr>
            <p:ph type="title" idx="6"/>
          </p:nvPr>
        </p:nvSpPr>
        <p:spPr>
          <a:xfrm>
            <a:off x="1099933"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13"/>
          <p:cNvSpPr txBox="1">
            <a:spLocks noGrp="1"/>
          </p:cNvSpPr>
          <p:nvPr>
            <p:ph type="subTitle" idx="7"/>
          </p:nvPr>
        </p:nvSpPr>
        <p:spPr>
          <a:xfrm>
            <a:off x="1099933"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3"/>
          <p:cNvSpPr txBox="1">
            <a:spLocks noGrp="1"/>
          </p:cNvSpPr>
          <p:nvPr>
            <p:ph type="title" idx="8"/>
          </p:nvPr>
        </p:nvSpPr>
        <p:spPr>
          <a:xfrm>
            <a:off x="4591800"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13"/>
          <p:cNvSpPr txBox="1">
            <a:spLocks noGrp="1"/>
          </p:cNvSpPr>
          <p:nvPr>
            <p:ph type="subTitle" idx="9"/>
          </p:nvPr>
        </p:nvSpPr>
        <p:spPr>
          <a:xfrm>
            <a:off x="4591800"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title" idx="13"/>
          </p:nvPr>
        </p:nvSpPr>
        <p:spPr>
          <a:xfrm>
            <a:off x="8083667"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13"/>
          <p:cNvSpPr txBox="1">
            <a:spLocks noGrp="1"/>
          </p:cNvSpPr>
          <p:nvPr>
            <p:ph type="subTitle" idx="14"/>
          </p:nvPr>
        </p:nvSpPr>
        <p:spPr>
          <a:xfrm>
            <a:off x="8083667"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title" idx="15"/>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4" name="Google Shape;174;p13"/>
          <p:cNvSpPr txBox="1">
            <a:spLocks noGrp="1"/>
          </p:cNvSpPr>
          <p:nvPr>
            <p:ph type="title" idx="16" hasCustomPrompt="1"/>
          </p:nvPr>
        </p:nvSpPr>
        <p:spPr>
          <a:xfrm>
            <a:off x="1111500"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5" name="Google Shape;175;p13"/>
          <p:cNvSpPr txBox="1">
            <a:spLocks noGrp="1"/>
          </p:cNvSpPr>
          <p:nvPr>
            <p:ph type="title" idx="17" hasCustomPrompt="1"/>
          </p:nvPr>
        </p:nvSpPr>
        <p:spPr>
          <a:xfrm>
            <a:off x="4603351"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6" name="Google Shape;176;p13"/>
          <p:cNvSpPr txBox="1">
            <a:spLocks noGrp="1"/>
          </p:cNvSpPr>
          <p:nvPr>
            <p:ph type="title" idx="18" hasCustomPrompt="1"/>
          </p:nvPr>
        </p:nvSpPr>
        <p:spPr>
          <a:xfrm>
            <a:off x="8095233"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7" name="Google Shape;177;p13"/>
          <p:cNvSpPr txBox="1">
            <a:spLocks noGrp="1"/>
          </p:cNvSpPr>
          <p:nvPr>
            <p:ph type="title" idx="19" hasCustomPrompt="1"/>
          </p:nvPr>
        </p:nvSpPr>
        <p:spPr>
          <a:xfrm>
            <a:off x="1111500"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8" name="Google Shape;178;p13"/>
          <p:cNvSpPr txBox="1">
            <a:spLocks noGrp="1"/>
          </p:cNvSpPr>
          <p:nvPr>
            <p:ph type="title" idx="20" hasCustomPrompt="1"/>
          </p:nvPr>
        </p:nvSpPr>
        <p:spPr>
          <a:xfrm>
            <a:off x="4603367"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9" name="Google Shape;179;p13"/>
          <p:cNvSpPr txBox="1">
            <a:spLocks noGrp="1"/>
          </p:cNvSpPr>
          <p:nvPr>
            <p:ph type="title" idx="21" hasCustomPrompt="1"/>
          </p:nvPr>
        </p:nvSpPr>
        <p:spPr>
          <a:xfrm>
            <a:off x="8095233"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113294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8"/>
        <p:cNvGrpSpPr/>
        <p:nvPr/>
      </p:nvGrpSpPr>
      <p:grpSpPr>
        <a:xfrm>
          <a:off x="0" y="0"/>
          <a:ext cx="0" cy="0"/>
          <a:chOff x="0" y="0"/>
          <a:chExt cx="0" cy="0"/>
        </a:xfrm>
      </p:grpSpPr>
      <p:sp>
        <p:nvSpPr>
          <p:cNvPr id="259" name="Google Shape;259;p1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260" name="Google Shape;260;p19"/>
          <p:cNvSpPr txBox="1">
            <a:spLocks noGrp="1"/>
          </p:cNvSpPr>
          <p:nvPr>
            <p:ph type="subTitle" idx="1"/>
          </p:nvPr>
        </p:nvSpPr>
        <p:spPr>
          <a:xfrm>
            <a:off x="953467" y="1536633"/>
            <a:ext cx="102720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1" name="Google Shape;261;p19"/>
          <p:cNvGrpSpPr/>
          <p:nvPr/>
        </p:nvGrpSpPr>
        <p:grpSpPr>
          <a:xfrm rot="10800000">
            <a:off x="354436" y="108696"/>
            <a:ext cx="11468433" cy="6548203"/>
            <a:chOff x="265826" y="81522"/>
            <a:chExt cx="8601325" cy="4911152"/>
          </a:xfrm>
        </p:grpSpPr>
        <p:sp>
          <p:nvSpPr>
            <p:cNvPr id="262" name="Google Shape;262;p19"/>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3" name="Google Shape;263;p19"/>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4" name="Google Shape;264;p19"/>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5" name="Google Shape;265;p19"/>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6" name="Google Shape;266;p19"/>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67" name="Google Shape;267;p19"/>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68" name="Google Shape;268;p19"/>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9" name="Google Shape;269;p19"/>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270" name="Google Shape;270;p19"/>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910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71"/>
        <p:cNvGrpSpPr/>
        <p:nvPr/>
      </p:nvGrpSpPr>
      <p:grpSpPr>
        <a:xfrm>
          <a:off x="0" y="0"/>
          <a:ext cx="0" cy="0"/>
          <a:chOff x="0" y="0"/>
          <a:chExt cx="0" cy="0"/>
        </a:xfrm>
      </p:grpSpPr>
      <p:sp>
        <p:nvSpPr>
          <p:cNvPr id="272" name="Google Shape;272;p20"/>
          <p:cNvSpPr txBox="1">
            <a:spLocks noGrp="1"/>
          </p:cNvSpPr>
          <p:nvPr>
            <p:ph type="body" idx="1"/>
          </p:nvPr>
        </p:nvSpPr>
        <p:spPr>
          <a:xfrm>
            <a:off x="1727067" y="2027633"/>
            <a:ext cx="4259200" cy="3623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273" name="Google Shape;273;p2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274" name="Google Shape;274;p20"/>
          <p:cNvGrpSpPr/>
          <p:nvPr/>
        </p:nvGrpSpPr>
        <p:grpSpPr>
          <a:xfrm rot="10800000">
            <a:off x="354436" y="108696"/>
            <a:ext cx="11468433" cy="6548203"/>
            <a:chOff x="265826" y="81522"/>
            <a:chExt cx="8601325" cy="4911152"/>
          </a:xfrm>
        </p:grpSpPr>
        <p:sp>
          <p:nvSpPr>
            <p:cNvPr id="275" name="Google Shape;275;p20"/>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6" name="Google Shape;276;p2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7" name="Google Shape;277;p20"/>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8" name="Google Shape;278;p2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9" name="Google Shape;279;p20"/>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80" name="Google Shape;280;p20"/>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81" name="Google Shape;281;p2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82" name="Google Shape;282;p2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283" name="Google Shape;283;p20"/>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266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14"/>
        <p:cNvGrpSpPr/>
        <p:nvPr/>
      </p:nvGrpSpPr>
      <p:grpSpPr>
        <a:xfrm>
          <a:off x="0" y="0"/>
          <a:ext cx="0" cy="0"/>
          <a:chOff x="0" y="0"/>
          <a:chExt cx="0" cy="0"/>
        </a:xfrm>
      </p:grpSpPr>
      <p:sp>
        <p:nvSpPr>
          <p:cNvPr id="315" name="Google Shape;315;p23"/>
          <p:cNvSpPr txBox="1">
            <a:spLocks noGrp="1"/>
          </p:cNvSpPr>
          <p:nvPr>
            <p:ph type="title"/>
          </p:nvPr>
        </p:nvSpPr>
        <p:spPr>
          <a:xfrm>
            <a:off x="1025200" y="2410917"/>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6" name="Google Shape;316;p23"/>
          <p:cNvSpPr txBox="1">
            <a:spLocks noGrp="1"/>
          </p:cNvSpPr>
          <p:nvPr>
            <p:ph type="subTitle" idx="1"/>
          </p:nvPr>
        </p:nvSpPr>
        <p:spPr>
          <a:xfrm>
            <a:off x="10252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23"/>
          <p:cNvSpPr txBox="1">
            <a:spLocks noGrp="1"/>
          </p:cNvSpPr>
          <p:nvPr>
            <p:ph type="subTitle" idx="2"/>
          </p:nvPr>
        </p:nvSpPr>
        <p:spPr>
          <a:xfrm>
            <a:off x="80516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3"/>
          <p:cNvSpPr txBox="1">
            <a:spLocks noGrp="1"/>
          </p:cNvSpPr>
          <p:nvPr>
            <p:ph type="title" idx="3"/>
          </p:nvPr>
        </p:nvSpPr>
        <p:spPr>
          <a:xfrm>
            <a:off x="4538400" y="2410900"/>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9" name="Google Shape;319;p23"/>
          <p:cNvSpPr txBox="1">
            <a:spLocks noGrp="1"/>
          </p:cNvSpPr>
          <p:nvPr>
            <p:ph type="title" idx="4"/>
          </p:nvPr>
        </p:nvSpPr>
        <p:spPr>
          <a:xfrm>
            <a:off x="8051600" y="2410917"/>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0" name="Google Shape;320;p23"/>
          <p:cNvSpPr txBox="1">
            <a:spLocks noGrp="1"/>
          </p:cNvSpPr>
          <p:nvPr>
            <p:ph type="subTitle" idx="5"/>
          </p:nvPr>
        </p:nvSpPr>
        <p:spPr>
          <a:xfrm>
            <a:off x="45384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1" name="Google Shape;321;p23"/>
          <p:cNvGrpSpPr/>
          <p:nvPr/>
        </p:nvGrpSpPr>
        <p:grpSpPr>
          <a:xfrm rot="10800000">
            <a:off x="447903" y="402824"/>
            <a:ext cx="11578165" cy="6219977"/>
            <a:chOff x="265826" y="149717"/>
            <a:chExt cx="8683624" cy="4664983"/>
          </a:xfrm>
        </p:grpSpPr>
        <p:sp>
          <p:nvSpPr>
            <p:cNvPr id="322" name="Google Shape;322;p23"/>
            <p:cNvSpPr/>
            <p:nvPr/>
          </p:nvSpPr>
          <p:spPr>
            <a:xfrm rot="4490997" flipH="1">
              <a:off x="8779984" y="3941791"/>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3" name="Google Shape;323;p2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4" name="Google Shape;324;p2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5" name="Google Shape;325;p2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6" name="Google Shape;326;p2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27" name="Google Shape;327;p2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28" name="Google Shape;328;p2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9" name="Google Shape;329;p2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330" name="Google Shape;330;p2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331" name="Google Shape;331;p23"/>
          <p:cNvSpPr txBox="1">
            <a:spLocks noGrp="1"/>
          </p:cNvSpPr>
          <p:nvPr>
            <p:ph type="title" idx="6"/>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8892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32"/>
        <p:cNvGrpSpPr/>
        <p:nvPr/>
      </p:nvGrpSpPr>
      <p:grpSpPr>
        <a:xfrm>
          <a:off x="0" y="0"/>
          <a:ext cx="0" cy="0"/>
          <a:chOff x="0" y="0"/>
          <a:chExt cx="0" cy="0"/>
        </a:xfrm>
      </p:grpSpPr>
      <p:sp>
        <p:nvSpPr>
          <p:cNvPr id="333" name="Google Shape;333;p24"/>
          <p:cNvSpPr txBox="1">
            <a:spLocks noGrp="1"/>
          </p:cNvSpPr>
          <p:nvPr>
            <p:ph type="title"/>
          </p:nvPr>
        </p:nvSpPr>
        <p:spPr>
          <a:xfrm>
            <a:off x="960076"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4" name="Google Shape;334;p24"/>
          <p:cNvSpPr txBox="1">
            <a:spLocks noGrp="1"/>
          </p:cNvSpPr>
          <p:nvPr>
            <p:ph type="subTitle" idx="1"/>
          </p:nvPr>
        </p:nvSpPr>
        <p:spPr>
          <a:xfrm>
            <a:off x="960076"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5" name="Google Shape;335;p24"/>
          <p:cNvSpPr txBox="1">
            <a:spLocks noGrp="1"/>
          </p:cNvSpPr>
          <p:nvPr>
            <p:ph type="title" idx="2"/>
          </p:nvPr>
        </p:nvSpPr>
        <p:spPr>
          <a:xfrm>
            <a:off x="4538400"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6" name="Google Shape;336;p24"/>
          <p:cNvSpPr txBox="1">
            <a:spLocks noGrp="1"/>
          </p:cNvSpPr>
          <p:nvPr>
            <p:ph type="subTitle" idx="3"/>
          </p:nvPr>
        </p:nvSpPr>
        <p:spPr>
          <a:xfrm>
            <a:off x="4538400"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7" name="Google Shape;337;p24"/>
          <p:cNvSpPr txBox="1">
            <a:spLocks noGrp="1"/>
          </p:cNvSpPr>
          <p:nvPr>
            <p:ph type="title" idx="4"/>
          </p:nvPr>
        </p:nvSpPr>
        <p:spPr>
          <a:xfrm>
            <a:off x="8116724"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8" name="Google Shape;338;p24"/>
          <p:cNvSpPr txBox="1">
            <a:spLocks noGrp="1"/>
          </p:cNvSpPr>
          <p:nvPr>
            <p:ph type="subTitle" idx="5"/>
          </p:nvPr>
        </p:nvSpPr>
        <p:spPr>
          <a:xfrm>
            <a:off x="8116724"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9" name="Google Shape;339;p2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340" name="Google Shape;340;p24"/>
          <p:cNvGrpSpPr/>
          <p:nvPr/>
        </p:nvGrpSpPr>
        <p:grpSpPr>
          <a:xfrm>
            <a:off x="354436" y="108696"/>
            <a:ext cx="11468433" cy="6548203"/>
            <a:chOff x="265826" y="81522"/>
            <a:chExt cx="8601325" cy="4911152"/>
          </a:xfrm>
        </p:grpSpPr>
        <p:sp>
          <p:nvSpPr>
            <p:cNvPr id="341" name="Google Shape;341;p2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2" name="Google Shape;342;p2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3" name="Google Shape;343;p2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4" name="Google Shape;344;p2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5" name="Google Shape;345;p2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46" name="Google Shape;346;p2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47" name="Google Shape;347;p2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8" name="Google Shape;348;p2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349" name="Google Shape;349;p24"/>
          <p:cNvSpPr txBox="1">
            <a:spLocks noGrp="1"/>
          </p:cNvSpPr>
          <p:nvPr>
            <p:ph type="title" idx="6"/>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8607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13"/>
        <p:cNvGrpSpPr/>
        <p:nvPr/>
      </p:nvGrpSpPr>
      <p:grpSpPr>
        <a:xfrm>
          <a:off x="0" y="0"/>
          <a:ext cx="0" cy="0"/>
          <a:chOff x="0" y="0"/>
          <a:chExt cx="0" cy="0"/>
        </a:xfrm>
      </p:grpSpPr>
      <p:sp>
        <p:nvSpPr>
          <p:cNvPr id="414" name="Google Shape;414;p28"/>
          <p:cNvSpPr txBox="1">
            <a:spLocks noGrp="1"/>
          </p:cNvSpPr>
          <p:nvPr>
            <p:ph type="title" hasCustomPrompt="1"/>
          </p:nvPr>
        </p:nvSpPr>
        <p:spPr>
          <a:xfrm>
            <a:off x="1024733"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5" name="Google Shape;415;p28"/>
          <p:cNvSpPr txBox="1">
            <a:spLocks noGrp="1"/>
          </p:cNvSpPr>
          <p:nvPr>
            <p:ph type="subTitle" idx="1"/>
          </p:nvPr>
        </p:nvSpPr>
        <p:spPr>
          <a:xfrm>
            <a:off x="1537500"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2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17" name="Google Shape;417;p28"/>
          <p:cNvSpPr txBox="1">
            <a:spLocks noGrp="1"/>
          </p:cNvSpPr>
          <p:nvPr>
            <p:ph type="title" idx="2" hasCustomPrompt="1"/>
          </p:nvPr>
        </p:nvSpPr>
        <p:spPr>
          <a:xfrm>
            <a:off x="4535200"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8"/>
          <p:cNvSpPr txBox="1">
            <a:spLocks noGrp="1"/>
          </p:cNvSpPr>
          <p:nvPr>
            <p:ph type="subTitle" idx="3"/>
          </p:nvPr>
        </p:nvSpPr>
        <p:spPr>
          <a:xfrm>
            <a:off x="5048000"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8"/>
          <p:cNvSpPr txBox="1">
            <a:spLocks noGrp="1"/>
          </p:cNvSpPr>
          <p:nvPr>
            <p:ph type="title" idx="4" hasCustomPrompt="1"/>
          </p:nvPr>
        </p:nvSpPr>
        <p:spPr>
          <a:xfrm>
            <a:off x="8045667"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8"/>
          <p:cNvSpPr txBox="1">
            <a:spLocks noGrp="1"/>
          </p:cNvSpPr>
          <p:nvPr>
            <p:ph type="subTitle" idx="5"/>
          </p:nvPr>
        </p:nvSpPr>
        <p:spPr>
          <a:xfrm>
            <a:off x="8558467"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8"/>
          <p:cNvSpPr/>
          <p:nvPr/>
        </p:nvSpPr>
        <p:spPr>
          <a:xfrm rot="10800000">
            <a:off x="-15" y="12"/>
            <a:ext cx="2758581" cy="1539755"/>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2" name="Google Shape;422;p28"/>
          <p:cNvSpPr/>
          <p:nvPr/>
        </p:nvSpPr>
        <p:spPr>
          <a:xfrm>
            <a:off x="9433367" y="5111561"/>
            <a:ext cx="2758581" cy="1770024"/>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423" name="Google Shape;423;p28"/>
          <p:cNvGrpSpPr/>
          <p:nvPr/>
        </p:nvGrpSpPr>
        <p:grpSpPr>
          <a:xfrm>
            <a:off x="354436" y="199624"/>
            <a:ext cx="11468433" cy="6219977"/>
            <a:chOff x="265826" y="149717"/>
            <a:chExt cx="8601325" cy="4664983"/>
          </a:xfrm>
        </p:grpSpPr>
        <p:sp>
          <p:nvSpPr>
            <p:cNvPr id="424" name="Google Shape;424;p28"/>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5" name="Google Shape;425;p28"/>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6" name="Google Shape;426;p28"/>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7" name="Google Shape;427;p28"/>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8" name="Google Shape;428;p28"/>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29" name="Google Shape;429;p28"/>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30" name="Google Shape;430;p28"/>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31" name="Google Shape;431;p28"/>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319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44"/>
        <p:cNvGrpSpPr/>
        <p:nvPr/>
      </p:nvGrpSpPr>
      <p:grpSpPr>
        <a:xfrm>
          <a:off x="0" y="0"/>
          <a:ext cx="0" cy="0"/>
          <a:chOff x="0" y="0"/>
          <a:chExt cx="0" cy="0"/>
        </a:xfrm>
      </p:grpSpPr>
      <p:sp>
        <p:nvSpPr>
          <p:cNvPr id="445" name="Google Shape;445;p3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46" name="Google Shape;446;p30"/>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7" name="Google Shape;447;p30"/>
          <p:cNvGrpSpPr/>
          <p:nvPr/>
        </p:nvGrpSpPr>
        <p:grpSpPr>
          <a:xfrm rot="10800000">
            <a:off x="354435" y="152320"/>
            <a:ext cx="11462552" cy="6504579"/>
            <a:chOff x="270237" y="81522"/>
            <a:chExt cx="8596914" cy="4878434"/>
          </a:xfrm>
        </p:grpSpPr>
        <p:sp>
          <p:nvSpPr>
            <p:cNvPr id="448" name="Google Shape;448;p30"/>
            <p:cNvSpPr/>
            <p:nvPr/>
          </p:nvSpPr>
          <p:spPr>
            <a:xfrm rot="2700000" flipH="1">
              <a:off x="444773" y="725317"/>
              <a:ext cx="158035" cy="144759"/>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49" name="Google Shape;449;p3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0" name="Google Shape;450;p30"/>
            <p:cNvSpPr/>
            <p:nvPr/>
          </p:nvSpPr>
          <p:spPr>
            <a:xfrm rot="-4497520">
              <a:off x="2430918" y="4726616"/>
              <a:ext cx="166106" cy="24316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1" name="Google Shape;451;p3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2" name="Google Shape;452;p30"/>
            <p:cNvSpPr/>
            <p:nvPr/>
          </p:nvSpPr>
          <p:spPr>
            <a:xfrm rot="-7202570" flipH="1">
              <a:off x="2338802" y="156301"/>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53" name="Google Shape;453;p30"/>
            <p:cNvSpPr/>
            <p:nvPr/>
          </p:nvSpPr>
          <p:spPr>
            <a:xfrm rot="-1800746">
              <a:off x="300222" y="333893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54" name="Google Shape;454;p3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5" name="Google Shape;455;p3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79840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4B0C8-F447-74F5-A41B-2D5BC445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1025A5-EA19-7225-97B5-A88BDD06F5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590C74-29E0-354D-AED9-A711FAE68B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22DE059-DDAE-C450-B4F0-8C7DE0E4E8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BCA6673-EDFB-BE69-6FD1-D7467FE291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2806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6"/>
        <p:cNvGrpSpPr/>
        <p:nvPr/>
      </p:nvGrpSpPr>
      <p:grpSpPr>
        <a:xfrm>
          <a:off x="0" y="0"/>
          <a:ext cx="0" cy="0"/>
          <a:chOff x="0" y="0"/>
          <a:chExt cx="0" cy="0"/>
        </a:xfrm>
      </p:grpSpPr>
      <p:sp>
        <p:nvSpPr>
          <p:cNvPr id="457" name="Google Shape;457;p31"/>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58" name="Google Shape;458;p31"/>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9" name="Google Shape;459;p31"/>
          <p:cNvSpPr/>
          <p:nvPr/>
        </p:nvSpPr>
        <p:spPr>
          <a:xfrm rot="-6309003" flipH="1">
            <a:off x="1343660" y="1388197"/>
            <a:ext cx="210632" cy="192937"/>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0" name="Google Shape;460;p31"/>
          <p:cNvSpPr/>
          <p:nvPr/>
        </p:nvSpPr>
        <p:spPr>
          <a:xfrm rot="-9000802">
            <a:off x="11573970" y="2604679"/>
            <a:ext cx="180039" cy="2635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1" name="Google Shape;461;p31"/>
          <p:cNvSpPr/>
          <p:nvPr/>
        </p:nvSpPr>
        <p:spPr>
          <a:xfrm rot="-902480">
            <a:off x="1996391" y="6237055"/>
            <a:ext cx="221475" cy="324215"/>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2" name="Google Shape;462;p31"/>
          <p:cNvSpPr/>
          <p:nvPr/>
        </p:nvSpPr>
        <p:spPr>
          <a:xfrm rot="4498256" flipH="1">
            <a:off x="11525511" y="5505366"/>
            <a:ext cx="277389" cy="254087"/>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3" name="Google Shape;463;p31"/>
          <p:cNvSpPr/>
          <p:nvPr/>
        </p:nvSpPr>
        <p:spPr>
          <a:xfrm rot="9900295" flipH="1">
            <a:off x="4170965" y="226707"/>
            <a:ext cx="191188" cy="20711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64" name="Google Shape;464;p31"/>
          <p:cNvSpPr/>
          <p:nvPr/>
        </p:nvSpPr>
        <p:spPr>
          <a:xfrm rot="6298269">
            <a:off x="565128" y="4085526"/>
            <a:ext cx="175073" cy="20711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65" name="Google Shape;465;p31"/>
          <p:cNvSpPr/>
          <p:nvPr/>
        </p:nvSpPr>
        <p:spPr>
          <a:xfrm rot="8100000" flipH="1">
            <a:off x="9925516" y="120664"/>
            <a:ext cx="277145" cy="253864"/>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6" name="Google Shape;466;p31"/>
          <p:cNvSpPr/>
          <p:nvPr/>
        </p:nvSpPr>
        <p:spPr>
          <a:xfrm rot="-3607270">
            <a:off x="8111865" y="6295606"/>
            <a:ext cx="174955" cy="20701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30957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67"/>
        <p:cNvGrpSpPr/>
        <p:nvPr/>
      </p:nvGrpSpPr>
      <p:grpSpPr>
        <a:xfrm>
          <a:off x="0" y="0"/>
          <a:ext cx="0" cy="0"/>
          <a:chOff x="0" y="0"/>
          <a:chExt cx="0" cy="0"/>
        </a:xfrm>
      </p:grpSpPr>
      <p:sp>
        <p:nvSpPr>
          <p:cNvPr id="468" name="Google Shape;468;p3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69" name="Google Shape;469;p32"/>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70" name="Google Shape;470;p32"/>
          <p:cNvGrpSpPr/>
          <p:nvPr/>
        </p:nvGrpSpPr>
        <p:grpSpPr>
          <a:xfrm>
            <a:off x="225141" y="63748"/>
            <a:ext cx="11739279" cy="6466285"/>
            <a:chOff x="168855" y="47811"/>
            <a:chExt cx="8804459" cy="4849714"/>
          </a:xfrm>
        </p:grpSpPr>
        <p:sp>
          <p:nvSpPr>
            <p:cNvPr id="471" name="Google Shape;471;p32"/>
            <p:cNvSpPr/>
            <p:nvPr/>
          </p:nvSpPr>
          <p:spPr>
            <a:xfrm rot="-6309003" flipH="1">
              <a:off x="286945" y="1553022"/>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2" name="Google Shape;472;p32"/>
            <p:cNvSpPr/>
            <p:nvPr/>
          </p:nvSpPr>
          <p:spPr>
            <a:xfrm rot="-5400000">
              <a:off x="8786790" y="1650676"/>
              <a:ext cx="134975" cy="197589"/>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3" name="Google Shape;473;p32"/>
            <p:cNvSpPr/>
            <p:nvPr/>
          </p:nvSpPr>
          <p:spPr>
            <a:xfrm rot="2700000">
              <a:off x="1342238" y="463157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4" name="Google Shape;474;p32"/>
            <p:cNvSpPr/>
            <p:nvPr/>
          </p:nvSpPr>
          <p:spPr>
            <a:xfrm rot="-6301744" flipH="1">
              <a:off x="8750296" y="3769263"/>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5" name="Google Shape;475;p32"/>
            <p:cNvSpPr/>
            <p:nvPr/>
          </p:nvSpPr>
          <p:spPr>
            <a:xfrm rot="1795222" flipH="1">
              <a:off x="1108409" y="108006"/>
              <a:ext cx="143093"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76" name="Google Shape;476;p32"/>
            <p:cNvSpPr/>
            <p:nvPr/>
          </p:nvSpPr>
          <p:spPr>
            <a:xfrm rot="-9901731">
              <a:off x="186800" y="3859486"/>
              <a:ext cx="131305" cy="15533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77" name="Google Shape;477;p32"/>
            <p:cNvSpPr/>
            <p:nvPr/>
          </p:nvSpPr>
          <p:spPr>
            <a:xfrm rot="-3598373" flipH="1">
              <a:off x="7444101" y="90242"/>
              <a:ext cx="207912" cy="190446"/>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8" name="Google Shape;478;p32"/>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27883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6"/>
        <p:cNvGrpSpPr/>
        <p:nvPr/>
      </p:nvGrpSpPr>
      <p:grpSpPr>
        <a:xfrm>
          <a:off x="0" y="0"/>
          <a:ext cx="0" cy="0"/>
          <a:chOff x="0" y="0"/>
          <a:chExt cx="0" cy="0"/>
        </a:xfrm>
      </p:grpSpPr>
      <p:sp>
        <p:nvSpPr>
          <p:cNvPr id="517" name="Google Shape;517;p36"/>
          <p:cNvSpPr/>
          <p:nvPr/>
        </p:nvSpPr>
        <p:spPr>
          <a:xfrm flipH="1">
            <a:off x="-473886" y="-170367"/>
            <a:ext cx="3429788"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8" name="Google Shape;518;p36"/>
          <p:cNvSpPr/>
          <p:nvPr/>
        </p:nvSpPr>
        <p:spPr>
          <a:xfrm>
            <a:off x="9149967" y="-274334"/>
            <a:ext cx="3429788"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9" name="Google Shape;519;p36"/>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20" name="Google Shape;520;p36"/>
          <p:cNvSpPr txBox="1">
            <a:spLocks noGrp="1"/>
          </p:cNvSpPr>
          <p:nvPr>
            <p:ph type="title"/>
          </p:nvPr>
        </p:nvSpPr>
        <p:spPr>
          <a:xfrm>
            <a:off x="960000" y="2413133"/>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21" name="Google Shape;521;p36"/>
          <p:cNvSpPr txBox="1">
            <a:spLocks noGrp="1"/>
          </p:cNvSpPr>
          <p:nvPr>
            <p:ph type="subTitle" idx="1"/>
          </p:nvPr>
        </p:nvSpPr>
        <p:spPr>
          <a:xfrm>
            <a:off x="960033" y="5556851"/>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2" name="Google Shape;522;p36"/>
          <p:cNvGrpSpPr/>
          <p:nvPr/>
        </p:nvGrpSpPr>
        <p:grpSpPr>
          <a:xfrm rot="10800000">
            <a:off x="354436" y="199623"/>
            <a:ext cx="11468433" cy="6154999"/>
            <a:chOff x="265826" y="198451"/>
            <a:chExt cx="8601325" cy="4616249"/>
          </a:xfrm>
        </p:grpSpPr>
        <p:sp>
          <p:nvSpPr>
            <p:cNvPr id="523" name="Google Shape;523;p36"/>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4" name="Google Shape;524;p36"/>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5" name="Google Shape;525;p36"/>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6" name="Google Shape;526;p36"/>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7" name="Google Shape;527;p36"/>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8" name="Google Shape;528;p36"/>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9" name="Google Shape;529;p36"/>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30" name="Google Shape;530;p36"/>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77651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63"/>
        <p:cNvGrpSpPr/>
        <p:nvPr/>
      </p:nvGrpSpPr>
      <p:grpSpPr>
        <a:xfrm>
          <a:off x="0" y="0"/>
          <a:ext cx="0" cy="0"/>
          <a:chOff x="0" y="0"/>
          <a:chExt cx="0" cy="0"/>
        </a:xfrm>
      </p:grpSpPr>
      <p:sp>
        <p:nvSpPr>
          <p:cNvPr id="564" name="Google Shape;564;p3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65" name="Google Shape;565;p39"/>
          <p:cNvSpPr txBox="1">
            <a:spLocks noGrp="1"/>
          </p:cNvSpPr>
          <p:nvPr>
            <p:ph type="title"/>
          </p:nvPr>
        </p:nvSpPr>
        <p:spPr>
          <a:xfrm>
            <a:off x="3429733" y="3028433"/>
            <a:ext cx="53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6" name="Google Shape;566;p39"/>
          <p:cNvSpPr txBox="1">
            <a:spLocks noGrp="1"/>
          </p:cNvSpPr>
          <p:nvPr>
            <p:ph type="subTitle" idx="1"/>
          </p:nvPr>
        </p:nvSpPr>
        <p:spPr>
          <a:xfrm>
            <a:off x="4167200" y="4584067"/>
            <a:ext cx="3833600" cy="6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7" name="Google Shape;567;p39"/>
          <p:cNvGrpSpPr/>
          <p:nvPr/>
        </p:nvGrpSpPr>
        <p:grpSpPr>
          <a:xfrm rot="10800000">
            <a:off x="354436" y="199624"/>
            <a:ext cx="11468433" cy="6219977"/>
            <a:chOff x="265826" y="149717"/>
            <a:chExt cx="8601325" cy="4664983"/>
          </a:xfrm>
        </p:grpSpPr>
        <p:sp>
          <p:nvSpPr>
            <p:cNvPr id="568" name="Google Shape;568;p3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69" name="Google Shape;569;p3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0" name="Google Shape;570;p3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1" name="Google Shape;571;p3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2" name="Google Shape;572;p3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73" name="Google Shape;573;p3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74" name="Google Shape;574;p39"/>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5" name="Google Shape;575;p3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76" name="Google Shape;576;p39"/>
          <p:cNvSpPr txBox="1">
            <a:spLocks noGrp="1"/>
          </p:cNvSpPr>
          <p:nvPr>
            <p:ph type="title" idx="2" hasCustomPrompt="1"/>
          </p:nvPr>
        </p:nvSpPr>
        <p:spPr>
          <a:xfrm>
            <a:off x="3453067" y="1351233"/>
            <a:ext cx="52852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577" name="Google Shape;577;p39"/>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8" name="Google Shape;578;p39"/>
          <p:cNvSpPr/>
          <p:nvPr/>
        </p:nvSpPr>
        <p:spPr>
          <a:xfrm rot="10800000">
            <a:off x="-303" y="170"/>
            <a:ext cx="1767265" cy="656129"/>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29136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579"/>
        <p:cNvGrpSpPr/>
        <p:nvPr/>
      </p:nvGrpSpPr>
      <p:grpSpPr>
        <a:xfrm>
          <a:off x="0" y="0"/>
          <a:ext cx="0" cy="0"/>
          <a:chOff x="0" y="0"/>
          <a:chExt cx="0" cy="0"/>
        </a:xfrm>
      </p:grpSpPr>
      <p:sp>
        <p:nvSpPr>
          <p:cNvPr id="580" name="Google Shape;580;p4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81" name="Google Shape;581;p40"/>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2" name="Google Shape;582;p40"/>
          <p:cNvSpPr txBox="1">
            <a:spLocks noGrp="1"/>
          </p:cNvSpPr>
          <p:nvPr>
            <p:ph type="sldNum" idx="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83" name="Google Shape;583;p40"/>
          <p:cNvSpPr txBox="1">
            <a:spLocks noGrp="1"/>
          </p:cNvSpPr>
          <p:nvPr>
            <p:ph type="title"/>
          </p:nvPr>
        </p:nvSpPr>
        <p:spPr>
          <a:xfrm>
            <a:off x="960033" y="2412284"/>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4" name="Google Shape;584;p40"/>
          <p:cNvSpPr txBox="1">
            <a:spLocks noGrp="1"/>
          </p:cNvSpPr>
          <p:nvPr>
            <p:ph type="subTitle" idx="1"/>
          </p:nvPr>
        </p:nvSpPr>
        <p:spPr>
          <a:xfrm>
            <a:off x="960033" y="33413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5" name="Google Shape;585;p40"/>
          <p:cNvGrpSpPr/>
          <p:nvPr/>
        </p:nvGrpSpPr>
        <p:grpSpPr>
          <a:xfrm rot="10800000">
            <a:off x="354436" y="199624"/>
            <a:ext cx="11468433" cy="6219977"/>
            <a:chOff x="265826" y="149717"/>
            <a:chExt cx="8601325" cy="4664983"/>
          </a:xfrm>
        </p:grpSpPr>
        <p:sp>
          <p:nvSpPr>
            <p:cNvPr id="586" name="Google Shape;586;p40"/>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7" name="Google Shape;587;p40"/>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8" name="Google Shape;588;p40"/>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9" name="Google Shape;589;p40"/>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0" name="Google Shape;590;p40"/>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91" name="Google Shape;591;p40"/>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92" name="Google Shape;592;p40"/>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3" name="Google Shape;593;p40"/>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94" name="Google Shape;594;p40"/>
          <p:cNvSpPr/>
          <p:nvPr/>
        </p:nvSpPr>
        <p:spPr>
          <a:xfrm rot="10800000">
            <a:off x="0" y="-1"/>
            <a:ext cx="2758581"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5" name="Google Shape;595;p40"/>
          <p:cNvSpPr/>
          <p:nvPr/>
        </p:nvSpPr>
        <p:spPr>
          <a:xfrm rot="10800000" flipH="1">
            <a:off x="9218832" y="0"/>
            <a:ext cx="2973173"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6" name="Google Shape;596;p40"/>
          <p:cNvSpPr txBox="1">
            <a:spLocks noGrp="1"/>
          </p:cNvSpPr>
          <p:nvPr>
            <p:ph type="title" idx="3"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74548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13" name="Google Shape;613;p42"/>
          <p:cNvGrpSpPr/>
          <p:nvPr/>
        </p:nvGrpSpPr>
        <p:grpSpPr>
          <a:xfrm rot="10800000">
            <a:off x="354436" y="199624"/>
            <a:ext cx="11468433" cy="6219977"/>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9730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24" name="Google Shape;624;p43"/>
          <p:cNvGrpSpPr/>
          <p:nvPr/>
        </p:nvGrpSpPr>
        <p:grpSpPr>
          <a:xfrm>
            <a:off x="354436" y="199624"/>
            <a:ext cx="11468433" cy="6219977"/>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42448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35" name="Google Shape;635;p44"/>
          <p:cNvGrpSpPr/>
          <p:nvPr/>
        </p:nvGrpSpPr>
        <p:grpSpPr>
          <a:xfrm rot="10800000">
            <a:off x="354436" y="199624"/>
            <a:ext cx="11468433" cy="6219977"/>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77426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srgbClr val="F8B323">
                    <a:lumMod val="50000"/>
                  </a:srgb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srgbClr val="F8B323">
                  <a:lumMod val="50000"/>
                </a:srgb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8B323">
                  <a:lumMod val="50000"/>
                </a:srgb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srgbClr val="F8B323">
                    <a:lumMod val="50000"/>
                  </a:srgb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8B323">
                  <a:lumMod val="50000"/>
                </a:srgbClr>
              </a:solidFill>
              <a:effectLst/>
              <a:uLnTx/>
              <a:uFillTx/>
              <a:latin typeface="Gill Sans MT" panose="020B0502020104020203"/>
              <a:ea typeface="+mn-ea"/>
              <a:cs typeface="+mn-cs"/>
            </a:endParaRP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856114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38709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196727-0BF6-7654-5AC6-E0E013CC2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CB698A-D68A-105C-518C-C3F4D0D09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8333593-5019-0767-E9FC-60D9250B9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DFFDB25-E2AC-C390-FC0A-A9F939F2C8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8B2BF27-1DB4-9FB7-BC1E-129AA665E7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1424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srgbClr val="F3F3F2"/>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srgbClr val="F3F3F2"/>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3F3F2"/>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srgbClr val="F3F3F2"/>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3F3F2"/>
              </a:solidFill>
              <a:effectLst/>
              <a:uLnTx/>
              <a:uFillTx/>
              <a:latin typeface="Gill Sans MT" panose="020B0502020104020203"/>
              <a:ea typeface="+mn-ea"/>
              <a:cs typeface="+mn-cs"/>
            </a:endParaRP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223421496"/>
      </p:ext>
    </p:extLst>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671551565"/>
      </p:ext>
    </p:extLst>
  </p:cSld>
  <p:clrMapOvr>
    <a:masterClrMapping/>
  </p:clrMapOvr>
  <p:extLst mod="1">
    <p:ext uri="{DCECCB84-F9BA-43D5-87BE-67443E8EF086}">
      <p15:sldGuideLst xmlns:p15="http://schemas.microsoft.com/office/powerpoint/2012/main" xmlns=""/>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37211892"/>
      </p:ext>
    </p:extLst>
  </p:cSld>
  <p:clrMapOvr>
    <a:masterClrMapping/>
  </p:clrMapOvr>
  <p:extLst mod="1">
    <p:ext uri="{DCECCB84-F9BA-43D5-87BE-67443E8EF086}">
      <p15:sldGuideLst xmlns:p15="http://schemas.microsoft.com/office/powerpoint/2012/main" xmlns=""/>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2450331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8779071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a:xfrm>
            <a:off x="2103620" y="6375679"/>
            <a:ext cx="3482179" cy="345796"/>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a:xfrm>
            <a:off x="5691014" y="6375679"/>
            <a:ext cx="1232456" cy="34579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89282216"/>
      </p:ext>
    </p:extLst>
  </p:cSld>
  <p:clrMapOvr>
    <a:masterClrMapping/>
  </p:clrMapOvr>
  <p:extLst mod="1">
    <p:ext uri="{DCECCB84-F9BA-43D5-87BE-67443E8EF086}">
      <p15:sldGuideLst xmlns:p15="http://schemas.microsoft.com/office/powerpoint/2012/main" xmlns="">
        <p15:guide id="1" orient="horz" pos="696">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a:xfrm>
            <a:off x="2103621" y="6375679"/>
            <a:ext cx="3482178" cy="345796"/>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a:xfrm>
            <a:off x="5687568" y="6375679"/>
            <a:ext cx="1234440" cy="34579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0722651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551562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218637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7ECA0-2565-688B-041D-710064B30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15B88B-2E00-E5DC-02DD-E59C40C651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2078384-BAA5-D609-3759-D3A4D6C346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E376AF8-AABD-731A-B37D-0AB532FC05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9FC85F4-CBAE-8E4F-8E66-AA391BC8FD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17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446556-3E27-F23C-DC9B-596BA3E6D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31477F-7F60-0F2B-4D00-4AF71B806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3BD7838-EF29-1497-ED9F-05E3FE94B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6FBCE2-3AEB-BD5C-860A-2940F12BE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BAD554F8-02A6-3D10-6547-3A554FD28A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F88EC12D-467E-9CAF-EE42-7D5C02072B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4527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80B2B3-3B07-10E8-E3A8-ECEB0B558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D0A6442-FD1F-EB63-BFF4-E80BE18486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1FCF64-12F6-9596-BB7A-DA024B0E9E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EB5F07E-333C-2878-17DD-DD1C599B70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40156A2-4794-B904-3DFD-CDDCBB3789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0077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81CA8-1918-A20B-D7CF-2BA7CBA059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F6842BC-EAA4-D2C8-ACFC-487A717E3E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3876C9-4A88-06FF-CD68-44F6E105C8B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E17665C-E7CF-852F-F3CD-235C04D7AD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3AE24D2-E7A2-F989-12FB-D52B2380D4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5746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EC2E2-1A54-71FF-C95A-16B3C9210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5B4180-7E2E-5787-BBB7-CC78709127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F437BDE-1130-7B92-F2F9-FFB3FFC121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07DFC1-253F-130C-E468-61F153A6F9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40A851C-4994-AA5E-5123-B92DC540FC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81E174EF-A703-C340-E720-C37851B486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9203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81EDDD-C4C7-4ECD-144E-68E34ACC40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C8288EE-8A73-306E-4C8E-6DD74A17F1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E80343-9AFB-146E-7E71-8638C105FC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C39F9E0-8665-4ADD-A793-2FED97A34D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82BD658-2338-604B-32CF-8EBFCA5A8F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CDEE20-1D78-CD94-FF16-6A09C88CCC0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152C7407-CB01-9A1B-89DF-97EFF45ED4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929C70A1-B1BA-2F7B-E079-D4A8512AF4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9249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876232-8C01-C5FE-0686-5B1CC5F323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5729AC5-0E8B-672B-42EF-7116716F29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A469716A-798E-4B73-A4EA-8B8A6FC216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BF4F96D4-2DD3-78AE-2B68-066404496A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6225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66E9C4-DE53-C317-253A-9A794A5589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AC417A93-77ED-A315-A0FD-E0081FEB972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94CFDECA-4EAE-F011-8AAA-84A234DCC5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288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E9718F-33AA-3F68-7897-D114403A3D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AF4F84-5F2D-D981-0F05-C9900E4E73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F6CCC3A-3BA0-9F7C-0900-3360B7CB51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D359E36-BBFD-368B-4C13-9D68EAECF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5633E376-0D68-D675-3814-08A1FE312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73BE135-A31F-80EC-71A0-DCEAB22272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2308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323FC-33AF-2D80-63C9-222993022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72C3584-B63F-43CA-08BA-A280652BCE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7F7FE96-14FD-F7C6-A556-D864ADB307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E696B54-6602-414F-A46A-8E06492697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9486B29-E86D-5BC1-4DD4-A515AB9B2E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7223938-B0C8-5381-5F35-7275414363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5344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2D6699-5EE1-CE55-346B-6BB0FE36A6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F75173E-9C10-55A3-9C80-DEC77AF6A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30C63A-13A9-F35C-60DE-9177B73538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DCF7E17-2C85-F7BD-2FE6-6AD8277CF1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240BB83-3DCC-AB5C-28E0-D4B844C9BD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2968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F6B8E7F-BA63-5B62-3215-6C801DE104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928D9E3-9D6D-F510-CD05-89061283B3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16E95A-91A4-D2B1-F651-25508AF9D4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7652983-E41D-F042-0BCF-90EC49044A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69A638F-4F1B-C2DD-3D30-79CF4188DF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622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CB232-08DE-6A7F-FC18-F3C8A15B0A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467E75B-F2B7-4796-F24D-992124896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180BB7-F022-5A1A-B648-DE6275E4B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1BE2FE0-07A6-A1FA-064A-C6B292187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11D83F1-16FE-5858-A6A2-0FCDEBA098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67099A-A7B8-4396-3056-A50D12FC48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57D83C92-A64D-E4CF-916A-CCDB8944C8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7F4CE71E-352C-7DDC-D2DA-47BFB7052C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728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903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4D46D3-86D8-335F-B05D-55388976B5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D16D46D-0FC2-853C-5620-725CA24F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79F5D99-88FA-A69C-5B3A-46A01C69C38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6C9E3E9-28E1-D30E-2805-D547B07F8B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F6F28F4-501D-08DC-1470-C93A329568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853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14B0C8-F447-74F5-A41B-2D5BC445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1025A5-EA19-7225-97B5-A88BDD06F5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590C74-29E0-354D-AED9-A711FAE68B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22DE059-DDAE-C450-B4F0-8C7DE0E4E8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BCA6673-EDFB-BE69-6FD1-D7467FE291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0792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196727-0BF6-7654-5AC6-E0E013CC2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CB698A-D68A-105C-518C-C3F4D0D09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8333593-5019-0767-E9FC-60D9250B9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DFFDB25-E2AC-C390-FC0A-A9F939F2C8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28B2BF27-1DB4-9FB7-BC1E-129AA665E7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4308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446556-3E27-F23C-DC9B-596BA3E6D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31477F-7F60-0F2B-4D00-4AF71B806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3BD7838-EF29-1497-ED9F-05E3FE94B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6FBCE2-3AEB-BD5C-860A-2940F12BE2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BAD554F8-02A6-3D10-6547-3A554FD28A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F88EC12D-467E-9CAF-EE42-7D5C02072B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263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CB232-08DE-6A7F-FC18-F3C8A15B0A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467E75B-F2B7-4796-F24D-992124896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D180BB7-F022-5A1A-B648-DE6275E4B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1BE2FE0-07A6-A1FA-064A-C6B292187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11D83F1-16FE-5858-A6A2-0FCDEBA098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A67099A-A7B8-4396-3056-A50D12FC48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57D83C92-A64D-E4CF-916A-CCDB8944C8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7F4CE71E-352C-7DDC-D2DA-47BFB7052C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621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ECFF35-50AE-9993-8C6B-6787BCACCF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5BC76B4-BE0C-DD8B-96AF-38498EF40B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870AC4ED-A730-AAA7-EF8A-B892FF4C43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7E7D11A9-471B-6E19-D66D-76441BEC78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4337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AD4E4D0-A522-DA9E-E48D-CAD104988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C03DC35B-DDF9-D6DA-7682-6F47A5CA20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1D1FD397-2A53-9FCE-11F9-3DA2DA83C7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8242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7730F9-D8ED-3598-19C0-31464F17B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324AE7-7F2E-A0B4-C372-A78CAEEEC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50A2FC-9A26-3DE9-86DF-ED8109654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A3439A9-9545-DFD9-1269-7004E42ED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DCB247BF-6F6D-A3F4-92E7-933C731F4F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EC1CD9C-9A1C-7A94-CF7B-1214F547BE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7186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54450-85FA-9D4E-8797-AC379A2E6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FFFDF4A-788F-5017-C00C-6B23F9E0D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83A16C-E8FE-A75C-5A8B-7E44B72CA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C7A6D58-6EE9-63EB-B0E0-7CA92F0439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0CE0FEE-4F5D-36B8-DC2F-BA2BCC871F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E1348D8-416A-9B02-55CC-056CDF0F21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820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ECFF35-50AE-9993-8C6B-6787BCACCF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5BC76B4-BE0C-DD8B-96AF-38498EF40B9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870AC4ED-A730-AAA7-EF8A-B892FF4C43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7E7D11A9-471B-6E19-D66D-76441BEC78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7938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C573D3-9999-E789-9F06-FBB928EEC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4F963AA-EE1C-2C9D-2ED6-EB8893F8B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53745F-2801-3BCF-DCBC-9CD9489CC6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1856C66-B3FD-6084-C5F3-D30A3D403F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64EA625-849D-D01E-28EC-1FC8026EB6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1043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7375A4-C2FC-A5CF-BA47-28C206C003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2FC326-0FD8-C8D2-4D37-8FA0DB3E38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21A4B5-AB6A-8F1B-AC6D-EBBF4D41CE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4484A33-834D-A71A-651B-6EDE9153AA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AAF24FB-B390-2602-082C-08089502F1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187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AD4E4D0-A522-DA9E-E48D-CAD104988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C03DC35B-DDF9-D6DA-7682-6F47A5CA20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1D1FD397-2A53-9FCE-11F9-3DA2DA83C7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505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7730F9-D8ED-3598-19C0-31464F17B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2324AE7-7F2E-A0B4-C372-A78CAEEEC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50A2FC-9A26-3DE9-86DF-ED8109654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A3439A9-9545-DFD9-1269-7004E42EDA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DCB247BF-6F6D-A3F4-92E7-933C731F4F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EC1CD9C-9A1C-7A94-CF7B-1214F547BE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56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909AA1-782E-C868-8914-1562EF490680}"/>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5" name="Footer Placeholder 4">
            <a:extLst>
              <a:ext uri="{FF2B5EF4-FFF2-40B4-BE49-F238E27FC236}">
                <a16:creationId xmlns:a16="http://schemas.microsoft.com/office/drawing/2014/main" xmlns=""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54450-85FA-9D4E-8797-AC379A2E6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FFFDF4A-788F-5017-C00C-6B23F9E0D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83A16C-E8FE-A75C-5A8B-7E44B72CA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C7A6D58-6EE9-63EB-B0E0-7CA92F0439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40CE0FEE-4F5D-36B8-DC2F-BA2BCC871F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4E1348D8-416A-9B02-55CC-056CDF0F21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980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C573D3-9999-E789-9F06-FBB928EEC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4F963AA-EE1C-2C9D-2ED6-EB8893F8B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753745F-2801-3BCF-DCBC-9CD9489CC6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51856C66-B3FD-6084-C5F3-D30A3D403F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64EA625-849D-D01E-28EC-1FC8026EB6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846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7375A4-C2FC-A5CF-BA47-28C206C003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2FC326-0FD8-C8D2-4D37-8FA0DB3E38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21A4B5-AB6A-8F1B-AC6D-EBBF4D41CE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F4484A33-834D-A71A-651B-6EDE9153AA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AAF24FB-B390-2602-082C-08089502F1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990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9433367" y="3659169"/>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 name="Google Shape;11;p2"/>
          <p:cNvSpPr txBox="1">
            <a:spLocks noGrp="1"/>
          </p:cNvSpPr>
          <p:nvPr>
            <p:ph type="ctrTitle"/>
          </p:nvPr>
        </p:nvSpPr>
        <p:spPr>
          <a:xfrm>
            <a:off x="953467" y="2888867"/>
            <a:ext cx="10285200" cy="15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6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3" name="Google Shape;13;p2"/>
          <p:cNvSpPr txBox="1">
            <a:spLocks noGrp="1"/>
          </p:cNvSpPr>
          <p:nvPr>
            <p:ph type="subTitle" idx="1"/>
          </p:nvPr>
        </p:nvSpPr>
        <p:spPr>
          <a:xfrm>
            <a:off x="959167" y="2104133"/>
            <a:ext cx="102852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4" name="Google Shape;14;p2"/>
          <p:cNvSpPr/>
          <p:nvPr/>
        </p:nvSpPr>
        <p:spPr>
          <a:xfrm rot="-5400000">
            <a:off x="-474022" y="-146154"/>
            <a:ext cx="2854991"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 name="Google Shape;15;p2"/>
          <p:cNvSpPr txBox="1">
            <a:spLocks noGrp="1"/>
          </p:cNvSpPr>
          <p:nvPr>
            <p:ph type="subTitle" idx="2"/>
          </p:nvPr>
        </p:nvSpPr>
        <p:spPr>
          <a:xfrm>
            <a:off x="940100" y="4547200"/>
            <a:ext cx="10285200" cy="4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2"/>
          <p:cNvSpPr/>
          <p:nvPr/>
        </p:nvSpPr>
        <p:spPr>
          <a:xfrm>
            <a:off x="1103434" y="4438870"/>
            <a:ext cx="537885" cy="314916"/>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17" name="Google Shape;17;p2"/>
          <p:cNvGrpSpPr/>
          <p:nvPr/>
        </p:nvGrpSpPr>
        <p:grpSpPr>
          <a:xfrm>
            <a:off x="354436" y="199624"/>
            <a:ext cx="11468433" cy="6219977"/>
            <a:chOff x="265826" y="149717"/>
            <a:chExt cx="8601325" cy="4664983"/>
          </a:xfrm>
        </p:grpSpPr>
        <p:sp>
          <p:nvSpPr>
            <p:cNvPr id="18" name="Google Shape;18;p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9" name="Google Shape;19;p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0" name="Google Shape;20;p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1" name="Google Shape;21;p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2" name="Google Shape;22;p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3" name="Google Shape;23;p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4" name="Google Shape;24;p2"/>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5" name="Google Shape;25;p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08154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p:nvPr/>
        </p:nvSpPr>
        <p:spPr>
          <a:xfrm rot="10800000" flipH="1">
            <a:off x="9504134" y="-411"/>
            <a:ext cx="2687829" cy="2398411"/>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8" name="Google Shape;28;p3"/>
          <p:cNvSpPr txBox="1">
            <a:spLocks noGrp="1"/>
          </p:cNvSpPr>
          <p:nvPr>
            <p:ph type="title"/>
          </p:nvPr>
        </p:nvSpPr>
        <p:spPr>
          <a:xfrm>
            <a:off x="960033" y="2598684"/>
            <a:ext cx="10272000" cy="52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960033" y="36079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2400"/>
            </a:lvl1pPr>
            <a:lvl2pPr lvl="1"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31" name="Google Shape;31;p3"/>
          <p:cNvSpPr/>
          <p:nvPr/>
        </p:nvSpPr>
        <p:spPr>
          <a:xfrm rot="10800000">
            <a:off x="304" y="283"/>
            <a:ext cx="2687829" cy="2397717"/>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 name="Google Shape;32;p3"/>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33" name="Google Shape;33;p3"/>
          <p:cNvGrpSpPr/>
          <p:nvPr/>
        </p:nvGrpSpPr>
        <p:grpSpPr>
          <a:xfrm>
            <a:off x="354436" y="199624"/>
            <a:ext cx="11468433" cy="6219977"/>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42" name="Google Shape;42;p3"/>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414318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4"/>
          <p:cNvSpPr txBox="1">
            <a:spLocks noGrp="1"/>
          </p:cNvSpPr>
          <p:nvPr>
            <p:ph type="body" idx="1"/>
          </p:nvPr>
        </p:nvSpPr>
        <p:spPr>
          <a:xfrm>
            <a:off x="960000" y="1536633"/>
            <a:ext cx="10272000" cy="460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sz="1600"/>
            </a:lvl1pPr>
            <a:lvl2pPr marL="1219170" lvl="1" indent="-423323" rtl="0">
              <a:lnSpc>
                <a:spcPct val="115000"/>
              </a:lnSpc>
              <a:spcBef>
                <a:spcPts val="0"/>
              </a:spcBef>
              <a:spcAft>
                <a:spcPts val="0"/>
              </a:spcAft>
              <a:buSzPts val="1400"/>
              <a:buAutoNum type="alphaLcPeriod"/>
              <a:defRPr/>
            </a:lvl2pPr>
            <a:lvl3pPr marL="1828754" lvl="2" indent="-423323" rtl="0">
              <a:lnSpc>
                <a:spcPct val="115000"/>
              </a:lnSpc>
              <a:spcBef>
                <a:spcPts val="0"/>
              </a:spcBef>
              <a:spcAft>
                <a:spcPts val="0"/>
              </a:spcAft>
              <a:buSzPts val="1400"/>
              <a:buAutoNum type="romanLcPeriod"/>
              <a:defRPr/>
            </a:lvl3pPr>
            <a:lvl4pPr marL="2438339" lvl="3" indent="-423323" rtl="0">
              <a:lnSpc>
                <a:spcPct val="115000"/>
              </a:lnSpc>
              <a:spcBef>
                <a:spcPts val="0"/>
              </a:spcBef>
              <a:spcAft>
                <a:spcPts val="0"/>
              </a:spcAft>
              <a:buSzPts val="1400"/>
              <a:buAutoNum type="arabicPeriod"/>
              <a:defRPr/>
            </a:lvl4pPr>
            <a:lvl5pPr marL="3047924" lvl="4" indent="-423323" rtl="0">
              <a:lnSpc>
                <a:spcPct val="115000"/>
              </a:lnSpc>
              <a:spcBef>
                <a:spcPts val="0"/>
              </a:spcBef>
              <a:spcAft>
                <a:spcPts val="0"/>
              </a:spcAft>
              <a:buSzPts val="1400"/>
              <a:buAutoNum type="alphaLcPeriod"/>
              <a:defRPr/>
            </a:lvl5pPr>
            <a:lvl6pPr marL="3657509" lvl="5" indent="-423323" rtl="0">
              <a:lnSpc>
                <a:spcPct val="115000"/>
              </a:lnSpc>
              <a:spcBef>
                <a:spcPts val="0"/>
              </a:spcBef>
              <a:spcAft>
                <a:spcPts val="0"/>
              </a:spcAft>
              <a:buSzPts val="1400"/>
              <a:buAutoNum type="romanLcPeriod"/>
              <a:defRPr/>
            </a:lvl6pPr>
            <a:lvl7pPr marL="4267093" lvl="6" indent="-423323" rtl="0">
              <a:lnSpc>
                <a:spcPct val="115000"/>
              </a:lnSpc>
              <a:spcBef>
                <a:spcPts val="0"/>
              </a:spcBef>
              <a:spcAft>
                <a:spcPts val="0"/>
              </a:spcAft>
              <a:buSzPts val="1400"/>
              <a:buAutoNum type="arabicPeriod"/>
              <a:defRPr/>
            </a:lvl7pPr>
            <a:lvl8pPr marL="4876678" lvl="7" indent="-423323" rtl="0">
              <a:lnSpc>
                <a:spcPct val="115000"/>
              </a:lnSpc>
              <a:spcBef>
                <a:spcPts val="0"/>
              </a:spcBef>
              <a:spcAft>
                <a:spcPts val="0"/>
              </a:spcAft>
              <a:buSzPts val="1400"/>
              <a:buAutoNum type="alphaLcPeriod"/>
              <a:defRPr/>
            </a:lvl8pPr>
            <a:lvl9pPr marL="5486263" lvl="8" indent="-423323" rtl="0">
              <a:lnSpc>
                <a:spcPct val="115000"/>
              </a:lnSpc>
              <a:spcBef>
                <a:spcPts val="0"/>
              </a:spcBef>
              <a:spcAft>
                <a:spcPts val="0"/>
              </a:spcAft>
              <a:buSzPts val="1400"/>
              <a:buAutoNum type="romanLcPeriod"/>
              <a:defRPr/>
            </a:lvl9pPr>
          </a:lstStyle>
          <a:p>
            <a:endParaRPr/>
          </a:p>
        </p:txBody>
      </p:sp>
      <p:grpSp>
        <p:nvGrpSpPr>
          <p:cNvPr id="46" name="Google Shape;46;p4"/>
          <p:cNvGrpSpPr/>
          <p:nvPr/>
        </p:nvGrpSpPr>
        <p:grpSpPr>
          <a:xfrm>
            <a:off x="354436" y="108696"/>
            <a:ext cx="11468433" cy="6548203"/>
            <a:chOff x="265826" y="81522"/>
            <a:chExt cx="8601325" cy="4911152"/>
          </a:xfrm>
        </p:grpSpPr>
        <p:sp>
          <p:nvSpPr>
            <p:cNvPr id="47" name="Google Shape;47;p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8" name="Google Shape;48;p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9" name="Google Shape;49;p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0" name="Google Shape;50;p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 name="Google Shape;51;p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 name="Google Shape;52;p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3" name="Google Shape;53;p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4" name="Google Shape;54;p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5" name="Google Shape;55;p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Tree>
    <p:extLst>
      <p:ext uri="{BB962C8B-B14F-4D97-AF65-F5344CB8AC3E}">
        <p14:creationId xmlns:p14="http://schemas.microsoft.com/office/powerpoint/2010/main" val="169539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txBox="1">
            <a:spLocks noGrp="1"/>
          </p:cNvSpPr>
          <p:nvPr>
            <p:ph type="subTitle" idx="1"/>
          </p:nvPr>
        </p:nvSpPr>
        <p:spPr>
          <a:xfrm>
            <a:off x="1245817" y="3895817"/>
            <a:ext cx="3876800" cy="45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58" name="Google Shape;58;p5"/>
          <p:cNvSpPr txBox="1">
            <a:spLocks noGrp="1"/>
          </p:cNvSpPr>
          <p:nvPr>
            <p:ph type="subTitle" idx="2"/>
          </p:nvPr>
        </p:nvSpPr>
        <p:spPr>
          <a:xfrm>
            <a:off x="7069384" y="3895817"/>
            <a:ext cx="3876800" cy="4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400">
                <a:latin typeface="Nunito ExtraBold"/>
                <a:ea typeface="Nunito ExtraBold"/>
                <a:cs typeface="Nunito ExtraBold"/>
                <a:sym typeface="Nunito ExtraBold"/>
              </a:defRPr>
            </a:lvl1pPr>
            <a:lvl2pPr lvl="1" algn="ctr" rtl="0">
              <a:lnSpc>
                <a:spcPct val="100000"/>
              </a:lnSpc>
              <a:spcBef>
                <a:spcPts val="0"/>
              </a:spcBef>
              <a:spcAft>
                <a:spcPts val="0"/>
              </a:spcAft>
              <a:buSzPts val="1800"/>
              <a:buNone/>
              <a:defRPr sz="2400" b="1"/>
            </a:lvl2pPr>
            <a:lvl3pPr lvl="2" algn="ctr" rtl="0">
              <a:lnSpc>
                <a:spcPct val="100000"/>
              </a:lnSpc>
              <a:spcBef>
                <a:spcPts val="0"/>
              </a:spcBef>
              <a:spcAft>
                <a:spcPts val="0"/>
              </a:spcAft>
              <a:buSzPts val="1800"/>
              <a:buNone/>
              <a:defRPr sz="2400" b="1"/>
            </a:lvl3pPr>
            <a:lvl4pPr lvl="3" algn="ctr" rtl="0">
              <a:lnSpc>
                <a:spcPct val="100000"/>
              </a:lnSpc>
              <a:spcBef>
                <a:spcPts val="0"/>
              </a:spcBef>
              <a:spcAft>
                <a:spcPts val="0"/>
              </a:spcAft>
              <a:buSzPts val="1800"/>
              <a:buNone/>
              <a:defRPr sz="2400" b="1"/>
            </a:lvl4pPr>
            <a:lvl5pPr lvl="4" algn="ctr" rtl="0">
              <a:lnSpc>
                <a:spcPct val="100000"/>
              </a:lnSpc>
              <a:spcBef>
                <a:spcPts val="0"/>
              </a:spcBef>
              <a:spcAft>
                <a:spcPts val="0"/>
              </a:spcAft>
              <a:buSzPts val="1800"/>
              <a:buNone/>
              <a:defRPr sz="2400" b="1"/>
            </a:lvl5pPr>
            <a:lvl6pPr lvl="5" algn="ctr" rtl="0">
              <a:lnSpc>
                <a:spcPct val="100000"/>
              </a:lnSpc>
              <a:spcBef>
                <a:spcPts val="0"/>
              </a:spcBef>
              <a:spcAft>
                <a:spcPts val="0"/>
              </a:spcAft>
              <a:buSzPts val="1800"/>
              <a:buNone/>
              <a:defRPr sz="2400" b="1"/>
            </a:lvl6pPr>
            <a:lvl7pPr lvl="6" algn="ctr" rtl="0">
              <a:lnSpc>
                <a:spcPct val="100000"/>
              </a:lnSpc>
              <a:spcBef>
                <a:spcPts val="0"/>
              </a:spcBef>
              <a:spcAft>
                <a:spcPts val="0"/>
              </a:spcAft>
              <a:buSzPts val="1800"/>
              <a:buNone/>
              <a:defRPr sz="2400" b="1"/>
            </a:lvl7pPr>
            <a:lvl8pPr lvl="7" algn="ctr" rtl="0">
              <a:lnSpc>
                <a:spcPct val="100000"/>
              </a:lnSpc>
              <a:spcBef>
                <a:spcPts val="0"/>
              </a:spcBef>
              <a:spcAft>
                <a:spcPts val="0"/>
              </a:spcAft>
              <a:buSzPts val="1800"/>
              <a:buNone/>
              <a:defRPr sz="2400" b="1"/>
            </a:lvl8pPr>
            <a:lvl9pPr lvl="8" algn="ctr" rtl="0">
              <a:lnSpc>
                <a:spcPct val="100000"/>
              </a:lnSpc>
              <a:spcBef>
                <a:spcPts val="0"/>
              </a:spcBef>
              <a:spcAft>
                <a:spcPts val="0"/>
              </a:spcAft>
              <a:buSzPts val="1800"/>
              <a:buNone/>
              <a:defRPr sz="2400" b="1"/>
            </a:lvl9pPr>
          </a:lstStyle>
          <a:p>
            <a:endParaRPr/>
          </a:p>
        </p:txBody>
      </p:sp>
      <p:sp>
        <p:nvSpPr>
          <p:cNvPr id="59" name="Google Shape;59;p5"/>
          <p:cNvSpPr txBox="1">
            <a:spLocks noGrp="1"/>
          </p:cNvSpPr>
          <p:nvPr>
            <p:ph type="subTitle" idx="3"/>
          </p:nvPr>
        </p:nvSpPr>
        <p:spPr>
          <a:xfrm>
            <a:off x="1245817" y="4565200"/>
            <a:ext cx="3876800" cy="11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0" name="Google Shape;60;p5"/>
          <p:cNvSpPr txBox="1">
            <a:spLocks noGrp="1"/>
          </p:cNvSpPr>
          <p:nvPr>
            <p:ph type="subTitle" idx="4"/>
          </p:nvPr>
        </p:nvSpPr>
        <p:spPr>
          <a:xfrm>
            <a:off x="7069384" y="4565200"/>
            <a:ext cx="3876800" cy="11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1" name="Google Shape;61;p5"/>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2" name="Google Shape;62;p5"/>
          <p:cNvGrpSpPr/>
          <p:nvPr/>
        </p:nvGrpSpPr>
        <p:grpSpPr>
          <a:xfrm rot="10800000">
            <a:off x="354436" y="108696"/>
            <a:ext cx="11468433" cy="6548203"/>
            <a:chOff x="265826" y="81522"/>
            <a:chExt cx="8601325" cy="4911152"/>
          </a:xfrm>
        </p:grpSpPr>
        <p:sp>
          <p:nvSpPr>
            <p:cNvPr id="63" name="Google Shape;63;p5"/>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 name="Google Shape;64;p5"/>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5" name="Google Shape;65;p5"/>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6" name="Google Shape;66;p5"/>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7" name="Google Shape;67;p5"/>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8" name="Google Shape;68;p5"/>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9" name="Google Shape;69;p5"/>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70" name="Google Shape;70;p5"/>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71" name="Google Shape;71;p5"/>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2132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86" name="Google Shape;86;p7"/>
          <p:cNvSpPr txBox="1">
            <a:spLocks noGrp="1"/>
          </p:cNvSpPr>
          <p:nvPr>
            <p:ph type="body" idx="1"/>
          </p:nvPr>
        </p:nvSpPr>
        <p:spPr>
          <a:xfrm>
            <a:off x="960000" y="1536633"/>
            <a:ext cx="5019600" cy="317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87" name="Google Shape;87;p7"/>
          <p:cNvGrpSpPr/>
          <p:nvPr/>
        </p:nvGrpSpPr>
        <p:grpSpPr>
          <a:xfrm>
            <a:off x="354436" y="108696"/>
            <a:ext cx="11468433" cy="6548203"/>
            <a:chOff x="265826" y="81522"/>
            <a:chExt cx="8601325" cy="4911152"/>
          </a:xfrm>
        </p:grpSpPr>
        <p:sp>
          <p:nvSpPr>
            <p:cNvPr id="88" name="Google Shape;88;p7"/>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89" name="Google Shape;89;p7"/>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0" name="Google Shape;90;p7"/>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1" name="Google Shape;91;p7"/>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2" name="Google Shape;92;p7"/>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93" name="Google Shape;93;p7"/>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94" name="Google Shape;94;p7"/>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5" name="Google Shape;95;p7"/>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96" name="Google Shape;96;p7"/>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0320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7"/>
        <p:cNvGrpSpPr/>
        <p:nvPr/>
      </p:nvGrpSpPr>
      <p:grpSpPr>
        <a:xfrm>
          <a:off x="0" y="0"/>
          <a:ext cx="0" cy="0"/>
          <a:chOff x="0" y="0"/>
          <a:chExt cx="0" cy="0"/>
        </a:xfrm>
      </p:grpSpPr>
      <p:sp>
        <p:nvSpPr>
          <p:cNvPr id="98" name="Google Shape;98;p8"/>
          <p:cNvSpPr/>
          <p:nvPr/>
        </p:nvSpPr>
        <p:spPr>
          <a:xfrm>
            <a:off x="960000" y="713333"/>
            <a:ext cx="10278400" cy="5431200"/>
          </a:xfrm>
          <a:prstGeom prst="roundRect">
            <a:avLst>
              <a:gd name="adj" fmla="val 12048"/>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9" name="Google Shape;99;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2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101" name="Google Shape;101;p8"/>
          <p:cNvGrpSpPr/>
          <p:nvPr/>
        </p:nvGrpSpPr>
        <p:grpSpPr>
          <a:xfrm>
            <a:off x="354436" y="199623"/>
            <a:ext cx="11468433" cy="6490136"/>
            <a:chOff x="265826" y="149717"/>
            <a:chExt cx="8601325" cy="4867602"/>
          </a:xfrm>
        </p:grpSpPr>
        <p:sp>
          <p:nvSpPr>
            <p:cNvPr id="102" name="Google Shape;102;p8"/>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3" name="Google Shape;103;p8"/>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4" name="Google Shape;104;p8"/>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5" name="Google Shape;105;p8"/>
            <p:cNvSpPr/>
            <p:nvPr/>
          </p:nvSpPr>
          <p:spPr>
            <a:xfrm rot="-1802570" flipH="1">
              <a:off x="6405574" y="47101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06" name="Google Shape;106;p8"/>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07" name="Google Shape;107;p8"/>
            <p:cNvSpPr/>
            <p:nvPr/>
          </p:nvSpPr>
          <p:spPr>
            <a:xfrm rot="5400000" flipH="1">
              <a:off x="2398989" y="48179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8" name="Google Shape;108;p8"/>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31223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9"/>
        <p:cNvGrpSpPr/>
        <p:nvPr/>
      </p:nvGrpSpPr>
      <p:grpSpPr>
        <a:xfrm>
          <a:off x="0" y="0"/>
          <a:ext cx="0" cy="0"/>
          <a:chOff x="0" y="0"/>
          <a:chExt cx="0" cy="0"/>
        </a:xfrm>
      </p:grpSpPr>
      <p:sp>
        <p:nvSpPr>
          <p:cNvPr id="110" name="Google Shape;110;p9"/>
          <p:cNvSpPr/>
          <p:nvPr/>
        </p:nvSpPr>
        <p:spPr>
          <a:xfrm rot="10800000">
            <a:off x="0" y="2"/>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1" name="Google Shape;111;p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112" name="Google Shape;112;p9"/>
          <p:cNvSpPr txBox="1">
            <a:spLocks noGrp="1"/>
          </p:cNvSpPr>
          <p:nvPr>
            <p:ph type="subTitle" idx="1"/>
          </p:nvPr>
        </p:nvSpPr>
        <p:spPr>
          <a:xfrm>
            <a:off x="1939800" y="4137467"/>
            <a:ext cx="8312400" cy="9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9"/>
          <p:cNvSpPr txBox="1">
            <a:spLocks noGrp="1"/>
          </p:cNvSpPr>
          <p:nvPr>
            <p:ph type="title"/>
          </p:nvPr>
        </p:nvSpPr>
        <p:spPr>
          <a:xfrm>
            <a:off x="960000" y="1536633"/>
            <a:ext cx="10272000" cy="20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9"/>
          <p:cNvSpPr/>
          <p:nvPr/>
        </p:nvSpPr>
        <p:spPr>
          <a:xfrm>
            <a:off x="9433367" y="3659169"/>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115" name="Google Shape;115;p9"/>
          <p:cNvGrpSpPr/>
          <p:nvPr/>
        </p:nvGrpSpPr>
        <p:grpSpPr>
          <a:xfrm>
            <a:off x="354436" y="199624"/>
            <a:ext cx="11468433" cy="6219977"/>
            <a:chOff x="265826" y="149717"/>
            <a:chExt cx="8601325" cy="4664983"/>
          </a:xfrm>
        </p:grpSpPr>
        <p:sp>
          <p:nvSpPr>
            <p:cNvPr id="116" name="Google Shape;116;p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7" name="Google Shape;117;p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8" name="Google Shape;118;p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9" name="Google Shape;119;p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20" name="Google Shape;120;p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21" name="Google Shape;121;p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22" name="Google Shape;122;p9"/>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23" name="Google Shape;123;p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45810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B3CC7D0-2DB7-93CF-8C18-A9F674BE3251}"/>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5" name="Footer Placeholder 4">
            <a:extLst>
              <a:ext uri="{FF2B5EF4-FFF2-40B4-BE49-F238E27FC236}">
                <a16:creationId xmlns:a16="http://schemas.microsoft.com/office/drawing/2014/main" xmlns=""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Tree>
    <p:extLst>
      <p:ext uri="{BB962C8B-B14F-4D97-AF65-F5344CB8AC3E}">
        <p14:creationId xmlns:p14="http://schemas.microsoft.com/office/powerpoint/2010/main" val="382718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1099933" y="23553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2" name="Google Shape;152;p13"/>
          <p:cNvSpPr txBox="1">
            <a:spLocks noGrp="1"/>
          </p:cNvSpPr>
          <p:nvPr>
            <p:ph type="subTitle" idx="1"/>
          </p:nvPr>
        </p:nvSpPr>
        <p:spPr>
          <a:xfrm>
            <a:off x="1099933" y="29342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1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154" name="Google Shape;154;p13"/>
          <p:cNvGrpSpPr/>
          <p:nvPr/>
        </p:nvGrpSpPr>
        <p:grpSpPr>
          <a:xfrm>
            <a:off x="354436" y="108696"/>
            <a:ext cx="11468433" cy="6548203"/>
            <a:chOff x="265826" y="81522"/>
            <a:chExt cx="8601325" cy="4911152"/>
          </a:xfrm>
        </p:grpSpPr>
        <p:sp>
          <p:nvSpPr>
            <p:cNvPr id="155" name="Google Shape;155;p13"/>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6" name="Google Shape;156;p13"/>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7" name="Google Shape;157;p13"/>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8" name="Google Shape;158;p13"/>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9" name="Google Shape;159;p13"/>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60" name="Google Shape;160;p13"/>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61" name="Google Shape;161;p13"/>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62" name="Google Shape;162;p13"/>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163" name="Google Shape;163;p13"/>
          <p:cNvSpPr txBox="1">
            <a:spLocks noGrp="1"/>
          </p:cNvSpPr>
          <p:nvPr>
            <p:ph type="title" idx="2"/>
          </p:nvPr>
        </p:nvSpPr>
        <p:spPr>
          <a:xfrm>
            <a:off x="4591800" y="2347433"/>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13"/>
          <p:cNvSpPr txBox="1">
            <a:spLocks noGrp="1"/>
          </p:cNvSpPr>
          <p:nvPr>
            <p:ph type="subTitle" idx="3"/>
          </p:nvPr>
        </p:nvSpPr>
        <p:spPr>
          <a:xfrm>
            <a:off x="4591800" y="292626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4"/>
          </p:nvPr>
        </p:nvSpPr>
        <p:spPr>
          <a:xfrm>
            <a:off x="8083667" y="2348600"/>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13"/>
          <p:cNvSpPr txBox="1">
            <a:spLocks noGrp="1"/>
          </p:cNvSpPr>
          <p:nvPr>
            <p:ph type="subTitle" idx="5"/>
          </p:nvPr>
        </p:nvSpPr>
        <p:spPr>
          <a:xfrm>
            <a:off x="8083667" y="2927433"/>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3"/>
          <p:cNvSpPr txBox="1">
            <a:spLocks noGrp="1"/>
          </p:cNvSpPr>
          <p:nvPr>
            <p:ph type="title" idx="6"/>
          </p:nvPr>
        </p:nvSpPr>
        <p:spPr>
          <a:xfrm>
            <a:off x="1099933"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13"/>
          <p:cNvSpPr txBox="1">
            <a:spLocks noGrp="1"/>
          </p:cNvSpPr>
          <p:nvPr>
            <p:ph type="subTitle" idx="7"/>
          </p:nvPr>
        </p:nvSpPr>
        <p:spPr>
          <a:xfrm>
            <a:off x="1099933"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3"/>
          <p:cNvSpPr txBox="1">
            <a:spLocks noGrp="1"/>
          </p:cNvSpPr>
          <p:nvPr>
            <p:ph type="title" idx="8"/>
          </p:nvPr>
        </p:nvSpPr>
        <p:spPr>
          <a:xfrm>
            <a:off x="4591800"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13"/>
          <p:cNvSpPr txBox="1">
            <a:spLocks noGrp="1"/>
          </p:cNvSpPr>
          <p:nvPr>
            <p:ph type="subTitle" idx="9"/>
          </p:nvPr>
        </p:nvSpPr>
        <p:spPr>
          <a:xfrm>
            <a:off x="4591800"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title" idx="13"/>
          </p:nvPr>
        </p:nvSpPr>
        <p:spPr>
          <a:xfrm>
            <a:off x="8083667"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13"/>
          <p:cNvSpPr txBox="1">
            <a:spLocks noGrp="1"/>
          </p:cNvSpPr>
          <p:nvPr>
            <p:ph type="subTitle" idx="14"/>
          </p:nvPr>
        </p:nvSpPr>
        <p:spPr>
          <a:xfrm>
            <a:off x="8083667"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title" idx="15"/>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4" name="Google Shape;174;p13"/>
          <p:cNvSpPr txBox="1">
            <a:spLocks noGrp="1"/>
          </p:cNvSpPr>
          <p:nvPr>
            <p:ph type="title" idx="16" hasCustomPrompt="1"/>
          </p:nvPr>
        </p:nvSpPr>
        <p:spPr>
          <a:xfrm>
            <a:off x="1111500"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5" name="Google Shape;175;p13"/>
          <p:cNvSpPr txBox="1">
            <a:spLocks noGrp="1"/>
          </p:cNvSpPr>
          <p:nvPr>
            <p:ph type="title" idx="17" hasCustomPrompt="1"/>
          </p:nvPr>
        </p:nvSpPr>
        <p:spPr>
          <a:xfrm>
            <a:off x="4603351"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6" name="Google Shape;176;p13"/>
          <p:cNvSpPr txBox="1">
            <a:spLocks noGrp="1"/>
          </p:cNvSpPr>
          <p:nvPr>
            <p:ph type="title" idx="18" hasCustomPrompt="1"/>
          </p:nvPr>
        </p:nvSpPr>
        <p:spPr>
          <a:xfrm>
            <a:off x="8095233"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7" name="Google Shape;177;p13"/>
          <p:cNvSpPr txBox="1">
            <a:spLocks noGrp="1"/>
          </p:cNvSpPr>
          <p:nvPr>
            <p:ph type="title" idx="19" hasCustomPrompt="1"/>
          </p:nvPr>
        </p:nvSpPr>
        <p:spPr>
          <a:xfrm>
            <a:off x="1111500"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8" name="Google Shape;178;p13"/>
          <p:cNvSpPr txBox="1">
            <a:spLocks noGrp="1"/>
          </p:cNvSpPr>
          <p:nvPr>
            <p:ph type="title" idx="20" hasCustomPrompt="1"/>
          </p:nvPr>
        </p:nvSpPr>
        <p:spPr>
          <a:xfrm>
            <a:off x="4603367"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9" name="Google Shape;179;p13"/>
          <p:cNvSpPr txBox="1">
            <a:spLocks noGrp="1"/>
          </p:cNvSpPr>
          <p:nvPr>
            <p:ph type="title" idx="21" hasCustomPrompt="1"/>
          </p:nvPr>
        </p:nvSpPr>
        <p:spPr>
          <a:xfrm>
            <a:off x="8095233"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02985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8"/>
        <p:cNvGrpSpPr/>
        <p:nvPr/>
      </p:nvGrpSpPr>
      <p:grpSpPr>
        <a:xfrm>
          <a:off x="0" y="0"/>
          <a:ext cx="0" cy="0"/>
          <a:chOff x="0" y="0"/>
          <a:chExt cx="0" cy="0"/>
        </a:xfrm>
      </p:grpSpPr>
      <p:sp>
        <p:nvSpPr>
          <p:cNvPr id="259" name="Google Shape;259;p1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260" name="Google Shape;260;p19"/>
          <p:cNvSpPr txBox="1">
            <a:spLocks noGrp="1"/>
          </p:cNvSpPr>
          <p:nvPr>
            <p:ph type="subTitle" idx="1"/>
          </p:nvPr>
        </p:nvSpPr>
        <p:spPr>
          <a:xfrm>
            <a:off x="953467" y="1536633"/>
            <a:ext cx="102720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1" name="Google Shape;261;p19"/>
          <p:cNvGrpSpPr/>
          <p:nvPr/>
        </p:nvGrpSpPr>
        <p:grpSpPr>
          <a:xfrm rot="10800000">
            <a:off x="354436" y="108696"/>
            <a:ext cx="11468433" cy="6548203"/>
            <a:chOff x="265826" y="81522"/>
            <a:chExt cx="8601325" cy="4911152"/>
          </a:xfrm>
        </p:grpSpPr>
        <p:sp>
          <p:nvSpPr>
            <p:cNvPr id="262" name="Google Shape;262;p19"/>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3" name="Google Shape;263;p19"/>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4" name="Google Shape;264;p19"/>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5" name="Google Shape;265;p19"/>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6" name="Google Shape;266;p19"/>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67" name="Google Shape;267;p19"/>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68" name="Google Shape;268;p19"/>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9" name="Google Shape;269;p19"/>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270" name="Google Shape;270;p19"/>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261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71"/>
        <p:cNvGrpSpPr/>
        <p:nvPr/>
      </p:nvGrpSpPr>
      <p:grpSpPr>
        <a:xfrm>
          <a:off x="0" y="0"/>
          <a:ext cx="0" cy="0"/>
          <a:chOff x="0" y="0"/>
          <a:chExt cx="0" cy="0"/>
        </a:xfrm>
      </p:grpSpPr>
      <p:sp>
        <p:nvSpPr>
          <p:cNvPr id="272" name="Google Shape;272;p20"/>
          <p:cNvSpPr txBox="1">
            <a:spLocks noGrp="1"/>
          </p:cNvSpPr>
          <p:nvPr>
            <p:ph type="body" idx="1"/>
          </p:nvPr>
        </p:nvSpPr>
        <p:spPr>
          <a:xfrm>
            <a:off x="1727067" y="2027633"/>
            <a:ext cx="4259200" cy="3623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273" name="Google Shape;273;p2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274" name="Google Shape;274;p20"/>
          <p:cNvGrpSpPr/>
          <p:nvPr/>
        </p:nvGrpSpPr>
        <p:grpSpPr>
          <a:xfrm rot="10800000">
            <a:off x="354436" y="108696"/>
            <a:ext cx="11468433" cy="6548203"/>
            <a:chOff x="265826" y="81522"/>
            <a:chExt cx="8601325" cy="4911152"/>
          </a:xfrm>
        </p:grpSpPr>
        <p:sp>
          <p:nvSpPr>
            <p:cNvPr id="275" name="Google Shape;275;p20"/>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6" name="Google Shape;276;p2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7" name="Google Shape;277;p20"/>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8" name="Google Shape;278;p2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9" name="Google Shape;279;p20"/>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80" name="Google Shape;280;p20"/>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81" name="Google Shape;281;p2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82" name="Google Shape;282;p2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283" name="Google Shape;283;p20"/>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6831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14"/>
        <p:cNvGrpSpPr/>
        <p:nvPr/>
      </p:nvGrpSpPr>
      <p:grpSpPr>
        <a:xfrm>
          <a:off x="0" y="0"/>
          <a:ext cx="0" cy="0"/>
          <a:chOff x="0" y="0"/>
          <a:chExt cx="0" cy="0"/>
        </a:xfrm>
      </p:grpSpPr>
      <p:sp>
        <p:nvSpPr>
          <p:cNvPr id="315" name="Google Shape;315;p23"/>
          <p:cNvSpPr txBox="1">
            <a:spLocks noGrp="1"/>
          </p:cNvSpPr>
          <p:nvPr>
            <p:ph type="title"/>
          </p:nvPr>
        </p:nvSpPr>
        <p:spPr>
          <a:xfrm>
            <a:off x="1025200" y="2410917"/>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6" name="Google Shape;316;p23"/>
          <p:cNvSpPr txBox="1">
            <a:spLocks noGrp="1"/>
          </p:cNvSpPr>
          <p:nvPr>
            <p:ph type="subTitle" idx="1"/>
          </p:nvPr>
        </p:nvSpPr>
        <p:spPr>
          <a:xfrm>
            <a:off x="10252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23"/>
          <p:cNvSpPr txBox="1">
            <a:spLocks noGrp="1"/>
          </p:cNvSpPr>
          <p:nvPr>
            <p:ph type="subTitle" idx="2"/>
          </p:nvPr>
        </p:nvSpPr>
        <p:spPr>
          <a:xfrm>
            <a:off x="80516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3"/>
          <p:cNvSpPr txBox="1">
            <a:spLocks noGrp="1"/>
          </p:cNvSpPr>
          <p:nvPr>
            <p:ph type="title" idx="3"/>
          </p:nvPr>
        </p:nvSpPr>
        <p:spPr>
          <a:xfrm>
            <a:off x="4538400" y="2410900"/>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9" name="Google Shape;319;p23"/>
          <p:cNvSpPr txBox="1">
            <a:spLocks noGrp="1"/>
          </p:cNvSpPr>
          <p:nvPr>
            <p:ph type="title" idx="4"/>
          </p:nvPr>
        </p:nvSpPr>
        <p:spPr>
          <a:xfrm>
            <a:off x="8051600" y="2410917"/>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0" name="Google Shape;320;p23"/>
          <p:cNvSpPr txBox="1">
            <a:spLocks noGrp="1"/>
          </p:cNvSpPr>
          <p:nvPr>
            <p:ph type="subTitle" idx="5"/>
          </p:nvPr>
        </p:nvSpPr>
        <p:spPr>
          <a:xfrm>
            <a:off x="45384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1" name="Google Shape;321;p23"/>
          <p:cNvGrpSpPr/>
          <p:nvPr/>
        </p:nvGrpSpPr>
        <p:grpSpPr>
          <a:xfrm rot="10800000">
            <a:off x="447903" y="402824"/>
            <a:ext cx="11578165" cy="6219977"/>
            <a:chOff x="265826" y="149717"/>
            <a:chExt cx="8683624" cy="4664983"/>
          </a:xfrm>
        </p:grpSpPr>
        <p:sp>
          <p:nvSpPr>
            <p:cNvPr id="322" name="Google Shape;322;p23"/>
            <p:cNvSpPr/>
            <p:nvPr/>
          </p:nvSpPr>
          <p:spPr>
            <a:xfrm rot="4490997" flipH="1">
              <a:off x="8779984" y="3941791"/>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3" name="Google Shape;323;p2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4" name="Google Shape;324;p2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5" name="Google Shape;325;p2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6" name="Google Shape;326;p2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27" name="Google Shape;327;p2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28" name="Google Shape;328;p2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9" name="Google Shape;329;p2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330" name="Google Shape;330;p2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331" name="Google Shape;331;p23"/>
          <p:cNvSpPr txBox="1">
            <a:spLocks noGrp="1"/>
          </p:cNvSpPr>
          <p:nvPr>
            <p:ph type="title" idx="6"/>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3662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32"/>
        <p:cNvGrpSpPr/>
        <p:nvPr/>
      </p:nvGrpSpPr>
      <p:grpSpPr>
        <a:xfrm>
          <a:off x="0" y="0"/>
          <a:ext cx="0" cy="0"/>
          <a:chOff x="0" y="0"/>
          <a:chExt cx="0" cy="0"/>
        </a:xfrm>
      </p:grpSpPr>
      <p:sp>
        <p:nvSpPr>
          <p:cNvPr id="333" name="Google Shape;333;p24"/>
          <p:cNvSpPr txBox="1">
            <a:spLocks noGrp="1"/>
          </p:cNvSpPr>
          <p:nvPr>
            <p:ph type="title"/>
          </p:nvPr>
        </p:nvSpPr>
        <p:spPr>
          <a:xfrm>
            <a:off x="960076"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4" name="Google Shape;334;p24"/>
          <p:cNvSpPr txBox="1">
            <a:spLocks noGrp="1"/>
          </p:cNvSpPr>
          <p:nvPr>
            <p:ph type="subTitle" idx="1"/>
          </p:nvPr>
        </p:nvSpPr>
        <p:spPr>
          <a:xfrm>
            <a:off x="960076"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5" name="Google Shape;335;p24"/>
          <p:cNvSpPr txBox="1">
            <a:spLocks noGrp="1"/>
          </p:cNvSpPr>
          <p:nvPr>
            <p:ph type="title" idx="2"/>
          </p:nvPr>
        </p:nvSpPr>
        <p:spPr>
          <a:xfrm>
            <a:off x="4538400"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6" name="Google Shape;336;p24"/>
          <p:cNvSpPr txBox="1">
            <a:spLocks noGrp="1"/>
          </p:cNvSpPr>
          <p:nvPr>
            <p:ph type="subTitle" idx="3"/>
          </p:nvPr>
        </p:nvSpPr>
        <p:spPr>
          <a:xfrm>
            <a:off x="4538400"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7" name="Google Shape;337;p24"/>
          <p:cNvSpPr txBox="1">
            <a:spLocks noGrp="1"/>
          </p:cNvSpPr>
          <p:nvPr>
            <p:ph type="title" idx="4"/>
          </p:nvPr>
        </p:nvSpPr>
        <p:spPr>
          <a:xfrm>
            <a:off x="8116724"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8" name="Google Shape;338;p24"/>
          <p:cNvSpPr txBox="1">
            <a:spLocks noGrp="1"/>
          </p:cNvSpPr>
          <p:nvPr>
            <p:ph type="subTitle" idx="5"/>
          </p:nvPr>
        </p:nvSpPr>
        <p:spPr>
          <a:xfrm>
            <a:off x="8116724"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9" name="Google Shape;339;p2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340" name="Google Shape;340;p24"/>
          <p:cNvGrpSpPr/>
          <p:nvPr/>
        </p:nvGrpSpPr>
        <p:grpSpPr>
          <a:xfrm>
            <a:off x="354436" y="108696"/>
            <a:ext cx="11468433" cy="6548203"/>
            <a:chOff x="265826" y="81522"/>
            <a:chExt cx="8601325" cy="4911152"/>
          </a:xfrm>
        </p:grpSpPr>
        <p:sp>
          <p:nvSpPr>
            <p:cNvPr id="341" name="Google Shape;341;p2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2" name="Google Shape;342;p2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3" name="Google Shape;343;p2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4" name="Google Shape;344;p2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5" name="Google Shape;345;p2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46" name="Google Shape;346;p2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47" name="Google Shape;347;p2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8" name="Google Shape;348;p2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349" name="Google Shape;349;p24"/>
          <p:cNvSpPr txBox="1">
            <a:spLocks noGrp="1"/>
          </p:cNvSpPr>
          <p:nvPr>
            <p:ph type="title" idx="6"/>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1796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13"/>
        <p:cNvGrpSpPr/>
        <p:nvPr/>
      </p:nvGrpSpPr>
      <p:grpSpPr>
        <a:xfrm>
          <a:off x="0" y="0"/>
          <a:ext cx="0" cy="0"/>
          <a:chOff x="0" y="0"/>
          <a:chExt cx="0" cy="0"/>
        </a:xfrm>
      </p:grpSpPr>
      <p:sp>
        <p:nvSpPr>
          <p:cNvPr id="414" name="Google Shape;414;p28"/>
          <p:cNvSpPr txBox="1">
            <a:spLocks noGrp="1"/>
          </p:cNvSpPr>
          <p:nvPr>
            <p:ph type="title" hasCustomPrompt="1"/>
          </p:nvPr>
        </p:nvSpPr>
        <p:spPr>
          <a:xfrm>
            <a:off x="1024733"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5" name="Google Shape;415;p28"/>
          <p:cNvSpPr txBox="1">
            <a:spLocks noGrp="1"/>
          </p:cNvSpPr>
          <p:nvPr>
            <p:ph type="subTitle" idx="1"/>
          </p:nvPr>
        </p:nvSpPr>
        <p:spPr>
          <a:xfrm>
            <a:off x="1537500"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2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17" name="Google Shape;417;p28"/>
          <p:cNvSpPr txBox="1">
            <a:spLocks noGrp="1"/>
          </p:cNvSpPr>
          <p:nvPr>
            <p:ph type="title" idx="2" hasCustomPrompt="1"/>
          </p:nvPr>
        </p:nvSpPr>
        <p:spPr>
          <a:xfrm>
            <a:off x="4535200"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8"/>
          <p:cNvSpPr txBox="1">
            <a:spLocks noGrp="1"/>
          </p:cNvSpPr>
          <p:nvPr>
            <p:ph type="subTitle" idx="3"/>
          </p:nvPr>
        </p:nvSpPr>
        <p:spPr>
          <a:xfrm>
            <a:off x="5048000"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8"/>
          <p:cNvSpPr txBox="1">
            <a:spLocks noGrp="1"/>
          </p:cNvSpPr>
          <p:nvPr>
            <p:ph type="title" idx="4" hasCustomPrompt="1"/>
          </p:nvPr>
        </p:nvSpPr>
        <p:spPr>
          <a:xfrm>
            <a:off x="8045667"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8"/>
          <p:cNvSpPr txBox="1">
            <a:spLocks noGrp="1"/>
          </p:cNvSpPr>
          <p:nvPr>
            <p:ph type="subTitle" idx="5"/>
          </p:nvPr>
        </p:nvSpPr>
        <p:spPr>
          <a:xfrm>
            <a:off x="8558467"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8"/>
          <p:cNvSpPr/>
          <p:nvPr/>
        </p:nvSpPr>
        <p:spPr>
          <a:xfrm rot="10800000">
            <a:off x="-15" y="12"/>
            <a:ext cx="2758581" cy="1539755"/>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2" name="Google Shape;422;p28"/>
          <p:cNvSpPr/>
          <p:nvPr/>
        </p:nvSpPr>
        <p:spPr>
          <a:xfrm>
            <a:off x="9433367" y="5111561"/>
            <a:ext cx="2758581" cy="1770024"/>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423" name="Google Shape;423;p28"/>
          <p:cNvGrpSpPr/>
          <p:nvPr/>
        </p:nvGrpSpPr>
        <p:grpSpPr>
          <a:xfrm>
            <a:off x="354436" y="199624"/>
            <a:ext cx="11468433" cy="6219977"/>
            <a:chOff x="265826" y="149717"/>
            <a:chExt cx="8601325" cy="4664983"/>
          </a:xfrm>
        </p:grpSpPr>
        <p:sp>
          <p:nvSpPr>
            <p:cNvPr id="424" name="Google Shape;424;p28"/>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5" name="Google Shape;425;p28"/>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6" name="Google Shape;426;p28"/>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7" name="Google Shape;427;p28"/>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8" name="Google Shape;428;p28"/>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29" name="Google Shape;429;p28"/>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30" name="Google Shape;430;p28"/>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31" name="Google Shape;431;p28"/>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80953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44"/>
        <p:cNvGrpSpPr/>
        <p:nvPr/>
      </p:nvGrpSpPr>
      <p:grpSpPr>
        <a:xfrm>
          <a:off x="0" y="0"/>
          <a:ext cx="0" cy="0"/>
          <a:chOff x="0" y="0"/>
          <a:chExt cx="0" cy="0"/>
        </a:xfrm>
      </p:grpSpPr>
      <p:sp>
        <p:nvSpPr>
          <p:cNvPr id="445" name="Google Shape;445;p3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46" name="Google Shape;446;p30"/>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7" name="Google Shape;447;p30"/>
          <p:cNvGrpSpPr/>
          <p:nvPr/>
        </p:nvGrpSpPr>
        <p:grpSpPr>
          <a:xfrm rot="10800000">
            <a:off x="354435" y="152320"/>
            <a:ext cx="11462552" cy="6504579"/>
            <a:chOff x="270237" y="81522"/>
            <a:chExt cx="8596914" cy="4878434"/>
          </a:xfrm>
        </p:grpSpPr>
        <p:sp>
          <p:nvSpPr>
            <p:cNvPr id="448" name="Google Shape;448;p30"/>
            <p:cNvSpPr/>
            <p:nvPr/>
          </p:nvSpPr>
          <p:spPr>
            <a:xfrm rot="2700000" flipH="1">
              <a:off x="444773" y="725317"/>
              <a:ext cx="158035" cy="144759"/>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49" name="Google Shape;449;p3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0" name="Google Shape;450;p30"/>
            <p:cNvSpPr/>
            <p:nvPr/>
          </p:nvSpPr>
          <p:spPr>
            <a:xfrm rot="-4497520">
              <a:off x="2430918" y="4726616"/>
              <a:ext cx="166106" cy="24316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1" name="Google Shape;451;p3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2" name="Google Shape;452;p30"/>
            <p:cNvSpPr/>
            <p:nvPr/>
          </p:nvSpPr>
          <p:spPr>
            <a:xfrm rot="-7202570" flipH="1">
              <a:off x="2338802" y="156301"/>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53" name="Google Shape;453;p30"/>
            <p:cNvSpPr/>
            <p:nvPr/>
          </p:nvSpPr>
          <p:spPr>
            <a:xfrm rot="-1800746">
              <a:off x="300222" y="333893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54" name="Google Shape;454;p3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5" name="Google Shape;455;p3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4713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6"/>
        <p:cNvGrpSpPr/>
        <p:nvPr/>
      </p:nvGrpSpPr>
      <p:grpSpPr>
        <a:xfrm>
          <a:off x="0" y="0"/>
          <a:ext cx="0" cy="0"/>
          <a:chOff x="0" y="0"/>
          <a:chExt cx="0" cy="0"/>
        </a:xfrm>
      </p:grpSpPr>
      <p:sp>
        <p:nvSpPr>
          <p:cNvPr id="457" name="Google Shape;457;p31"/>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58" name="Google Shape;458;p31"/>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9" name="Google Shape;459;p31"/>
          <p:cNvSpPr/>
          <p:nvPr/>
        </p:nvSpPr>
        <p:spPr>
          <a:xfrm rot="-6309003" flipH="1">
            <a:off x="1343660" y="1388197"/>
            <a:ext cx="210632" cy="192937"/>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0" name="Google Shape;460;p31"/>
          <p:cNvSpPr/>
          <p:nvPr/>
        </p:nvSpPr>
        <p:spPr>
          <a:xfrm rot="-9000802">
            <a:off x="11573970" y="2604679"/>
            <a:ext cx="180039" cy="2635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1" name="Google Shape;461;p31"/>
          <p:cNvSpPr/>
          <p:nvPr/>
        </p:nvSpPr>
        <p:spPr>
          <a:xfrm rot="-902480">
            <a:off x="1996391" y="6237055"/>
            <a:ext cx="221475" cy="324215"/>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2" name="Google Shape;462;p31"/>
          <p:cNvSpPr/>
          <p:nvPr/>
        </p:nvSpPr>
        <p:spPr>
          <a:xfrm rot="4498256" flipH="1">
            <a:off x="11525511" y="5505366"/>
            <a:ext cx="277389" cy="254087"/>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3" name="Google Shape;463;p31"/>
          <p:cNvSpPr/>
          <p:nvPr/>
        </p:nvSpPr>
        <p:spPr>
          <a:xfrm rot="9900295" flipH="1">
            <a:off x="4170965" y="226707"/>
            <a:ext cx="191188" cy="20711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64" name="Google Shape;464;p31"/>
          <p:cNvSpPr/>
          <p:nvPr/>
        </p:nvSpPr>
        <p:spPr>
          <a:xfrm rot="6298269">
            <a:off x="565128" y="4085526"/>
            <a:ext cx="175073" cy="20711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65" name="Google Shape;465;p31"/>
          <p:cNvSpPr/>
          <p:nvPr/>
        </p:nvSpPr>
        <p:spPr>
          <a:xfrm rot="8100000" flipH="1">
            <a:off x="9925516" y="120664"/>
            <a:ext cx="277145" cy="253864"/>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6" name="Google Shape;466;p31"/>
          <p:cNvSpPr/>
          <p:nvPr/>
        </p:nvSpPr>
        <p:spPr>
          <a:xfrm rot="-3607270">
            <a:off x="8111865" y="6295606"/>
            <a:ext cx="174955" cy="20701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42101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67"/>
        <p:cNvGrpSpPr/>
        <p:nvPr/>
      </p:nvGrpSpPr>
      <p:grpSpPr>
        <a:xfrm>
          <a:off x="0" y="0"/>
          <a:ext cx="0" cy="0"/>
          <a:chOff x="0" y="0"/>
          <a:chExt cx="0" cy="0"/>
        </a:xfrm>
      </p:grpSpPr>
      <p:sp>
        <p:nvSpPr>
          <p:cNvPr id="468" name="Google Shape;468;p3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69" name="Google Shape;469;p32"/>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70" name="Google Shape;470;p32"/>
          <p:cNvGrpSpPr/>
          <p:nvPr/>
        </p:nvGrpSpPr>
        <p:grpSpPr>
          <a:xfrm>
            <a:off x="225141" y="63748"/>
            <a:ext cx="11739279" cy="6466285"/>
            <a:chOff x="168855" y="47811"/>
            <a:chExt cx="8804459" cy="4849714"/>
          </a:xfrm>
        </p:grpSpPr>
        <p:sp>
          <p:nvSpPr>
            <p:cNvPr id="471" name="Google Shape;471;p32"/>
            <p:cNvSpPr/>
            <p:nvPr/>
          </p:nvSpPr>
          <p:spPr>
            <a:xfrm rot="-6309003" flipH="1">
              <a:off x="286945" y="1553022"/>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2" name="Google Shape;472;p32"/>
            <p:cNvSpPr/>
            <p:nvPr/>
          </p:nvSpPr>
          <p:spPr>
            <a:xfrm rot="-5400000">
              <a:off x="8786790" y="1650676"/>
              <a:ext cx="134975" cy="197589"/>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3" name="Google Shape;473;p32"/>
            <p:cNvSpPr/>
            <p:nvPr/>
          </p:nvSpPr>
          <p:spPr>
            <a:xfrm rot="2700000">
              <a:off x="1342238" y="463157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4" name="Google Shape;474;p32"/>
            <p:cNvSpPr/>
            <p:nvPr/>
          </p:nvSpPr>
          <p:spPr>
            <a:xfrm rot="-6301744" flipH="1">
              <a:off x="8750296" y="3769263"/>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5" name="Google Shape;475;p32"/>
            <p:cNvSpPr/>
            <p:nvPr/>
          </p:nvSpPr>
          <p:spPr>
            <a:xfrm rot="1795222" flipH="1">
              <a:off x="1108409" y="108006"/>
              <a:ext cx="143093"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76" name="Google Shape;476;p32"/>
            <p:cNvSpPr/>
            <p:nvPr/>
          </p:nvSpPr>
          <p:spPr>
            <a:xfrm rot="-9901731">
              <a:off x="186800" y="3859486"/>
              <a:ext cx="131305" cy="15533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77" name="Google Shape;477;p32"/>
            <p:cNvSpPr/>
            <p:nvPr/>
          </p:nvSpPr>
          <p:spPr>
            <a:xfrm rot="-3598373" flipH="1">
              <a:off x="7444101" y="90242"/>
              <a:ext cx="207912" cy="190446"/>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8" name="Google Shape;478;p32"/>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9545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7A716DF-BFF2-F217-F6FF-8E0402DD1DEE}"/>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6" name="Footer Placeholder 5">
            <a:extLst>
              <a:ext uri="{FF2B5EF4-FFF2-40B4-BE49-F238E27FC236}">
                <a16:creationId xmlns:a16="http://schemas.microsoft.com/office/drawing/2014/main" xmlns=""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6"/>
        <p:cNvGrpSpPr/>
        <p:nvPr/>
      </p:nvGrpSpPr>
      <p:grpSpPr>
        <a:xfrm>
          <a:off x="0" y="0"/>
          <a:ext cx="0" cy="0"/>
          <a:chOff x="0" y="0"/>
          <a:chExt cx="0" cy="0"/>
        </a:xfrm>
      </p:grpSpPr>
      <p:sp>
        <p:nvSpPr>
          <p:cNvPr id="517" name="Google Shape;517;p36"/>
          <p:cNvSpPr/>
          <p:nvPr/>
        </p:nvSpPr>
        <p:spPr>
          <a:xfrm flipH="1">
            <a:off x="-473886" y="-170367"/>
            <a:ext cx="3429788"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8" name="Google Shape;518;p36"/>
          <p:cNvSpPr/>
          <p:nvPr/>
        </p:nvSpPr>
        <p:spPr>
          <a:xfrm>
            <a:off x="9149967" y="-274334"/>
            <a:ext cx="3429788"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9" name="Google Shape;519;p36"/>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20" name="Google Shape;520;p36"/>
          <p:cNvSpPr txBox="1">
            <a:spLocks noGrp="1"/>
          </p:cNvSpPr>
          <p:nvPr>
            <p:ph type="title"/>
          </p:nvPr>
        </p:nvSpPr>
        <p:spPr>
          <a:xfrm>
            <a:off x="960000" y="2413133"/>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21" name="Google Shape;521;p36"/>
          <p:cNvSpPr txBox="1">
            <a:spLocks noGrp="1"/>
          </p:cNvSpPr>
          <p:nvPr>
            <p:ph type="subTitle" idx="1"/>
          </p:nvPr>
        </p:nvSpPr>
        <p:spPr>
          <a:xfrm>
            <a:off x="960033" y="5556851"/>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2" name="Google Shape;522;p36"/>
          <p:cNvGrpSpPr/>
          <p:nvPr/>
        </p:nvGrpSpPr>
        <p:grpSpPr>
          <a:xfrm rot="10800000">
            <a:off x="354436" y="199623"/>
            <a:ext cx="11468433" cy="6154999"/>
            <a:chOff x="265826" y="198451"/>
            <a:chExt cx="8601325" cy="4616249"/>
          </a:xfrm>
        </p:grpSpPr>
        <p:sp>
          <p:nvSpPr>
            <p:cNvPr id="523" name="Google Shape;523;p36"/>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4" name="Google Shape;524;p36"/>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5" name="Google Shape;525;p36"/>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6" name="Google Shape;526;p36"/>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7" name="Google Shape;527;p36"/>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8" name="Google Shape;528;p36"/>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9" name="Google Shape;529;p36"/>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30" name="Google Shape;530;p36"/>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64994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63"/>
        <p:cNvGrpSpPr/>
        <p:nvPr/>
      </p:nvGrpSpPr>
      <p:grpSpPr>
        <a:xfrm>
          <a:off x="0" y="0"/>
          <a:ext cx="0" cy="0"/>
          <a:chOff x="0" y="0"/>
          <a:chExt cx="0" cy="0"/>
        </a:xfrm>
      </p:grpSpPr>
      <p:sp>
        <p:nvSpPr>
          <p:cNvPr id="564" name="Google Shape;564;p3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65" name="Google Shape;565;p39"/>
          <p:cNvSpPr txBox="1">
            <a:spLocks noGrp="1"/>
          </p:cNvSpPr>
          <p:nvPr>
            <p:ph type="title"/>
          </p:nvPr>
        </p:nvSpPr>
        <p:spPr>
          <a:xfrm>
            <a:off x="3429733" y="3028433"/>
            <a:ext cx="53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6" name="Google Shape;566;p39"/>
          <p:cNvSpPr txBox="1">
            <a:spLocks noGrp="1"/>
          </p:cNvSpPr>
          <p:nvPr>
            <p:ph type="subTitle" idx="1"/>
          </p:nvPr>
        </p:nvSpPr>
        <p:spPr>
          <a:xfrm>
            <a:off x="4167200" y="4584067"/>
            <a:ext cx="3833600" cy="6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7" name="Google Shape;567;p39"/>
          <p:cNvGrpSpPr/>
          <p:nvPr/>
        </p:nvGrpSpPr>
        <p:grpSpPr>
          <a:xfrm rot="10800000">
            <a:off x="354436" y="199624"/>
            <a:ext cx="11468433" cy="6219977"/>
            <a:chOff x="265826" y="149717"/>
            <a:chExt cx="8601325" cy="4664983"/>
          </a:xfrm>
        </p:grpSpPr>
        <p:sp>
          <p:nvSpPr>
            <p:cNvPr id="568" name="Google Shape;568;p3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69" name="Google Shape;569;p3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0" name="Google Shape;570;p3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1" name="Google Shape;571;p3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2" name="Google Shape;572;p3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73" name="Google Shape;573;p3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74" name="Google Shape;574;p39"/>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5" name="Google Shape;575;p3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76" name="Google Shape;576;p39"/>
          <p:cNvSpPr txBox="1">
            <a:spLocks noGrp="1"/>
          </p:cNvSpPr>
          <p:nvPr>
            <p:ph type="title" idx="2" hasCustomPrompt="1"/>
          </p:nvPr>
        </p:nvSpPr>
        <p:spPr>
          <a:xfrm>
            <a:off x="3453067" y="1351233"/>
            <a:ext cx="52852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577" name="Google Shape;577;p39"/>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8" name="Google Shape;578;p39"/>
          <p:cNvSpPr/>
          <p:nvPr/>
        </p:nvSpPr>
        <p:spPr>
          <a:xfrm rot="10800000">
            <a:off x="-303" y="170"/>
            <a:ext cx="1767265" cy="656129"/>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90975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579"/>
        <p:cNvGrpSpPr/>
        <p:nvPr/>
      </p:nvGrpSpPr>
      <p:grpSpPr>
        <a:xfrm>
          <a:off x="0" y="0"/>
          <a:ext cx="0" cy="0"/>
          <a:chOff x="0" y="0"/>
          <a:chExt cx="0" cy="0"/>
        </a:xfrm>
      </p:grpSpPr>
      <p:sp>
        <p:nvSpPr>
          <p:cNvPr id="580" name="Google Shape;580;p4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81" name="Google Shape;581;p40"/>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2" name="Google Shape;582;p40"/>
          <p:cNvSpPr txBox="1">
            <a:spLocks noGrp="1"/>
          </p:cNvSpPr>
          <p:nvPr>
            <p:ph type="sldNum" idx="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83" name="Google Shape;583;p40"/>
          <p:cNvSpPr txBox="1">
            <a:spLocks noGrp="1"/>
          </p:cNvSpPr>
          <p:nvPr>
            <p:ph type="title"/>
          </p:nvPr>
        </p:nvSpPr>
        <p:spPr>
          <a:xfrm>
            <a:off x="960033" y="2412284"/>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4" name="Google Shape;584;p40"/>
          <p:cNvSpPr txBox="1">
            <a:spLocks noGrp="1"/>
          </p:cNvSpPr>
          <p:nvPr>
            <p:ph type="subTitle" idx="1"/>
          </p:nvPr>
        </p:nvSpPr>
        <p:spPr>
          <a:xfrm>
            <a:off x="960033" y="33413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5" name="Google Shape;585;p40"/>
          <p:cNvGrpSpPr/>
          <p:nvPr/>
        </p:nvGrpSpPr>
        <p:grpSpPr>
          <a:xfrm rot="10800000">
            <a:off x="354436" y="199624"/>
            <a:ext cx="11468433" cy="6219977"/>
            <a:chOff x="265826" y="149717"/>
            <a:chExt cx="8601325" cy="4664983"/>
          </a:xfrm>
        </p:grpSpPr>
        <p:sp>
          <p:nvSpPr>
            <p:cNvPr id="586" name="Google Shape;586;p40"/>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7" name="Google Shape;587;p40"/>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8" name="Google Shape;588;p40"/>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9" name="Google Shape;589;p40"/>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0" name="Google Shape;590;p40"/>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91" name="Google Shape;591;p40"/>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92" name="Google Shape;592;p40"/>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3" name="Google Shape;593;p40"/>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94" name="Google Shape;594;p40"/>
          <p:cNvSpPr/>
          <p:nvPr/>
        </p:nvSpPr>
        <p:spPr>
          <a:xfrm rot="10800000">
            <a:off x="0" y="-1"/>
            <a:ext cx="2758581"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5" name="Google Shape;595;p40"/>
          <p:cNvSpPr/>
          <p:nvPr/>
        </p:nvSpPr>
        <p:spPr>
          <a:xfrm rot="10800000" flipH="1">
            <a:off x="9218832" y="0"/>
            <a:ext cx="2973173"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6" name="Google Shape;596;p40"/>
          <p:cNvSpPr txBox="1">
            <a:spLocks noGrp="1"/>
          </p:cNvSpPr>
          <p:nvPr>
            <p:ph type="title" idx="3"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05080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13" name="Google Shape;613;p42"/>
          <p:cNvGrpSpPr/>
          <p:nvPr/>
        </p:nvGrpSpPr>
        <p:grpSpPr>
          <a:xfrm rot="10800000">
            <a:off x="354436" y="199624"/>
            <a:ext cx="11468433" cy="6219977"/>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17736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24" name="Google Shape;624;p43"/>
          <p:cNvGrpSpPr/>
          <p:nvPr/>
        </p:nvGrpSpPr>
        <p:grpSpPr>
          <a:xfrm>
            <a:off x="354436" y="199624"/>
            <a:ext cx="11468433" cy="6219977"/>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63284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35" name="Google Shape;635;p44"/>
          <p:cNvGrpSpPr/>
          <p:nvPr/>
        </p:nvGrpSpPr>
        <p:grpSpPr>
          <a:xfrm rot="10800000">
            <a:off x="354436" y="199624"/>
            <a:ext cx="11468433" cy="6219977"/>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11558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9433367" y="3659169"/>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 name="Google Shape;11;p2"/>
          <p:cNvSpPr txBox="1">
            <a:spLocks noGrp="1"/>
          </p:cNvSpPr>
          <p:nvPr>
            <p:ph type="ctrTitle"/>
          </p:nvPr>
        </p:nvSpPr>
        <p:spPr>
          <a:xfrm>
            <a:off x="953467" y="2888867"/>
            <a:ext cx="10285200" cy="15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6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3" name="Google Shape;13;p2"/>
          <p:cNvSpPr txBox="1">
            <a:spLocks noGrp="1"/>
          </p:cNvSpPr>
          <p:nvPr>
            <p:ph type="subTitle" idx="1"/>
          </p:nvPr>
        </p:nvSpPr>
        <p:spPr>
          <a:xfrm>
            <a:off x="959167" y="2104133"/>
            <a:ext cx="102852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4" name="Google Shape;14;p2"/>
          <p:cNvSpPr/>
          <p:nvPr/>
        </p:nvSpPr>
        <p:spPr>
          <a:xfrm rot="-5400000">
            <a:off x="-474022" y="-146154"/>
            <a:ext cx="2854991"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 name="Google Shape;15;p2"/>
          <p:cNvSpPr txBox="1">
            <a:spLocks noGrp="1"/>
          </p:cNvSpPr>
          <p:nvPr>
            <p:ph type="subTitle" idx="2"/>
          </p:nvPr>
        </p:nvSpPr>
        <p:spPr>
          <a:xfrm>
            <a:off x="940100" y="4547200"/>
            <a:ext cx="10285200" cy="4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2"/>
          <p:cNvSpPr/>
          <p:nvPr/>
        </p:nvSpPr>
        <p:spPr>
          <a:xfrm>
            <a:off x="1103434" y="4438870"/>
            <a:ext cx="537885" cy="314916"/>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17" name="Google Shape;17;p2"/>
          <p:cNvGrpSpPr/>
          <p:nvPr/>
        </p:nvGrpSpPr>
        <p:grpSpPr>
          <a:xfrm>
            <a:off x="354436" y="199624"/>
            <a:ext cx="11468433" cy="6219977"/>
            <a:chOff x="265826" y="149717"/>
            <a:chExt cx="8601325" cy="4664983"/>
          </a:xfrm>
        </p:grpSpPr>
        <p:sp>
          <p:nvSpPr>
            <p:cNvPr id="18" name="Google Shape;18;p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9" name="Google Shape;19;p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0" name="Google Shape;20;p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1" name="Google Shape;21;p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2" name="Google Shape;22;p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3" name="Google Shape;23;p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4" name="Google Shape;24;p2"/>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5" name="Google Shape;25;p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57794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p:nvPr/>
        </p:nvSpPr>
        <p:spPr>
          <a:xfrm rot="10800000" flipH="1">
            <a:off x="9504134" y="-411"/>
            <a:ext cx="2687829" cy="2398411"/>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8" name="Google Shape;28;p3"/>
          <p:cNvSpPr txBox="1">
            <a:spLocks noGrp="1"/>
          </p:cNvSpPr>
          <p:nvPr>
            <p:ph type="title"/>
          </p:nvPr>
        </p:nvSpPr>
        <p:spPr>
          <a:xfrm>
            <a:off x="960033" y="2598684"/>
            <a:ext cx="10272000" cy="52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960033" y="36079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2400"/>
            </a:lvl1pPr>
            <a:lvl2pPr lvl="1"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31" name="Google Shape;31;p3"/>
          <p:cNvSpPr/>
          <p:nvPr/>
        </p:nvSpPr>
        <p:spPr>
          <a:xfrm rot="10800000">
            <a:off x="304" y="283"/>
            <a:ext cx="2687829" cy="2397717"/>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 name="Google Shape;32;p3"/>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33" name="Google Shape;33;p3"/>
          <p:cNvGrpSpPr/>
          <p:nvPr/>
        </p:nvGrpSpPr>
        <p:grpSpPr>
          <a:xfrm>
            <a:off x="354436" y="199624"/>
            <a:ext cx="11468433" cy="6219977"/>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42" name="Google Shape;42;p3"/>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163760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4"/>
          <p:cNvSpPr txBox="1">
            <a:spLocks noGrp="1"/>
          </p:cNvSpPr>
          <p:nvPr>
            <p:ph type="body" idx="1"/>
          </p:nvPr>
        </p:nvSpPr>
        <p:spPr>
          <a:xfrm>
            <a:off x="960000" y="1536633"/>
            <a:ext cx="10272000" cy="460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sz="1600"/>
            </a:lvl1pPr>
            <a:lvl2pPr marL="1219170" lvl="1" indent="-423323" rtl="0">
              <a:lnSpc>
                <a:spcPct val="115000"/>
              </a:lnSpc>
              <a:spcBef>
                <a:spcPts val="0"/>
              </a:spcBef>
              <a:spcAft>
                <a:spcPts val="0"/>
              </a:spcAft>
              <a:buSzPts val="1400"/>
              <a:buAutoNum type="alphaLcPeriod"/>
              <a:defRPr/>
            </a:lvl2pPr>
            <a:lvl3pPr marL="1828754" lvl="2" indent="-423323" rtl="0">
              <a:lnSpc>
                <a:spcPct val="115000"/>
              </a:lnSpc>
              <a:spcBef>
                <a:spcPts val="0"/>
              </a:spcBef>
              <a:spcAft>
                <a:spcPts val="0"/>
              </a:spcAft>
              <a:buSzPts val="1400"/>
              <a:buAutoNum type="romanLcPeriod"/>
              <a:defRPr/>
            </a:lvl3pPr>
            <a:lvl4pPr marL="2438339" lvl="3" indent="-423323" rtl="0">
              <a:lnSpc>
                <a:spcPct val="115000"/>
              </a:lnSpc>
              <a:spcBef>
                <a:spcPts val="0"/>
              </a:spcBef>
              <a:spcAft>
                <a:spcPts val="0"/>
              </a:spcAft>
              <a:buSzPts val="1400"/>
              <a:buAutoNum type="arabicPeriod"/>
              <a:defRPr/>
            </a:lvl4pPr>
            <a:lvl5pPr marL="3047924" lvl="4" indent="-423323" rtl="0">
              <a:lnSpc>
                <a:spcPct val="115000"/>
              </a:lnSpc>
              <a:spcBef>
                <a:spcPts val="0"/>
              </a:spcBef>
              <a:spcAft>
                <a:spcPts val="0"/>
              </a:spcAft>
              <a:buSzPts val="1400"/>
              <a:buAutoNum type="alphaLcPeriod"/>
              <a:defRPr/>
            </a:lvl5pPr>
            <a:lvl6pPr marL="3657509" lvl="5" indent="-423323" rtl="0">
              <a:lnSpc>
                <a:spcPct val="115000"/>
              </a:lnSpc>
              <a:spcBef>
                <a:spcPts val="0"/>
              </a:spcBef>
              <a:spcAft>
                <a:spcPts val="0"/>
              </a:spcAft>
              <a:buSzPts val="1400"/>
              <a:buAutoNum type="romanLcPeriod"/>
              <a:defRPr/>
            </a:lvl6pPr>
            <a:lvl7pPr marL="4267093" lvl="6" indent="-423323" rtl="0">
              <a:lnSpc>
                <a:spcPct val="115000"/>
              </a:lnSpc>
              <a:spcBef>
                <a:spcPts val="0"/>
              </a:spcBef>
              <a:spcAft>
                <a:spcPts val="0"/>
              </a:spcAft>
              <a:buSzPts val="1400"/>
              <a:buAutoNum type="arabicPeriod"/>
              <a:defRPr/>
            </a:lvl7pPr>
            <a:lvl8pPr marL="4876678" lvl="7" indent="-423323" rtl="0">
              <a:lnSpc>
                <a:spcPct val="115000"/>
              </a:lnSpc>
              <a:spcBef>
                <a:spcPts val="0"/>
              </a:spcBef>
              <a:spcAft>
                <a:spcPts val="0"/>
              </a:spcAft>
              <a:buSzPts val="1400"/>
              <a:buAutoNum type="alphaLcPeriod"/>
              <a:defRPr/>
            </a:lvl8pPr>
            <a:lvl9pPr marL="5486263" lvl="8" indent="-423323" rtl="0">
              <a:lnSpc>
                <a:spcPct val="115000"/>
              </a:lnSpc>
              <a:spcBef>
                <a:spcPts val="0"/>
              </a:spcBef>
              <a:spcAft>
                <a:spcPts val="0"/>
              </a:spcAft>
              <a:buSzPts val="1400"/>
              <a:buAutoNum type="romanLcPeriod"/>
              <a:defRPr/>
            </a:lvl9pPr>
          </a:lstStyle>
          <a:p>
            <a:endParaRPr/>
          </a:p>
        </p:txBody>
      </p:sp>
      <p:grpSp>
        <p:nvGrpSpPr>
          <p:cNvPr id="46" name="Google Shape;46;p4"/>
          <p:cNvGrpSpPr/>
          <p:nvPr/>
        </p:nvGrpSpPr>
        <p:grpSpPr>
          <a:xfrm>
            <a:off x="354436" y="108696"/>
            <a:ext cx="11468433" cy="6548203"/>
            <a:chOff x="265826" y="81522"/>
            <a:chExt cx="8601325" cy="4911152"/>
          </a:xfrm>
        </p:grpSpPr>
        <p:sp>
          <p:nvSpPr>
            <p:cNvPr id="47" name="Google Shape;47;p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8" name="Google Shape;48;p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9" name="Google Shape;49;p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0" name="Google Shape;50;p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 name="Google Shape;51;p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 name="Google Shape;52;p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3" name="Google Shape;53;p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4" name="Google Shape;54;p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5" name="Google Shape;55;p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Tree>
    <p:extLst>
      <p:ext uri="{BB962C8B-B14F-4D97-AF65-F5344CB8AC3E}">
        <p14:creationId xmlns:p14="http://schemas.microsoft.com/office/powerpoint/2010/main" val="343681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txBox="1">
            <a:spLocks noGrp="1"/>
          </p:cNvSpPr>
          <p:nvPr>
            <p:ph type="subTitle" idx="1"/>
          </p:nvPr>
        </p:nvSpPr>
        <p:spPr>
          <a:xfrm>
            <a:off x="1245817" y="3895817"/>
            <a:ext cx="3876800" cy="45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58" name="Google Shape;58;p5"/>
          <p:cNvSpPr txBox="1">
            <a:spLocks noGrp="1"/>
          </p:cNvSpPr>
          <p:nvPr>
            <p:ph type="subTitle" idx="2"/>
          </p:nvPr>
        </p:nvSpPr>
        <p:spPr>
          <a:xfrm>
            <a:off x="7069384" y="3895817"/>
            <a:ext cx="3876800" cy="4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400">
                <a:latin typeface="Nunito ExtraBold"/>
                <a:ea typeface="Nunito ExtraBold"/>
                <a:cs typeface="Nunito ExtraBold"/>
                <a:sym typeface="Nunito ExtraBold"/>
              </a:defRPr>
            </a:lvl1pPr>
            <a:lvl2pPr lvl="1" algn="ctr" rtl="0">
              <a:lnSpc>
                <a:spcPct val="100000"/>
              </a:lnSpc>
              <a:spcBef>
                <a:spcPts val="0"/>
              </a:spcBef>
              <a:spcAft>
                <a:spcPts val="0"/>
              </a:spcAft>
              <a:buSzPts val="1800"/>
              <a:buNone/>
              <a:defRPr sz="2400" b="1"/>
            </a:lvl2pPr>
            <a:lvl3pPr lvl="2" algn="ctr" rtl="0">
              <a:lnSpc>
                <a:spcPct val="100000"/>
              </a:lnSpc>
              <a:spcBef>
                <a:spcPts val="0"/>
              </a:spcBef>
              <a:spcAft>
                <a:spcPts val="0"/>
              </a:spcAft>
              <a:buSzPts val="1800"/>
              <a:buNone/>
              <a:defRPr sz="2400" b="1"/>
            </a:lvl3pPr>
            <a:lvl4pPr lvl="3" algn="ctr" rtl="0">
              <a:lnSpc>
                <a:spcPct val="100000"/>
              </a:lnSpc>
              <a:spcBef>
                <a:spcPts val="0"/>
              </a:spcBef>
              <a:spcAft>
                <a:spcPts val="0"/>
              </a:spcAft>
              <a:buSzPts val="1800"/>
              <a:buNone/>
              <a:defRPr sz="2400" b="1"/>
            </a:lvl4pPr>
            <a:lvl5pPr lvl="4" algn="ctr" rtl="0">
              <a:lnSpc>
                <a:spcPct val="100000"/>
              </a:lnSpc>
              <a:spcBef>
                <a:spcPts val="0"/>
              </a:spcBef>
              <a:spcAft>
                <a:spcPts val="0"/>
              </a:spcAft>
              <a:buSzPts val="1800"/>
              <a:buNone/>
              <a:defRPr sz="2400" b="1"/>
            </a:lvl5pPr>
            <a:lvl6pPr lvl="5" algn="ctr" rtl="0">
              <a:lnSpc>
                <a:spcPct val="100000"/>
              </a:lnSpc>
              <a:spcBef>
                <a:spcPts val="0"/>
              </a:spcBef>
              <a:spcAft>
                <a:spcPts val="0"/>
              </a:spcAft>
              <a:buSzPts val="1800"/>
              <a:buNone/>
              <a:defRPr sz="2400" b="1"/>
            </a:lvl6pPr>
            <a:lvl7pPr lvl="6" algn="ctr" rtl="0">
              <a:lnSpc>
                <a:spcPct val="100000"/>
              </a:lnSpc>
              <a:spcBef>
                <a:spcPts val="0"/>
              </a:spcBef>
              <a:spcAft>
                <a:spcPts val="0"/>
              </a:spcAft>
              <a:buSzPts val="1800"/>
              <a:buNone/>
              <a:defRPr sz="2400" b="1"/>
            </a:lvl7pPr>
            <a:lvl8pPr lvl="7" algn="ctr" rtl="0">
              <a:lnSpc>
                <a:spcPct val="100000"/>
              </a:lnSpc>
              <a:spcBef>
                <a:spcPts val="0"/>
              </a:spcBef>
              <a:spcAft>
                <a:spcPts val="0"/>
              </a:spcAft>
              <a:buSzPts val="1800"/>
              <a:buNone/>
              <a:defRPr sz="2400" b="1"/>
            </a:lvl8pPr>
            <a:lvl9pPr lvl="8" algn="ctr" rtl="0">
              <a:lnSpc>
                <a:spcPct val="100000"/>
              </a:lnSpc>
              <a:spcBef>
                <a:spcPts val="0"/>
              </a:spcBef>
              <a:spcAft>
                <a:spcPts val="0"/>
              </a:spcAft>
              <a:buSzPts val="1800"/>
              <a:buNone/>
              <a:defRPr sz="2400" b="1"/>
            </a:lvl9pPr>
          </a:lstStyle>
          <a:p>
            <a:endParaRPr/>
          </a:p>
        </p:txBody>
      </p:sp>
      <p:sp>
        <p:nvSpPr>
          <p:cNvPr id="59" name="Google Shape;59;p5"/>
          <p:cNvSpPr txBox="1">
            <a:spLocks noGrp="1"/>
          </p:cNvSpPr>
          <p:nvPr>
            <p:ph type="subTitle" idx="3"/>
          </p:nvPr>
        </p:nvSpPr>
        <p:spPr>
          <a:xfrm>
            <a:off x="1245817" y="4565200"/>
            <a:ext cx="3876800" cy="11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0" name="Google Shape;60;p5"/>
          <p:cNvSpPr txBox="1">
            <a:spLocks noGrp="1"/>
          </p:cNvSpPr>
          <p:nvPr>
            <p:ph type="subTitle" idx="4"/>
          </p:nvPr>
        </p:nvSpPr>
        <p:spPr>
          <a:xfrm>
            <a:off x="7069384" y="4565200"/>
            <a:ext cx="3876800" cy="11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1" name="Google Shape;61;p5"/>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2" name="Google Shape;62;p5"/>
          <p:cNvGrpSpPr/>
          <p:nvPr/>
        </p:nvGrpSpPr>
        <p:grpSpPr>
          <a:xfrm rot="10800000">
            <a:off x="354436" y="108696"/>
            <a:ext cx="11468433" cy="6548203"/>
            <a:chOff x="265826" y="81522"/>
            <a:chExt cx="8601325" cy="4911152"/>
          </a:xfrm>
        </p:grpSpPr>
        <p:sp>
          <p:nvSpPr>
            <p:cNvPr id="63" name="Google Shape;63;p5"/>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 name="Google Shape;64;p5"/>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5" name="Google Shape;65;p5"/>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6" name="Google Shape;66;p5"/>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7" name="Google Shape;67;p5"/>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8" name="Google Shape;68;p5"/>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9" name="Google Shape;69;p5"/>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70" name="Google Shape;70;p5"/>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71" name="Google Shape;71;p5"/>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553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1902163-1AAE-54A1-F475-580D98A979F9}"/>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8" name="Footer Placeholder 7">
            <a:extLst>
              <a:ext uri="{FF2B5EF4-FFF2-40B4-BE49-F238E27FC236}">
                <a16:creationId xmlns:a16="http://schemas.microsoft.com/office/drawing/2014/main" xmlns=""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86" name="Google Shape;86;p7"/>
          <p:cNvSpPr txBox="1">
            <a:spLocks noGrp="1"/>
          </p:cNvSpPr>
          <p:nvPr>
            <p:ph type="body" idx="1"/>
          </p:nvPr>
        </p:nvSpPr>
        <p:spPr>
          <a:xfrm>
            <a:off x="960000" y="1536633"/>
            <a:ext cx="5019600" cy="317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87" name="Google Shape;87;p7"/>
          <p:cNvGrpSpPr/>
          <p:nvPr/>
        </p:nvGrpSpPr>
        <p:grpSpPr>
          <a:xfrm>
            <a:off x="354436" y="108696"/>
            <a:ext cx="11468433" cy="6548203"/>
            <a:chOff x="265826" y="81522"/>
            <a:chExt cx="8601325" cy="4911152"/>
          </a:xfrm>
        </p:grpSpPr>
        <p:sp>
          <p:nvSpPr>
            <p:cNvPr id="88" name="Google Shape;88;p7"/>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89" name="Google Shape;89;p7"/>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0" name="Google Shape;90;p7"/>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1" name="Google Shape;91;p7"/>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2" name="Google Shape;92;p7"/>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93" name="Google Shape;93;p7"/>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94" name="Google Shape;94;p7"/>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5" name="Google Shape;95;p7"/>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96" name="Google Shape;96;p7"/>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6044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7"/>
        <p:cNvGrpSpPr/>
        <p:nvPr/>
      </p:nvGrpSpPr>
      <p:grpSpPr>
        <a:xfrm>
          <a:off x="0" y="0"/>
          <a:ext cx="0" cy="0"/>
          <a:chOff x="0" y="0"/>
          <a:chExt cx="0" cy="0"/>
        </a:xfrm>
      </p:grpSpPr>
      <p:sp>
        <p:nvSpPr>
          <p:cNvPr id="98" name="Google Shape;98;p8"/>
          <p:cNvSpPr/>
          <p:nvPr/>
        </p:nvSpPr>
        <p:spPr>
          <a:xfrm>
            <a:off x="960000" y="713333"/>
            <a:ext cx="10278400" cy="5431200"/>
          </a:xfrm>
          <a:prstGeom prst="roundRect">
            <a:avLst>
              <a:gd name="adj" fmla="val 12048"/>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9" name="Google Shape;99;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2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101" name="Google Shape;101;p8"/>
          <p:cNvGrpSpPr/>
          <p:nvPr/>
        </p:nvGrpSpPr>
        <p:grpSpPr>
          <a:xfrm>
            <a:off x="354436" y="199623"/>
            <a:ext cx="11468433" cy="6490136"/>
            <a:chOff x="265826" y="149717"/>
            <a:chExt cx="8601325" cy="4867602"/>
          </a:xfrm>
        </p:grpSpPr>
        <p:sp>
          <p:nvSpPr>
            <p:cNvPr id="102" name="Google Shape;102;p8"/>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3" name="Google Shape;103;p8"/>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4" name="Google Shape;104;p8"/>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5" name="Google Shape;105;p8"/>
            <p:cNvSpPr/>
            <p:nvPr/>
          </p:nvSpPr>
          <p:spPr>
            <a:xfrm rot="-1802570" flipH="1">
              <a:off x="6405574" y="47101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06" name="Google Shape;106;p8"/>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07" name="Google Shape;107;p8"/>
            <p:cNvSpPr/>
            <p:nvPr/>
          </p:nvSpPr>
          <p:spPr>
            <a:xfrm rot="5400000" flipH="1">
              <a:off x="2398989" y="48179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8" name="Google Shape;108;p8"/>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22771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9"/>
        <p:cNvGrpSpPr/>
        <p:nvPr/>
      </p:nvGrpSpPr>
      <p:grpSpPr>
        <a:xfrm>
          <a:off x="0" y="0"/>
          <a:ext cx="0" cy="0"/>
          <a:chOff x="0" y="0"/>
          <a:chExt cx="0" cy="0"/>
        </a:xfrm>
      </p:grpSpPr>
      <p:sp>
        <p:nvSpPr>
          <p:cNvPr id="110" name="Google Shape;110;p9"/>
          <p:cNvSpPr/>
          <p:nvPr/>
        </p:nvSpPr>
        <p:spPr>
          <a:xfrm rot="10800000">
            <a:off x="0" y="2"/>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1" name="Google Shape;111;p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112" name="Google Shape;112;p9"/>
          <p:cNvSpPr txBox="1">
            <a:spLocks noGrp="1"/>
          </p:cNvSpPr>
          <p:nvPr>
            <p:ph type="subTitle" idx="1"/>
          </p:nvPr>
        </p:nvSpPr>
        <p:spPr>
          <a:xfrm>
            <a:off x="1939800" y="4137467"/>
            <a:ext cx="8312400" cy="9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9"/>
          <p:cNvSpPr txBox="1">
            <a:spLocks noGrp="1"/>
          </p:cNvSpPr>
          <p:nvPr>
            <p:ph type="title"/>
          </p:nvPr>
        </p:nvSpPr>
        <p:spPr>
          <a:xfrm>
            <a:off x="960000" y="1536633"/>
            <a:ext cx="10272000" cy="20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9"/>
          <p:cNvSpPr/>
          <p:nvPr/>
        </p:nvSpPr>
        <p:spPr>
          <a:xfrm>
            <a:off x="9433367" y="3659169"/>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115" name="Google Shape;115;p9"/>
          <p:cNvGrpSpPr/>
          <p:nvPr/>
        </p:nvGrpSpPr>
        <p:grpSpPr>
          <a:xfrm>
            <a:off x="354436" y="199624"/>
            <a:ext cx="11468433" cy="6219977"/>
            <a:chOff x="265826" y="149717"/>
            <a:chExt cx="8601325" cy="4664983"/>
          </a:xfrm>
        </p:grpSpPr>
        <p:sp>
          <p:nvSpPr>
            <p:cNvPr id="116" name="Google Shape;116;p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7" name="Google Shape;117;p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8" name="Google Shape;118;p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9" name="Google Shape;119;p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20" name="Google Shape;120;p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21" name="Google Shape;121;p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22" name="Google Shape;122;p9"/>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23" name="Google Shape;123;p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76321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Tree>
    <p:extLst>
      <p:ext uri="{BB962C8B-B14F-4D97-AF65-F5344CB8AC3E}">
        <p14:creationId xmlns:p14="http://schemas.microsoft.com/office/powerpoint/2010/main" val="51033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1099933" y="23553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2" name="Google Shape;152;p13"/>
          <p:cNvSpPr txBox="1">
            <a:spLocks noGrp="1"/>
          </p:cNvSpPr>
          <p:nvPr>
            <p:ph type="subTitle" idx="1"/>
          </p:nvPr>
        </p:nvSpPr>
        <p:spPr>
          <a:xfrm>
            <a:off x="1099933" y="29342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1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154" name="Google Shape;154;p13"/>
          <p:cNvGrpSpPr/>
          <p:nvPr/>
        </p:nvGrpSpPr>
        <p:grpSpPr>
          <a:xfrm>
            <a:off x="354436" y="108696"/>
            <a:ext cx="11468433" cy="6548203"/>
            <a:chOff x="265826" y="81522"/>
            <a:chExt cx="8601325" cy="4911152"/>
          </a:xfrm>
        </p:grpSpPr>
        <p:sp>
          <p:nvSpPr>
            <p:cNvPr id="155" name="Google Shape;155;p13"/>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6" name="Google Shape;156;p13"/>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7" name="Google Shape;157;p13"/>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8" name="Google Shape;158;p13"/>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9" name="Google Shape;159;p13"/>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60" name="Google Shape;160;p13"/>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61" name="Google Shape;161;p13"/>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62" name="Google Shape;162;p13"/>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163" name="Google Shape;163;p13"/>
          <p:cNvSpPr txBox="1">
            <a:spLocks noGrp="1"/>
          </p:cNvSpPr>
          <p:nvPr>
            <p:ph type="title" idx="2"/>
          </p:nvPr>
        </p:nvSpPr>
        <p:spPr>
          <a:xfrm>
            <a:off x="4591800" y="2347433"/>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13"/>
          <p:cNvSpPr txBox="1">
            <a:spLocks noGrp="1"/>
          </p:cNvSpPr>
          <p:nvPr>
            <p:ph type="subTitle" idx="3"/>
          </p:nvPr>
        </p:nvSpPr>
        <p:spPr>
          <a:xfrm>
            <a:off x="4591800" y="292626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4"/>
          </p:nvPr>
        </p:nvSpPr>
        <p:spPr>
          <a:xfrm>
            <a:off x="8083667" y="2348600"/>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13"/>
          <p:cNvSpPr txBox="1">
            <a:spLocks noGrp="1"/>
          </p:cNvSpPr>
          <p:nvPr>
            <p:ph type="subTitle" idx="5"/>
          </p:nvPr>
        </p:nvSpPr>
        <p:spPr>
          <a:xfrm>
            <a:off x="8083667" y="2927433"/>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3"/>
          <p:cNvSpPr txBox="1">
            <a:spLocks noGrp="1"/>
          </p:cNvSpPr>
          <p:nvPr>
            <p:ph type="title" idx="6"/>
          </p:nvPr>
        </p:nvSpPr>
        <p:spPr>
          <a:xfrm>
            <a:off x="1099933"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13"/>
          <p:cNvSpPr txBox="1">
            <a:spLocks noGrp="1"/>
          </p:cNvSpPr>
          <p:nvPr>
            <p:ph type="subTitle" idx="7"/>
          </p:nvPr>
        </p:nvSpPr>
        <p:spPr>
          <a:xfrm>
            <a:off x="1099933"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3"/>
          <p:cNvSpPr txBox="1">
            <a:spLocks noGrp="1"/>
          </p:cNvSpPr>
          <p:nvPr>
            <p:ph type="title" idx="8"/>
          </p:nvPr>
        </p:nvSpPr>
        <p:spPr>
          <a:xfrm>
            <a:off x="4591800"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13"/>
          <p:cNvSpPr txBox="1">
            <a:spLocks noGrp="1"/>
          </p:cNvSpPr>
          <p:nvPr>
            <p:ph type="subTitle" idx="9"/>
          </p:nvPr>
        </p:nvSpPr>
        <p:spPr>
          <a:xfrm>
            <a:off x="4591800"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title" idx="13"/>
          </p:nvPr>
        </p:nvSpPr>
        <p:spPr>
          <a:xfrm>
            <a:off x="8083667"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13"/>
          <p:cNvSpPr txBox="1">
            <a:spLocks noGrp="1"/>
          </p:cNvSpPr>
          <p:nvPr>
            <p:ph type="subTitle" idx="14"/>
          </p:nvPr>
        </p:nvSpPr>
        <p:spPr>
          <a:xfrm>
            <a:off x="8083667"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title" idx="15"/>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4" name="Google Shape;174;p13"/>
          <p:cNvSpPr txBox="1">
            <a:spLocks noGrp="1"/>
          </p:cNvSpPr>
          <p:nvPr>
            <p:ph type="title" idx="16" hasCustomPrompt="1"/>
          </p:nvPr>
        </p:nvSpPr>
        <p:spPr>
          <a:xfrm>
            <a:off x="1111500"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5" name="Google Shape;175;p13"/>
          <p:cNvSpPr txBox="1">
            <a:spLocks noGrp="1"/>
          </p:cNvSpPr>
          <p:nvPr>
            <p:ph type="title" idx="17" hasCustomPrompt="1"/>
          </p:nvPr>
        </p:nvSpPr>
        <p:spPr>
          <a:xfrm>
            <a:off x="4603351"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6" name="Google Shape;176;p13"/>
          <p:cNvSpPr txBox="1">
            <a:spLocks noGrp="1"/>
          </p:cNvSpPr>
          <p:nvPr>
            <p:ph type="title" idx="18" hasCustomPrompt="1"/>
          </p:nvPr>
        </p:nvSpPr>
        <p:spPr>
          <a:xfrm>
            <a:off x="8095233"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7" name="Google Shape;177;p13"/>
          <p:cNvSpPr txBox="1">
            <a:spLocks noGrp="1"/>
          </p:cNvSpPr>
          <p:nvPr>
            <p:ph type="title" idx="19" hasCustomPrompt="1"/>
          </p:nvPr>
        </p:nvSpPr>
        <p:spPr>
          <a:xfrm>
            <a:off x="1111500"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8" name="Google Shape;178;p13"/>
          <p:cNvSpPr txBox="1">
            <a:spLocks noGrp="1"/>
          </p:cNvSpPr>
          <p:nvPr>
            <p:ph type="title" idx="20" hasCustomPrompt="1"/>
          </p:nvPr>
        </p:nvSpPr>
        <p:spPr>
          <a:xfrm>
            <a:off x="4603367"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9" name="Google Shape;179;p13"/>
          <p:cNvSpPr txBox="1">
            <a:spLocks noGrp="1"/>
          </p:cNvSpPr>
          <p:nvPr>
            <p:ph type="title" idx="21" hasCustomPrompt="1"/>
          </p:nvPr>
        </p:nvSpPr>
        <p:spPr>
          <a:xfrm>
            <a:off x="8095233"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75578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8"/>
        <p:cNvGrpSpPr/>
        <p:nvPr/>
      </p:nvGrpSpPr>
      <p:grpSpPr>
        <a:xfrm>
          <a:off x="0" y="0"/>
          <a:ext cx="0" cy="0"/>
          <a:chOff x="0" y="0"/>
          <a:chExt cx="0" cy="0"/>
        </a:xfrm>
      </p:grpSpPr>
      <p:sp>
        <p:nvSpPr>
          <p:cNvPr id="259" name="Google Shape;259;p1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260" name="Google Shape;260;p19"/>
          <p:cNvSpPr txBox="1">
            <a:spLocks noGrp="1"/>
          </p:cNvSpPr>
          <p:nvPr>
            <p:ph type="subTitle" idx="1"/>
          </p:nvPr>
        </p:nvSpPr>
        <p:spPr>
          <a:xfrm>
            <a:off x="953467" y="1536633"/>
            <a:ext cx="102720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1" name="Google Shape;261;p19"/>
          <p:cNvGrpSpPr/>
          <p:nvPr/>
        </p:nvGrpSpPr>
        <p:grpSpPr>
          <a:xfrm rot="10800000">
            <a:off x="354436" y="108696"/>
            <a:ext cx="11468433" cy="6548203"/>
            <a:chOff x="265826" y="81522"/>
            <a:chExt cx="8601325" cy="4911152"/>
          </a:xfrm>
        </p:grpSpPr>
        <p:sp>
          <p:nvSpPr>
            <p:cNvPr id="262" name="Google Shape;262;p19"/>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3" name="Google Shape;263;p19"/>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4" name="Google Shape;264;p19"/>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5" name="Google Shape;265;p19"/>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6" name="Google Shape;266;p19"/>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67" name="Google Shape;267;p19"/>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68" name="Google Shape;268;p19"/>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9" name="Google Shape;269;p19"/>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270" name="Google Shape;270;p19"/>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9513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71"/>
        <p:cNvGrpSpPr/>
        <p:nvPr/>
      </p:nvGrpSpPr>
      <p:grpSpPr>
        <a:xfrm>
          <a:off x="0" y="0"/>
          <a:ext cx="0" cy="0"/>
          <a:chOff x="0" y="0"/>
          <a:chExt cx="0" cy="0"/>
        </a:xfrm>
      </p:grpSpPr>
      <p:sp>
        <p:nvSpPr>
          <p:cNvPr id="272" name="Google Shape;272;p20"/>
          <p:cNvSpPr txBox="1">
            <a:spLocks noGrp="1"/>
          </p:cNvSpPr>
          <p:nvPr>
            <p:ph type="body" idx="1"/>
          </p:nvPr>
        </p:nvSpPr>
        <p:spPr>
          <a:xfrm>
            <a:off x="1727067" y="2027633"/>
            <a:ext cx="4259200" cy="3623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273" name="Google Shape;273;p2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274" name="Google Shape;274;p20"/>
          <p:cNvGrpSpPr/>
          <p:nvPr/>
        </p:nvGrpSpPr>
        <p:grpSpPr>
          <a:xfrm rot="10800000">
            <a:off x="354436" y="108696"/>
            <a:ext cx="11468433" cy="6548203"/>
            <a:chOff x="265826" y="81522"/>
            <a:chExt cx="8601325" cy="4911152"/>
          </a:xfrm>
        </p:grpSpPr>
        <p:sp>
          <p:nvSpPr>
            <p:cNvPr id="275" name="Google Shape;275;p20"/>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6" name="Google Shape;276;p2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7" name="Google Shape;277;p20"/>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8" name="Google Shape;278;p2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9" name="Google Shape;279;p20"/>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80" name="Google Shape;280;p20"/>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81" name="Google Shape;281;p2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82" name="Google Shape;282;p2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283" name="Google Shape;283;p20"/>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6665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14"/>
        <p:cNvGrpSpPr/>
        <p:nvPr/>
      </p:nvGrpSpPr>
      <p:grpSpPr>
        <a:xfrm>
          <a:off x="0" y="0"/>
          <a:ext cx="0" cy="0"/>
          <a:chOff x="0" y="0"/>
          <a:chExt cx="0" cy="0"/>
        </a:xfrm>
      </p:grpSpPr>
      <p:sp>
        <p:nvSpPr>
          <p:cNvPr id="315" name="Google Shape;315;p23"/>
          <p:cNvSpPr txBox="1">
            <a:spLocks noGrp="1"/>
          </p:cNvSpPr>
          <p:nvPr>
            <p:ph type="title"/>
          </p:nvPr>
        </p:nvSpPr>
        <p:spPr>
          <a:xfrm>
            <a:off x="1025200" y="2410917"/>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6" name="Google Shape;316;p23"/>
          <p:cNvSpPr txBox="1">
            <a:spLocks noGrp="1"/>
          </p:cNvSpPr>
          <p:nvPr>
            <p:ph type="subTitle" idx="1"/>
          </p:nvPr>
        </p:nvSpPr>
        <p:spPr>
          <a:xfrm>
            <a:off x="10252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23"/>
          <p:cNvSpPr txBox="1">
            <a:spLocks noGrp="1"/>
          </p:cNvSpPr>
          <p:nvPr>
            <p:ph type="subTitle" idx="2"/>
          </p:nvPr>
        </p:nvSpPr>
        <p:spPr>
          <a:xfrm>
            <a:off x="80516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3"/>
          <p:cNvSpPr txBox="1">
            <a:spLocks noGrp="1"/>
          </p:cNvSpPr>
          <p:nvPr>
            <p:ph type="title" idx="3"/>
          </p:nvPr>
        </p:nvSpPr>
        <p:spPr>
          <a:xfrm>
            <a:off x="4538400" y="2410900"/>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9" name="Google Shape;319;p23"/>
          <p:cNvSpPr txBox="1">
            <a:spLocks noGrp="1"/>
          </p:cNvSpPr>
          <p:nvPr>
            <p:ph type="title" idx="4"/>
          </p:nvPr>
        </p:nvSpPr>
        <p:spPr>
          <a:xfrm>
            <a:off x="8051600" y="2410917"/>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0" name="Google Shape;320;p23"/>
          <p:cNvSpPr txBox="1">
            <a:spLocks noGrp="1"/>
          </p:cNvSpPr>
          <p:nvPr>
            <p:ph type="subTitle" idx="5"/>
          </p:nvPr>
        </p:nvSpPr>
        <p:spPr>
          <a:xfrm>
            <a:off x="45384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1" name="Google Shape;321;p23"/>
          <p:cNvGrpSpPr/>
          <p:nvPr/>
        </p:nvGrpSpPr>
        <p:grpSpPr>
          <a:xfrm rot="10800000">
            <a:off x="447903" y="402824"/>
            <a:ext cx="11578165" cy="6219977"/>
            <a:chOff x="265826" y="149717"/>
            <a:chExt cx="8683624" cy="4664983"/>
          </a:xfrm>
        </p:grpSpPr>
        <p:sp>
          <p:nvSpPr>
            <p:cNvPr id="322" name="Google Shape;322;p23"/>
            <p:cNvSpPr/>
            <p:nvPr/>
          </p:nvSpPr>
          <p:spPr>
            <a:xfrm rot="4490997" flipH="1">
              <a:off x="8779984" y="3941791"/>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3" name="Google Shape;323;p2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4" name="Google Shape;324;p2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5" name="Google Shape;325;p2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6" name="Google Shape;326;p2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27" name="Google Shape;327;p2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28" name="Google Shape;328;p2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9" name="Google Shape;329;p2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330" name="Google Shape;330;p2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331" name="Google Shape;331;p23"/>
          <p:cNvSpPr txBox="1">
            <a:spLocks noGrp="1"/>
          </p:cNvSpPr>
          <p:nvPr>
            <p:ph type="title" idx="6"/>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06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32"/>
        <p:cNvGrpSpPr/>
        <p:nvPr/>
      </p:nvGrpSpPr>
      <p:grpSpPr>
        <a:xfrm>
          <a:off x="0" y="0"/>
          <a:ext cx="0" cy="0"/>
          <a:chOff x="0" y="0"/>
          <a:chExt cx="0" cy="0"/>
        </a:xfrm>
      </p:grpSpPr>
      <p:sp>
        <p:nvSpPr>
          <p:cNvPr id="333" name="Google Shape;333;p24"/>
          <p:cNvSpPr txBox="1">
            <a:spLocks noGrp="1"/>
          </p:cNvSpPr>
          <p:nvPr>
            <p:ph type="title"/>
          </p:nvPr>
        </p:nvSpPr>
        <p:spPr>
          <a:xfrm>
            <a:off x="960076"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4" name="Google Shape;334;p24"/>
          <p:cNvSpPr txBox="1">
            <a:spLocks noGrp="1"/>
          </p:cNvSpPr>
          <p:nvPr>
            <p:ph type="subTitle" idx="1"/>
          </p:nvPr>
        </p:nvSpPr>
        <p:spPr>
          <a:xfrm>
            <a:off x="960076"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5" name="Google Shape;335;p24"/>
          <p:cNvSpPr txBox="1">
            <a:spLocks noGrp="1"/>
          </p:cNvSpPr>
          <p:nvPr>
            <p:ph type="title" idx="2"/>
          </p:nvPr>
        </p:nvSpPr>
        <p:spPr>
          <a:xfrm>
            <a:off x="4538400"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6" name="Google Shape;336;p24"/>
          <p:cNvSpPr txBox="1">
            <a:spLocks noGrp="1"/>
          </p:cNvSpPr>
          <p:nvPr>
            <p:ph type="subTitle" idx="3"/>
          </p:nvPr>
        </p:nvSpPr>
        <p:spPr>
          <a:xfrm>
            <a:off x="4538400"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7" name="Google Shape;337;p24"/>
          <p:cNvSpPr txBox="1">
            <a:spLocks noGrp="1"/>
          </p:cNvSpPr>
          <p:nvPr>
            <p:ph type="title" idx="4"/>
          </p:nvPr>
        </p:nvSpPr>
        <p:spPr>
          <a:xfrm>
            <a:off x="8116724"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8" name="Google Shape;338;p24"/>
          <p:cNvSpPr txBox="1">
            <a:spLocks noGrp="1"/>
          </p:cNvSpPr>
          <p:nvPr>
            <p:ph type="subTitle" idx="5"/>
          </p:nvPr>
        </p:nvSpPr>
        <p:spPr>
          <a:xfrm>
            <a:off x="8116724"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9" name="Google Shape;339;p2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340" name="Google Shape;340;p24"/>
          <p:cNvGrpSpPr/>
          <p:nvPr/>
        </p:nvGrpSpPr>
        <p:grpSpPr>
          <a:xfrm>
            <a:off x="354436" y="108696"/>
            <a:ext cx="11468433" cy="6548203"/>
            <a:chOff x="265826" y="81522"/>
            <a:chExt cx="8601325" cy="4911152"/>
          </a:xfrm>
        </p:grpSpPr>
        <p:sp>
          <p:nvSpPr>
            <p:cNvPr id="341" name="Google Shape;341;p2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2" name="Google Shape;342;p2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3" name="Google Shape;343;p2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4" name="Google Shape;344;p2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5" name="Google Shape;345;p2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46" name="Google Shape;346;p2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47" name="Google Shape;347;p2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8" name="Google Shape;348;p2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349" name="Google Shape;349;p24"/>
          <p:cNvSpPr txBox="1">
            <a:spLocks noGrp="1"/>
          </p:cNvSpPr>
          <p:nvPr>
            <p:ph type="title" idx="6"/>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1166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13"/>
        <p:cNvGrpSpPr/>
        <p:nvPr/>
      </p:nvGrpSpPr>
      <p:grpSpPr>
        <a:xfrm>
          <a:off x="0" y="0"/>
          <a:ext cx="0" cy="0"/>
          <a:chOff x="0" y="0"/>
          <a:chExt cx="0" cy="0"/>
        </a:xfrm>
      </p:grpSpPr>
      <p:sp>
        <p:nvSpPr>
          <p:cNvPr id="414" name="Google Shape;414;p28"/>
          <p:cNvSpPr txBox="1">
            <a:spLocks noGrp="1"/>
          </p:cNvSpPr>
          <p:nvPr>
            <p:ph type="title" hasCustomPrompt="1"/>
          </p:nvPr>
        </p:nvSpPr>
        <p:spPr>
          <a:xfrm>
            <a:off x="1024733"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5" name="Google Shape;415;p28"/>
          <p:cNvSpPr txBox="1">
            <a:spLocks noGrp="1"/>
          </p:cNvSpPr>
          <p:nvPr>
            <p:ph type="subTitle" idx="1"/>
          </p:nvPr>
        </p:nvSpPr>
        <p:spPr>
          <a:xfrm>
            <a:off x="1537500"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2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17" name="Google Shape;417;p28"/>
          <p:cNvSpPr txBox="1">
            <a:spLocks noGrp="1"/>
          </p:cNvSpPr>
          <p:nvPr>
            <p:ph type="title" idx="2" hasCustomPrompt="1"/>
          </p:nvPr>
        </p:nvSpPr>
        <p:spPr>
          <a:xfrm>
            <a:off x="4535200"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8"/>
          <p:cNvSpPr txBox="1">
            <a:spLocks noGrp="1"/>
          </p:cNvSpPr>
          <p:nvPr>
            <p:ph type="subTitle" idx="3"/>
          </p:nvPr>
        </p:nvSpPr>
        <p:spPr>
          <a:xfrm>
            <a:off x="5048000"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8"/>
          <p:cNvSpPr txBox="1">
            <a:spLocks noGrp="1"/>
          </p:cNvSpPr>
          <p:nvPr>
            <p:ph type="title" idx="4" hasCustomPrompt="1"/>
          </p:nvPr>
        </p:nvSpPr>
        <p:spPr>
          <a:xfrm>
            <a:off x="8045667"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8"/>
          <p:cNvSpPr txBox="1">
            <a:spLocks noGrp="1"/>
          </p:cNvSpPr>
          <p:nvPr>
            <p:ph type="subTitle" idx="5"/>
          </p:nvPr>
        </p:nvSpPr>
        <p:spPr>
          <a:xfrm>
            <a:off x="8558467"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8"/>
          <p:cNvSpPr/>
          <p:nvPr/>
        </p:nvSpPr>
        <p:spPr>
          <a:xfrm rot="10800000">
            <a:off x="-15" y="12"/>
            <a:ext cx="2758581" cy="1539755"/>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2" name="Google Shape;422;p28"/>
          <p:cNvSpPr/>
          <p:nvPr/>
        </p:nvSpPr>
        <p:spPr>
          <a:xfrm>
            <a:off x="9433367" y="5111561"/>
            <a:ext cx="2758581" cy="1770024"/>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423" name="Google Shape;423;p28"/>
          <p:cNvGrpSpPr/>
          <p:nvPr/>
        </p:nvGrpSpPr>
        <p:grpSpPr>
          <a:xfrm>
            <a:off x="354436" y="199624"/>
            <a:ext cx="11468433" cy="6219977"/>
            <a:chOff x="265826" y="149717"/>
            <a:chExt cx="8601325" cy="4664983"/>
          </a:xfrm>
        </p:grpSpPr>
        <p:sp>
          <p:nvSpPr>
            <p:cNvPr id="424" name="Google Shape;424;p28"/>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5" name="Google Shape;425;p28"/>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6" name="Google Shape;426;p28"/>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7" name="Google Shape;427;p28"/>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8" name="Google Shape;428;p28"/>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29" name="Google Shape;429;p28"/>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30" name="Google Shape;430;p28"/>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31" name="Google Shape;431;p28"/>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84903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F857F9-CF4E-42B6-7DAB-323FF35D873A}"/>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4" name="Footer Placeholder 3">
            <a:extLst>
              <a:ext uri="{FF2B5EF4-FFF2-40B4-BE49-F238E27FC236}">
                <a16:creationId xmlns:a16="http://schemas.microsoft.com/office/drawing/2014/main" xmlns=""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44"/>
        <p:cNvGrpSpPr/>
        <p:nvPr/>
      </p:nvGrpSpPr>
      <p:grpSpPr>
        <a:xfrm>
          <a:off x="0" y="0"/>
          <a:ext cx="0" cy="0"/>
          <a:chOff x="0" y="0"/>
          <a:chExt cx="0" cy="0"/>
        </a:xfrm>
      </p:grpSpPr>
      <p:sp>
        <p:nvSpPr>
          <p:cNvPr id="445" name="Google Shape;445;p3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46" name="Google Shape;446;p30"/>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7" name="Google Shape;447;p30"/>
          <p:cNvGrpSpPr/>
          <p:nvPr/>
        </p:nvGrpSpPr>
        <p:grpSpPr>
          <a:xfrm rot="10800000">
            <a:off x="354435" y="152320"/>
            <a:ext cx="11462552" cy="6504579"/>
            <a:chOff x="270237" y="81522"/>
            <a:chExt cx="8596914" cy="4878434"/>
          </a:xfrm>
        </p:grpSpPr>
        <p:sp>
          <p:nvSpPr>
            <p:cNvPr id="448" name="Google Shape;448;p30"/>
            <p:cNvSpPr/>
            <p:nvPr/>
          </p:nvSpPr>
          <p:spPr>
            <a:xfrm rot="2700000" flipH="1">
              <a:off x="444773" y="725317"/>
              <a:ext cx="158035" cy="144759"/>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49" name="Google Shape;449;p3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0" name="Google Shape;450;p30"/>
            <p:cNvSpPr/>
            <p:nvPr/>
          </p:nvSpPr>
          <p:spPr>
            <a:xfrm rot="-4497520">
              <a:off x="2430918" y="4726616"/>
              <a:ext cx="166106" cy="24316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1" name="Google Shape;451;p3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2" name="Google Shape;452;p30"/>
            <p:cNvSpPr/>
            <p:nvPr/>
          </p:nvSpPr>
          <p:spPr>
            <a:xfrm rot="-7202570" flipH="1">
              <a:off x="2338802" y="156301"/>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53" name="Google Shape;453;p30"/>
            <p:cNvSpPr/>
            <p:nvPr/>
          </p:nvSpPr>
          <p:spPr>
            <a:xfrm rot="-1800746">
              <a:off x="300222" y="333893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54" name="Google Shape;454;p3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5" name="Google Shape;455;p3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34075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6"/>
        <p:cNvGrpSpPr/>
        <p:nvPr/>
      </p:nvGrpSpPr>
      <p:grpSpPr>
        <a:xfrm>
          <a:off x="0" y="0"/>
          <a:ext cx="0" cy="0"/>
          <a:chOff x="0" y="0"/>
          <a:chExt cx="0" cy="0"/>
        </a:xfrm>
      </p:grpSpPr>
      <p:sp>
        <p:nvSpPr>
          <p:cNvPr id="457" name="Google Shape;457;p31"/>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58" name="Google Shape;458;p31"/>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9" name="Google Shape;459;p31"/>
          <p:cNvSpPr/>
          <p:nvPr/>
        </p:nvSpPr>
        <p:spPr>
          <a:xfrm rot="-6309003" flipH="1">
            <a:off x="1343660" y="1388197"/>
            <a:ext cx="210632" cy="192937"/>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0" name="Google Shape;460;p31"/>
          <p:cNvSpPr/>
          <p:nvPr/>
        </p:nvSpPr>
        <p:spPr>
          <a:xfrm rot="-9000802">
            <a:off x="11573970" y="2604679"/>
            <a:ext cx="180039" cy="2635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1" name="Google Shape;461;p31"/>
          <p:cNvSpPr/>
          <p:nvPr/>
        </p:nvSpPr>
        <p:spPr>
          <a:xfrm rot="-902480">
            <a:off x="1996391" y="6237055"/>
            <a:ext cx="221475" cy="324215"/>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2" name="Google Shape;462;p31"/>
          <p:cNvSpPr/>
          <p:nvPr/>
        </p:nvSpPr>
        <p:spPr>
          <a:xfrm rot="4498256" flipH="1">
            <a:off x="11525511" y="5505366"/>
            <a:ext cx="277389" cy="254087"/>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3" name="Google Shape;463;p31"/>
          <p:cNvSpPr/>
          <p:nvPr/>
        </p:nvSpPr>
        <p:spPr>
          <a:xfrm rot="9900295" flipH="1">
            <a:off x="4170965" y="226707"/>
            <a:ext cx="191188" cy="20711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64" name="Google Shape;464;p31"/>
          <p:cNvSpPr/>
          <p:nvPr/>
        </p:nvSpPr>
        <p:spPr>
          <a:xfrm rot="6298269">
            <a:off x="565128" y="4085526"/>
            <a:ext cx="175073" cy="20711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65" name="Google Shape;465;p31"/>
          <p:cNvSpPr/>
          <p:nvPr/>
        </p:nvSpPr>
        <p:spPr>
          <a:xfrm rot="8100000" flipH="1">
            <a:off x="9925516" y="120664"/>
            <a:ext cx="277145" cy="253864"/>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6" name="Google Shape;466;p31"/>
          <p:cNvSpPr/>
          <p:nvPr/>
        </p:nvSpPr>
        <p:spPr>
          <a:xfrm rot="-3607270">
            <a:off x="8111865" y="6295606"/>
            <a:ext cx="174955" cy="20701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58220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67"/>
        <p:cNvGrpSpPr/>
        <p:nvPr/>
      </p:nvGrpSpPr>
      <p:grpSpPr>
        <a:xfrm>
          <a:off x="0" y="0"/>
          <a:ext cx="0" cy="0"/>
          <a:chOff x="0" y="0"/>
          <a:chExt cx="0" cy="0"/>
        </a:xfrm>
      </p:grpSpPr>
      <p:sp>
        <p:nvSpPr>
          <p:cNvPr id="468" name="Google Shape;468;p3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69" name="Google Shape;469;p32"/>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70" name="Google Shape;470;p32"/>
          <p:cNvGrpSpPr/>
          <p:nvPr/>
        </p:nvGrpSpPr>
        <p:grpSpPr>
          <a:xfrm>
            <a:off x="225141" y="63748"/>
            <a:ext cx="11739279" cy="6466285"/>
            <a:chOff x="168855" y="47811"/>
            <a:chExt cx="8804459" cy="4849714"/>
          </a:xfrm>
        </p:grpSpPr>
        <p:sp>
          <p:nvSpPr>
            <p:cNvPr id="471" name="Google Shape;471;p32"/>
            <p:cNvSpPr/>
            <p:nvPr/>
          </p:nvSpPr>
          <p:spPr>
            <a:xfrm rot="-6309003" flipH="1">
              <a:off x="286945" y="1553022"/>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2" name="Google Shape;472;p32"/>
            <p:cNvSpPr/>
            <p:nvPr/>
          </p:nvSpPr>
          <p:spPr>
            <a:xfrm rot="-5400000">
              <a:off x="8786790" y="1650676"/>
              <a:ext cx="134975" cy="197589"/>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3" name="Google Shape;473;p32"/>
            <p:cNvSpPr/>
            <p:nvPr/>
          </p:nvSpPr>
          <p:spPr>
            <a:xfrm rot="2700000">
              <a:off x="1342238" y="463157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4" name="Google Shape;474;p32"/>
            <p:cNvSpPr/>
            <p:nvPr/>
          </p:nvSpPr>
          <p:spPr>
            <a:xfrm rot="-6301744" flipH="1">
              <a:off x="8750296" y="3769263"/>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5" name="Google Shape;475;p32"/>
            <p:cNvSpPr/>
            <p:nvPr/>
          </p:nvSpPr>
          <p:spPr>
            <a:xfrm rot="1795222" flipH="1">
              <a:off x="1108409" y="108006"/>
              <a:ext cx="143093"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76" name="Google Shape;476;p32"/>
            <p:cNvSpPr/>
            <p:nvPr/>
          </p:nvSpPr>
          <p:spPr>
            <a:xfrm rot="-9901731">
              <a:off x="186800" y="3859486"/>
              <a:ext cx="131305" cy="15533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77" name="Google Shape;477;p32"/>
            <p:cNvSpPr/>
            <p:nvPr/>
          </p:nvSpPr>
          <p:spPr>
            <a:xfrm rot="-3598373" flipH="1">
              <a:off x="7444101" y="90242"/>
              <a:ext cx="207912" cy="190446"/>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8" name="Google Shape;478;p32"/>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82830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6"/>
        <p:cNvGrpSpPr/>
        <p:nvPr/>
      </p:nvGrpSpPr>
      <p:grpSpPr>
        <a:xfrm>
          <a:off x="0" y="0"/>
          <a:ext cx="0" cy="0"/>
          <a:chOff x="0" y="0"/>
          <a:chExt cx="0" cy="0"/>
        </a:xfrm>
      </p:grpSpPr>
      <p:sp>
        <p:nvSpPr>
          <p:cNvPr id="517" name="Google Shape;517;p36"/>
          <p:cNvSpPr/>
          <p:nvPr/>
        </p:nvSpPr>
        <p:spPr>
          <a:xfrm flipH="1">
            <a:off x="-473886" y="-170367"/>
            <a:ext cx="3429788"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8" name="Google Shape;518;p36"/>
          <p:cNvSpPr/>
          <p:nvPr/>
        </p:nvSpPr>
        <p:spPr>
          <a:xfrm>
            <a:off x="9149967" y="-274334"/>
            <a:ext cx="3429788"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9" name="Google Shape;519;p36"/>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20" name="Google Shape;520;p36"/>
          <p:cNvSpPr txBox="1">
            <a:spLocks noGrp="1"/>
          </p:cNvSpPr>
          <p:nvPr>
            <p:ph type="title"/>
          </p:nvPr>
        </p:nvSpPr>
        <p:spPr>
          <a:xfrm>
            <a:off x="960000" y="2413133"/>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21" name="Google Shape;521;p36"/>
          <p:cNvSpPr txBox="1">
            <a:spLocks noGrp="1"/>
          </p:cNvSpPr>
          <p:nvPr>
            <p:ph type="subTitle" idx="1"/>
          </p:nvPr>
        </p:nvSpPr>
        <p:spPr>
          <a:xfrm>
            <a:off x="960033" y="5556851"/>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2" name="Google Shape;522;p36"/>
          <p:cNvGrpSpPr/>
          <p:nvPr/>
        </p:nvGrpSpPr>
        <p:grpSpPr>
          <a:xfrm rot="10800000">
            <a:off x="354436" y="199623"/>
            <a:ext cx="11468433" cy="6154999"/>
            <a:chOff x="265826" y="198451"/>
            <a:chExt cx="8601325" cy="4616249"/>
          </a:xfrm>
        </p:grpSpPr>
        <p:sp>
          <p:nvSpPr>
            <p:cNvPr id="523" name="Google Shape;523;p36"/>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4" name="Google Shape;524;p36"/>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5" name="Google Shape;525;p36"/>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6" name="Google Shape;526;p36"/>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7" name="Google Shape;527;p36"/>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8" name="Google Shape;528;p36"/>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9" name="Google Shape;529;p36"/>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30" name="Google Shape;530;p36"/>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425066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63"/>
        <p:cNvGrpSpPr/>
        <p:nvPr/>
      </p:nvGrpSpPr>
      <p:grpSpPr>
        <a:xfrm>
          <a:off x="0" y="0"/>
          <a:ext cx="0" cy="0"/>
          <a:chOff x="0" y="0"/>
          <a:chExt cx="0" cy="0"/>
        </a:xfrm>
      </p:grpSpPr>
      <p:sp>
        <p:nvSpPr>
          <p:cNvPr id="564" name="Google Shape;564;p3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65" name="Google Shape;565;p39"/>
          <p:cNvSpPr txBox="1">
            <a:spLocks noGrp="1"/>
          </p:cNvSpPr>
          <p:nvPr>
            <p:ph type="title"/>
          </p:nvPr>
        </p:nvSpPr>
        <p:spPr>
          <a:xfrm>
            <a:off x="3429733" y="3028433"/>
            <a:ext cx="53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6" name="Google Shape;566;p39"/>
          <p:cNvSpPr txBox="1">
            <a:spLocks noGrp="1"/>
          </p:cNvSpPr>
          <p:nvPr>
            <p:ph type="subTitle" idx="1"/>
          </p:nvPr>
        </p:nvSpPr>
        <p:spPr>
          <a:xfrm>
            <a:off x="4167200" y="4584067"/>
            <a:ext cx="3833600" cy="6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7" name="Google Shape;567;p39"/>
          <p:cNvGrpSpPr/>
          <p:nvPr/>
        </p:nvGrpSpPr>
        <p:grpSpPr>
          <a:xfrm rot="10800000">
            <a:off x="354436" y="199624"/>
            <a:ext cx="11468433" cy="6219977"/>
            <a:chOff x="265826" y="149717"/>
            <a:chExt cx="8601325" cy="4664983"/>
          </a:xfrm>
        </p:grpSpPr>
        <p:sp>
          <p:nvSpPr>
            <p:cNvPr id="568" name="Google Shape;568;p3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69" name="Google Shape;569;p3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0" name="Google Shape;570;p3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1" name="Google Shape;571;p3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2" name="Google Shape;572;p3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73" name="Google Shape;573;p3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74" name="Google Shape;574;p39"/>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5" name="Google Shape;575;p3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76" name="Google Shape;576;p39"/>
          <p:cNvSpPr txBox="1">
            <a:spLocks noGrp="1"/>
          </p:cNvSpPr>
          <p:nvPr>
            <p:ph type="title" idx="2" hasCustomPrompt="1"/>
          </p:nvPr>
        </p:nvSpPr>
        <p:spPr>
          <a:xfrm>
            <a:off x="3453067" y="1351233"/>
            <a:ext cx="52852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577" name="Google Shape;577;p39"/>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8" name="Google Shape;578;p39"/>
          <p:cNvSpPr/>
          <p:nvPr/>
        </p:nvSpPr>
        <p:spPr>
          <a:xfrm rot="10800000">
            <a:off x="-303" y="170"/>
            <a:ext cx="1767265" cy="656129"/>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94465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579"/>
        <p:cNvGrpSpPr/>
        <p:nvPr/>
      </p:nvGrpSpPr>
      <p:grpSpPr>
        <a:xfrm>
          <a:off x="0" y="0"/>
          <a:ext cx="0" cy="0"/>
          <a:chOff x="0" y="0"/>
          <a:chExt cx="0" cy="0"/>
        </a:xfrm>
      </p:grpSpPr>
      <p:sp>
        <p:nvSpPr>
          <p:cNvPr id="580" name="Google Shape;580;p4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81" name="Google Shape;581;p40"/>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2" name="Google Shape;582;p40"/>
          <p:cNvSpPr txBox="1">
            <a:spLocks noGrp="1"/>
          </p:cNvSpPr>
          <p:nvPr>
            <p:ph type="sldNum" idx="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83" name="Google Shape;583;p40"/>
          <p:cNvSpPr txBox="1">
            <a:spLocks noGrp="1"/>
          </p:cNvSpPr>
          <p:nvPr>
            <p:ph type="title"/>
          </p:nvPr>
        </p:nvSpPr>
        <p:spPr>
          <a:xfrm>
            <a:off x="960033" y="2412284"/>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4" name="Google Shape;584;p40"/>
          <p:cNvSpPr txBox="1">
            <a:spLocks noGrp="1"/>
          </p:cNvSpPr>
          <p:nvPr>
            <p:ph type="subTitle" idx="1"/>
          </p:nvPr>
        </p:nvSpPr>
        <p:spPr>
          <a:xfrm>
            <a:off x="960033" y="33413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5" name="Google Shape;585;p40"/>
          <p:cNvGrpSpPr/>
          <p:nvPr/>
        </p:nvGrpSpPr>
        <p:grpSpPr>
          <a:xfrm rot="10800000">
            <a:off x="354436" y="199624"/>
            <a:ext cx="11468433" cy="6219977"/>
            <a:chOff x="265826" y="149717"/>
            <a:chExt cx="8601325" cy="4664983"/>
          </a:xfrm>
        </p:grpSpPr>
        <p:sp>
          <p:nvSpPr>
            <p:cNvPr id="586" name="Google Shape;586;p40"/>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7" name="Google Shape;587;p40"/>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8" name="Google Shape;588;p40"/>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9" name="Google Shape;589;p40"/>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0" name="Google Shape;590;p40"/>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91" name="Google Shape;591;p40"/>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92" name="Google Shape;592;p40"/>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3" name="Google Shape;593;p40"/>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94" name="Google Shape;594;p40"/>
          <p:cNvSpPr/>
          <p:nvPr/>
        </p:nvSpPr>
        <p:spPr>
          <a:xfrm rot="10800000">
            <a:off x="0" y="-1"/>
            <a:ext cx="2758581"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5" name="Google Shape;595;p40"/>
          <p:cNvSpPr/>
          <p:nvPr/>
        </p:nvSpPr>
        <p:spPr>
          <a:xfrm rot="10800000" flipH="1">
            <a:off x="9218832" y="0"/>
            <a:ext cx="2973173"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6" name="Google Shape;596;p40"/>
          <p:cNvSpPr txBox="1">
            <a:spLocks noGrp="1"/>
          </p:cNvSpPr>
          <p:nvPr>
            <p:ph type="title" idx="3"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2877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13" name="Google Shape;613;p42"/>
          <p:cNvGrpSpPr/>
          <p:nvPr/>
        </p:nvGrpSpPr>
        <p:grpSpPr>
          <a:xfrm rot="10800000">
            <a:off x="354436" y="199624"/>
            <a:ext cx="11468433" cy="6219977"/>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1455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24" name="Google Shape;624;p43"/>
          <p:cNvGrpSpPr/>
          <p:nvPr/>
        </p:nvGrpSpPr>
        <p:grpSpPr>
          <a:xfrm>
            <a:off x="354436" y="199624"/>
            <a:ext cx="11468433" cy="6219977"/>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58452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35" name="Google Shape;635;p44"/>
          <p:cNvGrpSpPr/>
          <p:nvPr/>
        </p:nvGrpSpPr>
        <p:grpSpPr>
          <a:xfrm rot="10800000">
            <a:off x="354436" y="199624"/>
            <a:ext cx="11468433" cy="6219977"/>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6780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9433367" y="3659169"/>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 name="Google Shape;11;p2"/>
          <p:cNvSpPr txBox="1">
            <a:spLocks noGrp="1"/>
          </p:cNvSpPr>
          <p:nvPr>
            <p:ph type="ctrTitle"/>
          </p:nvPr>
        </p:nvSpPr>
        <p:spPr>
          <a:xfrm>
            <a:off x="953467" y="2888867"/>
            <a:ext cx="10285200" cy="15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6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3" name="Google Shape;13;p2"/>
          <p:cNvSpPr txBox="1">
            <a:spLocks noGrp="1"/>
          </p:cNvSpPr>
          <p:nvPr>
            <p:ph type="subTitle" idx="1"/>
          </p:nvPr>
        </p:nvSpPr>
        <p:spPr>
          <a:xfrm>
            <a:off x="959167" y="2104133"/>
            <a:ext cx="102852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4" name="Google Shape;14;p2"/>
          <p:cNvSpPr/>
          <p:nvPr/>
        </p:nvSpPr>
        <p:spPr>
          <a:xfrm rot="-5400000">
            <a:off x="-474022" y="-146154"/>
            <a:ext cx="2854991"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 name="Google Shape;15;p2"/>
          <p:cNvSpPr txBox="1">
            <a:spLocks noGrp="1"/>
          </p:cNvSpPr>
          <p:nvPr>
            <p:ph type="subTitle" idx="2"/>
          </p:nvPr>
        </p:nvSpPr>
        <p:spPr>
          <a:xfrm>
            <a:off x="940100" y="4547200"/>
            <a:ext cx="10285200" cy="4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2"/>
          <p:cNvSpPr/>
          <p:nvPr/>
        </p:nvSpPr>
        <p:spPr>
          <a:xfrm>
            <a:off x="1103434" y="4438870"/>
            <a:ext cx="537885" cy="314916"/>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17" name="Google Shape;17;p2"/>
          <p:cNvGrpSpPr/>
          <p:nvPr/>
        </p:nvGrpSpPr>
        <p:grpSpPr>
          <a:xfrm>
            <a:off x="354436" y="199624"/>
            <a:ext cx="11468433" cy="6219977"/>
            <a:chOff x="265826" y="149717"/>
            <a:chExt cx="8601325" cy="4664983"/>
          </a:xfrm>
        </p:grpSpPr>
        <p:sp>
          <p:nvSpPr>
            <p:cNvPr id="18" name="Google Shape;18;p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9" name="Google Shape;19;p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0" name="Google Shape;20;p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1" name="Google Shape;21;p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2" name="Google Shape;22;p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3" name="Google Shape;23;p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4" name="Google Shape;24;p2"/>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5" name="Google Shape;25;p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53988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C9AC67-63C8-E99D-71F9-BA84B4FE8E6B}"/>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3" name="Footer Placeholder 2">
            <a:extLst>
              <a:ext uri="{FF2B5EF4-FFF2-40B4-BE49-F238E27FC236}">
                <a16:creationId xmlns:a16="http://schemas.microsoft.com/office/drawing/2014/main" xmlns=""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p:nvPr/>
        </p:nvSpPr>
        <p:spPr>
          <a:xfrm rot="10800000" flipH="1">
            <a:off x="9504134" y="-411"/>
            <a:ext cx="2687829" cy="2398411"/>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8" name="Google Shape;28;p3"/>
          <p:cNvSpPr txBox="1">
            <a:spLocks noGrp="1"/>
          </p:cNvSpPr>
          <p:nvPr>
            <p:ph type="title"/>
          </p:nvPr>
        </p:nvSpPr>
        <p:spPr>
          <a:xfrm>
            <a:off x="960033" y="2598684"/>
            <a:ext cx="10272000" cy="52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960033" y="36079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2400"/>
            </a:lvl1pPr>
            <a:lvl2pPr lvl="1"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31" name="Google Shape;31;p3"/>
          <p:cNvSpPr/>
          <p:nvPr/>
        </p:nvSpPr>
        <p:spPr>
          <a:xfrm rot="10800000">
            <a:off x="304" y="283"/>
            <a:ext cx="2687829" cy="2397717"/>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 name="Google Shape;32;p3"/>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33" name="Google Shape;33;p3"/>
          <p:cNvGrpSpPr/>
          <p:nvPr/>
        </p:nvGrpSpPr>
        <p:grpSpPr>
          <a:xfrm>
            <a:off x="354436" y="199624"/>
            <a:ext cx="11468433" cy="6219977"/>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42" name="Google Shape;42;p3"/>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1644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4"/>
          <p:cNvSpPr txBox="1">
            <a:spLocks noGrp="1"/>
          </p:cNvSpPr>
          <p:nvPr>
            <p:ph type="body" idx="1"/>
          </p:nvPr>
        </p:nvSpPr>
        <p:spPr>
          <a:xfrm>
            <a:off x="960000" y="1536633"/>
            <a:ext cx="10272000" cy="460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sz="1600"/>
            </a:lvl1pPr>
            <a:lvl2pPr marL="1219170" lvl="1" indent="-423323" rtl="0">
              <a:lnSpc>
                <a:spcPct val="115000"/>
              </a:lnSpc>
              <a:spcBef>
                <a:spcPts val="0"/>
              </a:spcBef>
              <a:spcAft>
                <a:spcPts val="0"/>
              </a:spcAft>
              <a:buSzPts val="1400"/>
              <a:buAutoNum type="alphaLcPeriod"/>
              <a:defRPr/>
            </a:lvl2pPr>
            <a:lvl3pPr marL="1828754" lvl="2" indent="-423323" rtl="0">
              <a:lnSpc>
                <a:spcPct val="115000"/>
              </a:lnSpc>
              <a:spcBef>
                <a:spcPts val="0"/>
              </a:spcBef>
              <a:spcAft>
                <a:spcPts val="0"/>
              </a:spcAft>
              <a:buSzPts val="1400"/>
              <a:buAutoNum type="romanLcPeriod"/>
              <a:defRPr/>
            </a:lvl3pPr>
            <a:lvl4pPr marL="2438339" lvl="3" indent="-423323" rtl="0">
              <a:lnSpc>
                <a:spcPct val="115000"/>
              </a:lnSpc>
              <a:spcBef>
                <a:spcPts val="0"/>
              </a:spcBef>
              <a:spcAft>
                <a:spcPts val="0"/>
              </a:spcAft>
              <a:buSzPts val="1400"/>
              <a:buAutoNum type="arabicPeriod"/>
              <a:defRPr/>
            </a:lvl4pPr>
            <a:lvl5pPr marL="3047924" lvl="4" indent="-423323" rtl="0">
              <a:lnSpc>
                <a:spcPct val="115000"/>
              </a:lnSpc>
              <a:spcBef>
                <a:spcPts val="0"/>
              </a:spcBef>
              <a:spcAft>
                <a:spcPts val="0"/>
              </a:spcAft>
              <a:buSzPts val="1400"/>
              <a:buAutoNum type="alphaLcPeriod"/>
              <a:defRPr/>
            </a:lvl5pPr>
            <a:lvl6pPr marL="3657509" lvl="5" indent="-423323" rtl="0">
              <a:lnSpc>
                <a:spcPct val="115000"/>
              </a:lnSpc>
              <a:spcBef>
                <a:spcPts val="0"/>
              </a:spcBef>
              <a:spcAft>
                <a:spcPts val="0"/>
              </a:spcAft>
              <a:buSzPts val="1400"/>
              <a:buAutoNum type="romanLcPeriod"/>
              <a:defRPr/>
            </a:lvl6pPr>
            <a:lvl7pPr marL="4267093" lvl="6" indent="-423323" rtl="0">
              <a:lnSpc>
                <a:spcPct val="115000"/>
              </a:lnSpc>
              <a:spcBef>
                <a:spcPts val="0"/>
              </a:spcBef>
              <a:spcAft>
                <a:spcPts val="0"/>
              </a:spcAft>
              <a:buSzPts val="1400"/>
              <a:buAutoNum type="arabicPeriod"/>
              <a:defRPr/>
            </a:lvl7pPr>
            <a:lvl8pPr marL="4876678" lvl="7" indent="-423323" rtl="0">
              <a:lnSpc>
                <a:spcPct val="115000"/>
              </a:lnSpc>
              <a:spcBef>
                <a:spcPts val="0"/>
              </a:spcBef>
              <a:spcAft>
                <a:spcPts val="0"/>
              </a:spcAft>
              <a:buSzPts val="1400"/>
              <a:buAutoNum type="alphaLcPeriod"/>
              <a:defRPr/>
            </a:lvl8pPr>
            <a:lvl9pPr marL="5486263" lvl="8" indent="-423323" rtl="0">
              <a:lnSpc>
                <a:spcPct val="115000"/>
              </a:lnSpc>
              <a:spcBef>
                <a:spcPts val="0"/>
              </a:spcBef>
              <a:spcAft>
                <a:spcPts val="0"/>
              </a:spcAft>
              <a:buSzPts val="1400"/>
              <a:buAutoNum type="romanLcPeriod"/>
              <a:defRPr/>
            </a:lvl9pPr>
          </a:lstStyle>
          <a:p>
            <a:endParaRPr/>
          </a:p>
        </p:txBody>
      </p:sp>
      <p:grpSp>
        <p:nvGrpSpPr>
          <p:cNvPr id="46" name="Google Shape;46;p4"/>
          <p:cNvGrpSpPr/>
          <p:nvPr/>
        </p:nvGrpSpPr>
        <p:grpSpPr>
          <a:xfrm>
            <a:off x="354436" y="108696"/>
            <a:ext cx="11468433" cy="6548203"/>
            <a:chOff x="265826" y="81522"/>
            <a:chExt cx="8601325" cy="4911152"/>
          </a:xfrm>
        </p:grpSpPr>
        <p:sp>
          <p:nvSpPr>
            <p:cNvPr id="47" name="Google Shape;47;p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8" name="Google Shape;48;p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9" name="Google Shape;49;p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0" name="Google Shape;50;p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 name="Google Shape;51;p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 name="Google Shape;52;p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3" name="Google Shape;53;p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4" name="Google Shape;54;p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5" name="Google Shape;55;p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Tree>
    <p:extLst>
      <p:ext uri="{BB962C8B-B14F-4D97-AF65-F5344CB8AC3E}">
        <p14:creationId xmlns:p14="http://schemas.microsoft.com/office/powerpoint/2010/main" val="396269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txBox="1">
            <a:spLocks noGrp="1"/>
          </p:cNvSpPr>
          <p:nvPr>
            <p:ph type="subTitle" idx="1"/>
          </p:nvPr>
        </p:nvSpPr>
        <p:spPr>
          <a:xfrm>
            <a:off x="1245817" y="3895817"/>
            <a:ext cx="3876800" cy="45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58" name="Google Shape;58;p5"/>
          <p:cNvSpPr txBox="1">
            <a:spLocks noGrp="1"/>
          </p:cNvSpPr>
          <p:nvPr>
            <p:ph type="subTitle" idx="2"/>
          </p:nvPr>
        </p:nvSpPr>
        <p:spPr>
          <a:xfrm>
            <a:off x="7069384" y="3895817"/>
            <a:ext cx="3876800" cy="4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400">
                <a:latin typeface="Nunito ExtraBold"/>
                <a:ea typeface="Nunito ExtraBold"/>
                <a:cs typeface="Nunito ExtraBold"/>
                <a:sym typeface="Nunito ExtraBold"/>
              </a:defRPr>
            </a:lvl1pPr>
            <a:lvl2pPr lvl="1" algn="ctr" rtl="0">
              <a:lnSpc>
                <a:spcPct val="100000"/>
              </a:lnSpc>
              <a:spcBef>
                <a:spcPts val="0"/>
              </a:spcBef>
              <a:spcAft>
                <a:spcPts val="0"/>
              </a:spcAft>
              <a:buSzPts val="1800"/>
              <a:buNone/>
              <a:defRPr sz="2400" b="1"/>
            </a:lvl2pPr>
            <a:lvl3pPr lvl="2" algn="ctr" rtl="0">
              <a:lnSpc>
                <a:spcPct val="100000"/>
              </a:lnSpc>
              <a:spcBef>
                <a:spcPts val="0"/>
              </a:spcBef>
              <a:spcAft>
                <a:spcPts val="0"/>
              </a:spcAft>
              <a:buSzPts val="1800"/>
              <a:buNone/>
              <a:defRPr sz="2400" b="1"/>
            </a:lvl3pPr>
            <a:lvl4pPr lvl="3" algn="ctr" rtl="0">
              <a:lnSpc>
                <a:spcPct val="100000"/>
              </a:lnSpc>
              <a:spcBef>
                <a:spcPts val="0"/>
              </a:spcBef>
              <a:spcAft>
                <a:spcPts val="0"/>
              </a:spcAft>
              <a:buSzPts val="1800"/>
              <a:buNone/>
              <a:defRPr sz="2400" b="1"/>
            </a:lvl4pPr>
            <a:lvl5pPr lvl="4" algn="ctr" rtl="0">
              <a:lnSpc>
                <a:spcPct val="100000"/>
              </a:lnSpc>
              <a:spcBef>
                <a:spcPts val="0"/>
              </a:spcBef>
              <a:spcAft>
                <a:spcPts val="0"/>
              </a:spcAft>
              <a:buSzPts val="1800"/>
              <a:buNone/>
              <a:defRPr sz="2400" b="1"/>
            </a:lvl5pPr>
            <a:lvl6pPr lvl="5" algn="ctr" rtl="0">
              <a:lnSpc>
                <a:spcPct val="100000"/>
              </a:lnSpc>
              <a:spcBef>
                <a:spcPts val="0"/>
              </a:spcBef>
              <a:spcAft>
                <a:spcPts val="0"/>
              </a:spcAft>
              <a:buSzPts val="1800"/>
              <a:buNone/>
              <a:defRPr sz="2400" b="1"/>
            </a:lvl6pPr>
            <a:lvl7pPr lvl="6" algn="ctr" rtl="0">
              <a:lnSpc>
                <a:spcPct val="100000"/>
              </a:lnSpc>
              <a:spcBef>
                <a:spcPts val="0"/>
              </a:spcBef>
              <a:spcAft>
                <a:spcPts val="0"/>
              </a:spcAft>
              <a:buSzPts val="1800"/>
              <a:buNone/>
              <a:defRPr sz="2400" b="1"/>
            </a:lvl7pPr>
            <a:lvl8pPr lvl="7" algn="ctr" rtl="0">
              <a:lnSpc>
                <a:spcPct val="100000"/>
              </a:lnSpc>
              <a:spcBef>
                <a:spcPts val="0"/>
              </a:spcBef>
              <a:spcAft>
                <a:spcPts val="0"/>
              </a:spcAft>
              <a:buSzPts val="1800"/>
              <a:buNone/>
              <a:defRPr sz="2400" b="1"/>
            </a:lvl8pPr>
            <a:lvl9pPr lvl="8" algn="ctr" rtl="0">
              <a:lnSpc>
                <a:spcPct val="100000"/>
              </a:lnSpc>
              <a:spcBef>
                <a:spcPts val="0"/>
              </a:spcBef>
              <a:spcAft>
                <a:spcPts val="0"/>
              </a:spcAft>
              <a:buSzPts val="1800"/>
              <a:buNone/>
              <a:defRPr sz="2400" b="1"/>
            </a:lvl9pPr>
          </a:lstStyle>
          <a:p>
            <a:endParaRPr/>
          </a:p>
        </p:txBody>
      </p:sp>
      <p:sp>
        <p:nvSpPr>
          <p:cNvPr id="59" name="Google Shape;59;p5"/>
          <p:cNvSpPr txBox="1">
            <a:spLocks noGrp="1"/>
          </p:cNvSpPr>
          <p:nvPr>
            <p:ph type="subTitle" idx="3"/>
          </p:nvPr>
        </p:nvSpPr>
        <p:spPr>
          <a:xfrm>
            <a:off x="1245817" y="4565200"/>
            <a:ext cx="3876800" cy="11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0" name="Google Shape;60;p5"/>
          <p:cNvSpPr txBox="1">
            <a:spLocks noGrp="1"/>
          </p:cNvSpPr>
          <p:nvPr>
            <p:ph type="subTitle" idx="4"/>
          </p:nvPr>
        </p:nvSpPr>
        <p:spPr>
          <a:xfrm>
            <a:off x="7069384" y="4565200"/>
            <a:ext cx="3876800" cy="11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1" name="Google Shape;61;p5"/>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2" name="Google Shape;62;p5"/>
          <p:cNvGrpSpPr/>
          <p:nvPr/>
        </p:nvGrpSpPr>
        <p:grpSpPr>
          <a:xfrm rot="10800000">
            <a:off x="354436" y="108696"/>
            <a:ext cx="11468433" cy="6548203"/>
            <a:chOff x="265826" y="81522"/>
            <a:chExt cx="8601325" cy="4911152"/>
          </a:xfrm>
        </p:grpSpPr>
        <p:sp>
          <p:nvSpPr>
            <p:cNvPr id="63" name="Google Shape;63;p5"/>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 name="Google Shape;64;p5"/>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5" name="Google Shape;65;p5"/>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6" name="Google Shape;66;p5"/>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7" name="Google Shape;67;p5"/>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8" name="Google Shape;68;p5"/>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9" name="Google Shape;69;p5"/>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70" name="Google Shape;70;p5"/>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71" name="Google Shape;71;p5"/>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1264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86" name="Google Shape;86;p7"/>
          <p:cNvSpPr txBox="1">
            <a:spLocks noGrp="1"/>
          </p:cNvSpPr>
          <p:nvPr>
            <p:ph type="body" idx="1"/>
          </p:nvPr>
        </p:nvSpPr>
        <p:spPr>
          <a:xfrm>
            <a:off x="960000" y="1536633"/>
            <a:ext cx="5019600" cy="317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87" name="Google Shape;87;p7"/>
          <p:cNvGrpSpPr/>
          <p:nvPr/>
        </p:nvGrpSpPr>
        <p:grpSpPr>
          <a:xfrm>
            <a:off x="354436" y="108696"/>
            <a:ext cx="11468433" cy="6548203"/>
            <a:chOff x="265826" y="81522"/>
            <a:chExt cx="8601325" cy="4911152"/>
          </a:xfrm>
        </p:grpSpPr>
        <p:sp>
          <p:nvSpPr>
            <p:cNvPr id="88" name="Google Shape;88;p7"/>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89" name="Google Shape;89;p7"/>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0" name="Google Shape;90;p7"/>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1" name="Google Shape;91;p7"/>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2" name="Google Shape;92;p7"/>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93" name="Google Shape;93;p7"/>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94" name="Google Shape;94;p7"/>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5" name="Google Shape;95;p7"/>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96" name="Google Shape;96;p7"/>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8215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7"/>
        <p:cNvGrpSpPr/>
        <p:nvPr/>
      </p:nvGrpSpPr>
      <p:grpSpPr>
        <a:xfrm>
          <a:off x="0" y="0"/>
          <a:ext cx="0" cy="0"/>
          <a:chOff x="0" y="0"/>
          <a:chExt cx="0" cy="0"/>
        </a:xfrm>
      </p:grpSpPr>
      <p:sp>
        <p:nvSpPr>
          <p:cNvPr id="98" name="Google Shape;98;p8"/>
          <p:cNvSpPr/>
          <p:nvPr/>
        </p:nvSpPr>
        <p:spPr>
          <a:xfrm>
            <a:off x="960000" y="713333"/>
            <a:ext cx="10278400" cy="5431200"/>
          </a:xfrm>
          <a:prstGeom prst="roundRect">
            <a:avLst>
              <a:gd name="adj" fmla="val 12048"/>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9" name="Google Shape;99;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2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101" name="Google Shape;101;p8"/>
          <p:cNvGrpSpPr/>
          <p:nvPr/>
        </p:nvGrpSpPr>
        <p:grpSpPr>
          <a:xfrm>
            <a:off x="354436" y="199623"/>
            <a:ext cx="11468433" cy="6490136"/>
            <a:chOff x="265826" y="149717"/>
            <a:chExt cx="8601325" cy="4867602"/>
          </a:xfrm>
        </p:grpSpPr>
        <p:sp>
          <p:nvSpPr>
            <p:cNvPr id="102" name="Google Shape;102;p8"/>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3" name="Google Shape;103;p8"/>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4" name="Google Shape;104;p8"/>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5" name="Google Shape;105;p8"/>
            <p:cNvSpPr/>
            <p:nvPr/>
          </p:nvSpPr>
          <p:spPr>
            <a:xfrm rot="-1802570" flipH="1">
              <a:off x="6405574" y="47101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06" name="Google Shape;106;p8"/>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07" name="Google Shape;107;p8"/>
            <p:cNvSpPr/>
            <p:nvPr/>
          </p:nvSpPr>
          <p:spPr>
            <a:xfrm rot="5400000" flipH="1">
              <a:off x="2398989" y="48179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8" name="Google Shape;108;p8"/>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27974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9"/>
        <p:cNvGrpSpPr/>
        <p:nvPr/>
      </p:nvGrpSpPr>
      <p:grpSpPr>
        <a:xfrm>
          <a:off x="0" y="0"/>
          <a:ext cx="0" cy="0"/>
          <a:chOff x="0" y="0"/>
          <a:chExt cx="0" cy="0"/>
        </a:xfrm>
      </p:grpSpPr>
      <p:sp>
        <p:nvSpPr>
          <p:cNvPr id="110" name="Google Shape;110;p9"/>
          <p:cNvSpPr/>
          <p:nvPr/>
        </p:nvSpPr>
        <p:spPr>
          <a:xfrm rot="10800000">
            <a:off x="0" y="2"/>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1" name="Google Shape;111;p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112" name="Google Shape;112;p9"/>
          <p:cNvSpPr txBox="1">
            <a:spLocks noGrp="1"/>
          </p:cNvSpPr>
          <p:nvPr>
            <p:ph type="subTitle" idx="1"/>
          </p:nvPr>
        </p:nvSpPr>
        <p:spPr>
          <a:xfrm>
            <a:off x="1939800" y="4137467"/>
            <a:ext cx="8312400" cy="9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9"/>
          <p:cNvSpPr txBox="1">
            <a:spLocks noGrp="1"/>
          </p:cNvSpPr>
          <p:nvPr>
            <p:ph type="title"/>
          </p:nvPr>
        </p:nvSpPr>
        <p:spPr>
          <a:xfrm>
            <a:off x="960000" y="1536633"/>
            <a:ext cx="10272000" cy="20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9"/>
          <p:cNvSpPr/>
          <p:nvPr/>
        </p:nvSpPr>
        <p:spPr>
          <a:xfrm>
            <a:off x="9433367" y="3659169"/>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115" name="Google Shape;115;p9"/>
          <p:cNvGrpSpPr/>
          <p:nvPr/>
        </p:nvGrpSpPr>
        <p:grpSpPr>
          <a:xfrm>
            <a:off x="354436" y="199624"/>
            <a:ext cx="11468433" cy="6219977"/>
            <a:chOff x="265826" y="149717"/>
            <a:chExt cx="8601325" cy="4664983"/>
          </a:xfrm>
        </p:grpSpPr>
        <p:sp>
          <p:nvSpPr>
            <p:cNvPr id="116" name="Google Shape;116;p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7" name="Google Shape;117;p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8" name="Google Shape;118;p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9" name="Google Shape;119;p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20" name="Google Shape;120;p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21" name="Google Shape;121;p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22" name="Google Shape;122;p9"/>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23" name="Google Shape;123;p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64759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Tree>
    <p:extLst>
      <p:ext uri="{BB962C8B-B14F-4D97-AF65-F5344CB8AC3E}">
        <p14:creationId xmlns:p14="http://schemas.microsoft.com/office/powerpoint/2010/main" val="408852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1099933" y="23553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52" name="Google Shape;152;p13"/>
          <p:cNvSpPr txBox="1">
            <a:spLocks noGrp="1"/>
          </p:cNvSpPr>
          <p:nvPr>
            <p:ph type="subTitle" idx="1"/>
          </p:nvPr>
        </p:nvSpPr>
        <p:spPr>
          <a:xfrm>
            <a:off x="1099933" y="29342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3" name="Google Shape;153;p1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154" name="Google Shape;154;p13"/>
          <p:cNvGrpSpPr/>
          <p:nvPr/>
        </p:nvGrpSpPr>
        <p:grpSpPr>
          <a:xfrm>
            <a:off x="354436" y="108696"/>
            <a:ext cx="11468433" cy="6548203"/>
            <a:chOff x="265826" y="81522"/>
            <a:chExt cx="8601325" cy="4911152"/>
          </a:xfrm>
        </p:grpSpPr>
        <p:sp>
          <p:nvSpPr>
            <p:cNvPr id="155" name="Google Shape;155;p13"/>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6" name="Google Shape;156;p13"/>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7" name="Google Shape;157;p13"/>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8" name="Google Shape;158;p13"/>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9" name="Google Shape;159;p13"/>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60" name="Google Shape;160;p13"/>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61" name="Google Shape;161;p13"/>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62" name="Google Shape;162;p13"/>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163" name="Google Shape;163;p13"/>
          <p:cNvSpPr txBox="1">
            <a:spLocks noGrp="1"/>
          </p:cNvSpPr>
          <p:nvPr>
            <p:ph type="title" idx="2"/>
          </p:nvPr>
        </p:nvSpPr>
        <p:spPr>
          <a:xfrm>
            <a:off x="4591800" y="2347433"/>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4" name="Google Shape;164;p13"/>
          <p:cNvSpPr txBox="1">
            <a:spLocks noGrp="1"/>
          </p:cNvSpPr>
          <p:nvPr>
            <p:ph type="subTitle" idx="3"/>
          </p:nvPr>
        </p:nvSpPr>
        <p:spPr>
          <a:xfrm>
            <a:off x="4591800" y="292626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4"/>
          </p:nvPr>
        </p:nvSpPr>
        <p:spPr>
          <a:xfrm>
            <a:off x="8083667" y="2348600"/>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6" name="Google Shape;166;p13"/>
          <p:cNvSpPr txBox="1">
            <a:spLocks noGrp="1"/>
          </p:cNvSpPr>
          <p:nvPr>
            <p:ph type="subTitle" idx="5"/>
          </p:nvPr>
        </p:nvSpPr>
        <p:spPr>
          <a:xfrm>
            <a:off x="8083667" y="2927433"/>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13"/>
          <p:cNvSpPr txBox="1">
            <a:spLocks noGrp="1"/>
          </p:cNvSpPr>
          <p:nvPr>
            <p:ph type="title" idx="6"/>
          </p:nvPr>
        </p:nvSpPr>
        <p:spPr>
          <a:xfrm>
            <a:off x="1099933"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68" name="Google Shape;168;p13"/>
          <p:cNvSpPr txBox="1">
            <a:spLocks noGrp="1"/>
          </p:cNvSpPr>
          <p:nvPr>
            <p:ph type="subTitle" idx="7"/>
          </p:nvPr>
        </p:nvSpPr>
        <p:spPr>
          <a:xfrm>
            <a:off x="1099933"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 name="Google Shape;169;p13"/>
          <p:cNvSpPr txBox="1">
            <a:spLocks noGrp="1"/>
          </p:cNvSpPr>
          <p:nvPr>
            <p:ph type="title" idx="8"/>
          </p:nvPr>
        </p:nvSpPr>
        <p:spPr>
          <a:xfrm>
            <a:off x="4591800"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0" name="Google Shape;170;p13"/>
          <p:cNvSpPr txBox="1">
            <a:spLocks noGrp="1"/>
          </p:cNvSpPr>
          <p:nvPr>
            <p:ph type="subTitle" idx="9"/>
          </p:nvPr>
        </p:nvSpPr>
        <p:spPr>
          <a:xfrm>
            <a:off x="4591800"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1" name="Google Shape;171;p13"/>
          <p:cNvSpPr txBox="1">
            <a:spLocks noGrp="1"/>
          </p:cNvSpPr>
          <p:nvPr>
            <p:ph type="title" idx="13"/>
          </p:nvPr>
        </p:nvSpPr>
        <p:spPr>
          <a:xfrm>
            <a:off x="8083667" y="4650184"/>
            <a:ext cx="30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72" name="Google Shape;172;p13"/>
          <p:cNvSpPr txBox="1">
            <a:spLocks noGrp="1"/>
          </p:cNvSpPr>
          <p:nvPr>
            <p:ph type="subTitle" idx="14"/>
          </p:nvPr>
        </p:nvSpPr>
        <p:spPr>
          <a:xfrm>
            <a:off x="8083667" y="5229017"/>
            <a:ext cx="3008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13"/>
          <p:cNvSpPr txBox="1">
            <a:spLocks noGrp="1"/>
          </p:cNvSpPr>
          <p:nvPr>
            <p:ph type="title" idx="15"/>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4" name="Google Shape;174;p13"/>
          <p:cNvSpPr txBox="1">
            <a:spLocks noGrp="1"/>
          </p:cNvSpPr>
          <p:nvPr>
            <p:ph type="title" idx="16" hasCustomPrompt="1"/>
          </p:nvPr>
        </p:nvSpPr>
        <p:spPr>
          <a:xfrm>
            <a:off x="1111500"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5" name="Google Shape;175;p13"/>
          <p:cNvSpPr txBox="1">
            <a:spLocks noGrp="1"/>
          </p:cNvSpPr>
          <p:nvPr>
            <p:ph type="title" idx="17" hasCustomPrompt="1"/>
          </p:nvPr>
        </p:nvSpPr>
        <p:spPr>
          <a:xfrm>
            <a:off x="4603351"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6" name="Google Shape;176;p13"/>
          <p:cNvSpPr txBox="1">
            <a:spLocks noGrp="1"/>
          </p:cNvSpPr>
          <p:nvPr>
            <p:ph type="title" idx="18" hasCustomPrompt="1"/>
          </p:nvPr>
        </p:nvSpPr>
        <p:spPr>
          <a:xfrm>
            <a:off x="8095233" y="1874467"/>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7" name="Google Shape;177;p13"/>
          <p:cNvSpPr txBox="1">
            <a:spLocks noGrp="1"/>
          </p:cNvSpPr>
          <p:nvPr>
            <p:ph type="title" idx="19" hasCustomPrompt="1"/>
          </p:nvPr>
        </p:nvSpPr>
        <p:spPr>
          <a:xfrm>
            <a:off x="1111500"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8" name="Google Shape;178;p13"/>
          <p:cNvSpPr txBox="1">
            <a:spLocks noGrp="1"/>
          </p:cNvSpPr>
          <p:nvPr>
            <p:ph type="title" idx="20" hasCustomPrompt="1"/>
          </p:nvPr>
        </p:nvSpPr>
        <p:spPr>
          <a:xfrm>
            <a:off x="4603367"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79" name="Google Shape;179;p13"/>
          <p:cNvSpPr txBox="1">
            <a:spLocks noGrp="1"/>
          </p:cNvSpPr>
          <p:nvPr>
            <p:ph type="title" idx="21" hasCustomPrompt="1"/>
          </p:nvPr>
        </p:nvSpPr>
        <p:spPr>
          <a:xfrm>
            <a:off x="8095233" y="4133633"/>
            <a:ext cx="3008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32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166546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8"/>
        <p:cNvGrpSpPr/>
        <p:nvPr/>
      </p:nvGrpSpPr>
      <p:grpSpPr>
        <a:xfrm>
          <a:off x="0" y="0"/>
          <a:ext cx="0" cy="0"/>
          <a:chOff x="0" y="0"/>
          <a:chExt cx="0" cy="0"/>
        </a:xfrm>
      </p:grpSpPr>
      <p:sp>
        <p:nvSpPr>
          <p:cNvPr id="259" name="Google Shape;259;p1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260" name="Google Shape;260;p19"/>
          <p:cNvSpPr txBox="1">
            <a:spLocks noGrp="1"/>
          </p:cNvSpPr>
          <p:nvPr>
            <p:ph type="subTitle" idx="1"/>
          </p:nvPr>
        </p:nvSpPr>
        <p:spPr>
          <a:xfrm>
            <a:off x="953467" y="1536633"/>
            <a:ext cx="10272000" cy="6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1" name="Google Shape;261;p19"/>
          <p:cNvGrpSpPr/>
          <p:nvPr/>
        </p:nvGrpSpPr>
        <p:grpSpPr>
          <a:xfrm rot="10800000">
            <a:off x="354436" y="108696"/>
            <a:ext cx="11468433" cy="6548203"/>
            <a:chOff x="265826" y="81522"/>
            <a:chExt cx="8601325" cy="4911152"/>
          </a:xfrm>
        </p:grpSpPr>
        <p:sp>
          <p:nvSpPr>
            <p:cNvPr id="262" name="Google Shape;262;p19"/>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3" name="Google Shape;263;p19"/>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4" name="Google Shape;264;p19"/>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5" name="Google Shape;265;p19"/>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6" name="Google Shape;266;p19"/>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67" name="Google Shape;267;p19"/>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68" name="Google Shape;268;p19"/>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69" name="Google Shape;269;p19"/>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270" name="Google Shape;270;p19"/>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8319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71"/>
        <p:cNvGrpSpPr/>
        <p:nvPr/>
      </p:nvGrpSpPr>
      <p:grpSpPr>
        <a:xfrm>
          <a:off x="0" y="0"/>
          <a:ext cx="0" cy="0"/>
          <a:chOff x="0" y="0"/>
          <a:chExt cx="0" cy="0"/>
        </a:xfrm>
      </p:grpSpPr>
      <p:sp>
        <p:nvSpPr>
          <p:cNvPr id="272" name="Google Shape;272;p20"/>
          <p:cNvSpPr txBox="1">
            <a:spLocks noGrp="1"/>
          </p:cNvSpPr>
          <p:nvPr>
            <p:ph type="body" idx="1"/>
          </p:nvPr>
        </p:nvSpPr>
        <p:spPr>
          <a:xfrm>
            <a:off x="1727067" y="2027633"/>
            <a:ext cx="4259200" cy="3623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273" name="Google Shape;273;p2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274" name="Google Shape;274;p20"/>
          <p:cNvGrpSpPr/>
          <p:nvPr/>
        </p:nvGrpSpPr>
        <p:grpSpPr>
          <a:xfrm rot="10800000">
            <a:off x="354436" y="108696"/>
            <a:ext cx="11468433" cy="6548203"/>
            <a:chOff x="265826" y="81522"/>
            <a:chExt cx="8601325" cy="4911152"/>
          </a:xfrm>
        </p:grpSpPr>
        <p:sp>
          <p:nvSpPr>
            <p:cNvPr id="275" name="Google Shape;275;p20"/>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6" name="Google Shape;276;p2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7" name="Google Shape;277;p20"/>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8" name="Google Shape;278;p2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79" name="Google Shape;279;p20"/>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80" name="Google Shape;280;p20"/>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81" name="Google Shape;281;p2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82" name="Google Shape;282;p2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283" name="Google Shape;283;p20"/>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2273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356C85-538E-3A3F-E22B-79B9E36C3BF4}"/>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6" name="Footer Placeholder 5">
            <a:extLst>
              <a:ext uri="{FF2B5EF4-FFF2-40B4-BE49-F238E27FC236}">
                <a16:creationId xmlns:a16="http://schemas.microsoft.com/office/drawing/2014/main" xmlns=""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14"/>
        <p:cNvGrpSpPr/>
        <p:nvPr/>
      </p:nvGrpSpPr>
      <p:grpSpPr>
        <a:xfrm>
          <a:off x="0" y="0"/>
          <a:ext cx="0" cy="0"/>
          <a:chOff x="0" y="0"/>
          <a:chExt cx="0" cy="0"/>
        </a:xfrm>
      </p:grpSpPr>
      <p:sp>
        <p:nvSpPr>
          <p:cNvPr id="315" name="Google Shape;315;p23"/>
          <p:cNvSpPr txBox="1">
            <a:spLocks noGrp="1"/>
          </p:cNvSpPr>
          <p:nvPr>
            <p:ph type="title"/>
          </p:nvPr>
        </p:nvSpPr>
        <p:spPr>
          <a:xfrm>
            <a:off x="1025200" y="2410917"/>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6" name="Google Shape;316;p23"/>
          <p:cNvSpPr txBox="1">
            <a:spLocks noGrp="1"/>
          </p:cNvSpPr>
          <p:nvPr>
            <p:ph type="subTitle" idx="1"/>
          </p:nvPr>
        </p:nvSpPr>
        <p:spPr>
          <a:xfrm>
            <a:off x="10252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23"/>
          <p:cNvSpPr txBox="1">
            <a:spLocks noGrp="1"/>
          </p:cNvSpPr>
          <p:nvPr>
            <p:ph type="subTitle" idx="2"/>
          </p:nvPr>
        </p:nvSpPr>
        <p:spPr>
          <a:xfrm>
            <a:off x="80516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3"/>
          <p:cNvSpPr txBox="1">
            <a:spLocks noGrp="1"/>
          </p:cNvSpPr>
          <p:nvPr>
            <p:ph type="title" idx="3"/>
          </p:nvPr>
        </p:nvSpPr>
        <p:spPr>
          <a:xfrm>
            <a:off x="4538400" y="2410900"/>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9" name="Google Shape;319;p23"/>
          <p:cNvSpPr txBox="1">
            <a:spLocks noGrp="1"/>
          </p:cNvSpPr>
          <p:nvPr>
            <p:ph type="title" idx="4"/>
          </p:nvPr>
        </p:nvSpPr>
        <p:spPr>
          <a:xfrm>
            <a:off x="8051600" y="2410917"/>
            <a:ext cx="31152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20" name="Google Shape;320;p23"/>
          <p:cNvSpPr txBox="1">
            <a:spLocks noGrp="1"/>
          </p:cNvSpPr>
          <p:nvPr>
            <p:ph type="subTitle" idx="5"/>
          </p:nvPr>
        </p:nvSpPr>
        <p:spPr>
          <a:xfrm>
            <a:off x="4538400" y="3182567"/>
            <a:ext cx="3115200" cy="88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1" name="Google Shape;321;p23"/>
          <p:cNvGrpSpPr/>
          <p:nvPr/>
        </p:nvGrpSpPr>
        <p:grpSpPr>
          <a:xfrm rot="10800000">
            <a:off x="447903" y="402824"/>
            <a:ext cx="11578165" cy="6219977"/>
            <a:chOff x="265826" y="149717"/>
            <a:chExt cx="8683624" cy="4664983"/>
          </a:xfrm>
        </p:grpSpPr>
        <p:sp>
          <p:nvSpPr>
            <p:cNvPr id="322" name="Google Shape;322;p23"/>
            <p:cNvSpPr/>
            <p:nvPr/>
          </p:nvSpPr>
          <p:spPr>
            <a:xfrm rot="4490997" flipH="1">
              <a:off x="8779984" y="3941791"/>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3" name="Google Shape;323;p2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4" name="Google Shape;324;p2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5" name="Google Shape;325;p2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6" name="Google Shape;326;p2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27" name="Google Shape;327;p2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28" name="Google Shape;328;p2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9" name="Google Shape;329;p2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330" name="Google Shape;330;p2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331" name="Google Shape;331;p23"/>
          <p:cNvSpPr txBox="1">
            <a:spLocks noGrp="1"/>
          </p:cNvSpPr>
          <p:nvPr>
            <p:ph type="title" idx="6"/>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9658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32"/>
        <p:cNvGrpSpPr/>
        <p:nvPr/>
      </p:nvGrpSpPr>
      <p:grpSpPr>
        <a:xfrm>
          <a:off x="0" y="0"/>
          <a:ext cx="0" cy="0"/>
          <a:chOff x="0" y="0"/>
          <a:chExt cx="0" cy="0"/>
        </a:xfrm>
      </p:grpSpPr>
      <p:sp>
        <p:nvSpPr>
          <p:cNvPr id="333" name="Google Shape;333;p24"/>
          <p:cNvSpPr txBox="1">
            <a:spLocks noGrp="1"/>
          </p:cNvSpPr>
          <p:nvPr>
            <p:ph type="title"/>
          </p:nvPr>
        </p:nvSpPr>
        <p:spPr>
          <a:xfrm>
            <a:off x="960076"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4" name="Google Shape;334;p24"/>
          <p:cNvSpPr txBox="1">
            <a:spLocks noGrp="1"/>
          </p:cNvSpPr>
          <p:nvPr>
            <p:ph type="subTitle" idx="1"/>
          </p:nvPr>
        </p:nvSpPr>
        <p:spPr>
          <a:xfrm>
            <a:off x="960076"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5" name="Google Shape;335;p24"/>
          <p:cNvSpPr txBox="1">
            <a:spLocks noGrp="1"/>
          </p:cNvSpPr>
          <p:nvPr>
            <p:ph type="title" idx="2"/>
          </p:nvPr>
        </p:nvSpPr>
        <p:spPr>
          <a:xfrm>
            <a:off x="4538400"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6" name="Google Shape;336;p24"/>
          <p:cNvSpPr txBox="1">
            <a:spLocks noGrp="1"/>
          </p:cNvSpPr>
          <p:nvPr>
            <p:ph type="subTitle" idx="3"/>
          </p:nvPr>
        </p:nvSpPr>
        <p:spPr>
          <a:xfrm>
            <a:off x="4538400"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7" name="Google Shape;337;p24"/>
          <p:cNvSpPr txBox="1">
            <a:spLocks noGrp="1"/>
          </p:cNvSpPr>
          <p:nvPr>
            <p:ph type="title" idx="4"/>
          </p:nvPr>
        </p:nvSpPr>
        <p:spPr>
          <a:xfrm>
            <a:off x="8116724" y="4821884"/>
            <a:ext cx="3115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38" name="Google Shape;338;p24"/>
          <p:cNvSpPr txBox="1">
            <a:spLocks noGrp="1"/>
          </p:cNvSpPr>
          <p:nvPr>
            <p:ph type="subTitle" idx="5"/>
          </p:nvPr>
        </p:nvSpPr>
        <p:spPr>
          <a:xfrm>
            <a:off x="8116724" y="5498251"/>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9" name="Google Shape;339;p2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340" name="Google Shape;340;p24"/>
          <p:cNvGrpSpPr/>
          <p:nvPr/>
        </p:nvGrpSpPr>
        <p:grpSpPr>
          <a:xfrm>
            <a:off x="354436" y="108696"/>
            <a:ext cx="11468433" cy="6548203"/>
            <a:chOff x="265826" y="81522"/>
            <a:chExt cx="8601325" cy="4911152"/>
          </a:xfrm>
        </p:grpSpPr>
        <p:sp>
          <p:nvSpPr>
            <p:cNvPr id="341" name="Google Shape;341;p2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2" name="Google Shape;342;p2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3" name="Google Shape;343;p2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4" name="Google Shape;344;p2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5" name="Google Shape;345;p2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46" name="Google Shape;346;p2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47" name="Google Shape;347;p2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48" name="Google Shape;348;p2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349" name="Google Shape;349;p24"/>
          <p:cNvSpPr txBox="1">
            <a:spLocks noGrp="1"/>
          </p:cNvSpPr>
          <p:nvPr>
            <p:ph type="title" idx="6"/>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6793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413"/>
        <p:cNvGrpSpPr/>
        <p:nvPr/>
      </p:nvGrpSpPr>
      <p:grpSpPr>
        <a:xfrm>
          <a:off x="0" y="0"/>
          <a:ext cx="0" cy="0"/>
          <a:chOff x="0" y="0"/>
          <a:chExt cx="0" cy="0"/>
        </a:xfrm>
      </p:grpSpPr>
      <p:sp>
        <p:nvSpPr>
          <p:cNvPr id="414" name="Google Shape;414;p28"/>
          <p:cNvSpPr txBox="1">
            <a:spLocks noGrp="1"/>
          </p:cNvSpPr>
          <p:nvPr>
            <p:ph type="title" hasCustomPrompt="1"/>
          </p:nvPr>
        </p:nvSpPr>
        <p:spPr>
          <a:xfrm>
            <a:off x="1024733"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5" name="Google Shape;415;p28"/>
          <p:cNvSpPr txBox="1">
            <a:spLocks noGrp="1"/>
          </p:cNvSpPr>
          <p:nvPr>
            <p:ph type="subTitle" idx="1"/>
          </p:nvPr>
        </p:nvSpPr>
        <p:spPr>
          <a:xfrm>
            <a:off x="1537500"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2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17" name="Google Shape;417;p28"/>
          <p:cNvSpPr txBox="1">
            <a:spLocks noGrp="1"/>
          </p:cNvSpPr>
          <p:nvPr>
            <p:ph type="title" idx="2" hasCustomPrompt="1"/>
          </p:nvPr>
        </p:nvSpPr>
        <p:spPr>
          <a:xfrm>
            <a:off x="4535200"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8"/>
          <p:cNvSpPr txBox="1">
            <a:spLocks noGrp="1"/>
          </p:cNvSpPr>
          <p:nvPr>
            <p:ph type="subTitle" idx="3"/>
          </p:nvPr>
        </p:nvSpPr>
        <p:spPr>
          <a:xfrm>
            <a:off x="5048000"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8"/>
          <p:cNvSpPr txBox="1">
            <a:spLocks noGrp="1"/>
          </p:cNvSpPr>
          <p:nvPr>
            <p:ph type="title" idx="4" hasCustomPrompt="1"/>
          </p:nvPr>
        </p:nvSpPr>
        <p:spPr>
          <a:xfrm>
            <a:off x="8045667" y="2469367"/>
            <a:ext cx="31216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8"/>
          <p:cNvSpPr txBox="1">
            <a:spLocks noGrp="1"/>
          </p:cNvSpPr>
          <p:nvPr>
            <p:ph type="subTitle" idx="5"/>
          </p:nvPr>
        </p:nvSpPr>
        <p:spPr>
          <a:xfrm>
            <a:off x="8558467" y="3672951"/>
            <a:ext cx="2096000" cy="8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8"/>
          <p:cNvSpPr/>
          <p:nvPr/>
        </p:nvSpPr>
        <p:spPr>
          <a:xfrm rot="10800000">
            <a:off x="-15" y="12"/>
            <a:ext cx="2758581" cy="1539755"/>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2" name="Google Shape;422;p28"/>
          <p:cNvSpPr/>
          <p:nvPr/>
        </p:nvSpPr>
        <p:spPr>
          <a:xfrm>
            <a:off x="9433367" y="5111561"/>
            <a:ext cx="2758581" cy="1770024"/>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423" name="Google Shape;423;p28"/>
          <p:cNvGrpSpPr/>
          <p:nvPr/>
        </p:nvGrpSpPr>
        <p:grpSpPr>
          <a:xfrm>
            <a:off x="354436" y="199624"/>
            <a:ext cx="11468433" cy="6219977"/>
            <a:chOff x="265826" y="149717"/>
            <a:chExt cx="8601325" cy="4664983"/>
          </a:xfrm>
        </p:grpSpPr>
        <p:sp>
          <p:nvSpPr>
            <p:cNvPr id="424" name="Google Shape;424;p28"/>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5" name="Google Shape;425;p28"/>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6" name="Google Shape;426;p28"/>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7" name="Google Shape;427;p28"/>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28" name="Google Shape;428;p28"/>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29" name="Google Shape;429;p28"/>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30" name="Google Shape;430;p28"/>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31" name="Google Shape;431;p28"/>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74578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44"/>
        <p:cNvGrpSpPr/>
        <p:nvPr/>
      </p:nvGrpSpPr>
      <p:grpSpPr>
        <a:xfrm>
          <a:off x="0" y="0"/>
          <a:ext cx="0" cy="0"/>
          <a:chOff x="0" y="0"/>
          <a:chExt cx="0" cy="0"/>
        </a:xfrm>
      </p:grpSpPr>
      <p:sp>
        <p:nvSpPr>
          <p:cNvPr id="445" name="Google Shape;445;p3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46" name="Google Shape;446;p30"/>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47" name="Google Shape;447;p30"/>
          <p:cNvGrpSpPr/>
          <p:nvPr/>
        </p:nvGrpSpPr>
        <p:grpSpPr>
          <a:xfrm rot="10800000">
            <a:off x="354435" y="152320"/>
            <a:ext cx="11462552" cy="6504579"/>
            <a:chOff x="270237" y="81522"/>
            <a:chExt cx="8596914" cy="4878434"/>
          </a:xfrm>
        </p:grpSpPr>
        <p:sp>
          <p:nvSpPr>
            <p:cNvPr id="448" name="Google Shape;448;p30"/>
            <p:cNvSpPr/>
            <p:nvPr/>
          </p:nvSpPr>
          <p:spPr>
            <a:xfrm rot="2700000" flipH="1">
              <a:off x="444773" y="725317"/>
              <a:ext cx="158035" cy="144759"/>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49" name="Google Shape;449;p30"/>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0" name="Google Shape;450;p30"/>
            <p:cNvSpPr/>
            <p:nvPr/>
          </p:nvSpPr>
          <p:spPr>
            <a:xfrm rot="-4497520">
              <a:off x="2430918" y="4726616"/>
              <a:ext cx="166106" cy="24316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1" name="Google Shape;451;p30"/>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2" name="Google Shape;452;p30"/>
            <p:cNvSpPr/>
            <p:nvPr/>
          </p:nvSpPr>
          <p:spPr>
            <a:xfrm rot="-7202570" flipH="1">
              <a:off x="2338802" y="156301"/>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53" name="Google Shape;453;p30"/>
            <p:cNvSpPr/>
            <p:nvPr/>
          </p:nvSpPr>
          <p:spPr>
            <a:xfrm rot="-1800746">
              <a:off x="300222" y="333893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54" name="Google Shape;454;p30"/>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55" name="Google Shape;455;p30"/>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84047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6"/>
        <p:cNvGrpSpPr/>
        <p:nvPr/>
      </p:nvGrpSpPr>
      <p:grpSpPr>
        <a:xfrm>
          <a:off x="0" y="0"/>
          <a:ext cx="0" cy="0"/>
          <a:chOff x="0" y="0"/>
          <a:chExt cx="0" cy="0"/>
        </a:xfrm>
      </p:grpSpPr>
      <p:sp>
        <p:nvSpPr>
          <p:cNvPr id="457" name="Google Shape;457;p31"/>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58" name="Google Shape;458;p31"/>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9" name="Google Shape;459;p31"/>
          <p:cNvSpPr/>
          <p:nvPr/>
        </p:nvSpPr>
        <p:spPr>
          <a:xfrm rot="-6309003" flipH="1">
            <a:off x="1343660" y="1388197"/>
            <a:ext cx="210632" cy="192937"/>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0" name="Google Shape;460;p31"/>
          <p:cNvSpPr/>
          <p:nvPr/>
        </p:nvSpPr>
        <p:spPr>
          <a:xfrm rot="-9000802">
            <a:off x="11573970" y="2604679"/>
            <a:ext cx="180039" cy="2635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1" name="Google Shape;461;p31"/>
          <p:cNvSpPr/>
          <p:nvPr/>
        </p:nvSpPr>
        <p:spPr>
          <a:xfrm rot="-902480">
            <a:off x="1996391" y="6237055"/>
            <a:ext cx="221475" cy="324215"/>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2" name="Google Shape;462;p31"/>
          <p:cNvSpPr/>
          <p:nvPr/>
        </p:nvSpPr>
        <p:spPr>
          <a:xfrm rot="4498256" flipH="1">
            <a:off x="11525511" y="5505366"/>
            <a:ext cx="277389" cy="254087"/>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3" name="Google Shape;463;p31"/>
          <p:cNvSpPr/>
          <p:nvPr/>
        </p:nvSpPr>
        <p:spPr>
          <a:xfrm rot="9900295" flipH="1">
            <a:off x="4170965" y="226707"/>
            <a:ext cx="191188" cy="20711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64" name="Google Shape;464;p31"/>
          <p:cNvSpPr/>
          <p:nvPr/>
        </p:nvSpPr>
        <p:spPr>
          <a:xfrm rot="6298269">
            <a:off x="565128" y="4085526"/>
            <a:ext cx="175073" cy="207111"/>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65" name="Google Shape;465;p31"/>
          <p:cNvSpPr/>
          <p:nvPr/>
        </p:nvSpPr>
        <p:spPr>
          <a:xfrm rot="8100000" flipH="1">
            <a:off x="9925516" y="120664"/>
            <a:ext cx="277145" cy="253864"/>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66" name="Google Shape;466;p31"/>
          <p:cNvSpPr/>
          <p:nvPr/>
        </p:nvSpPr>
        <p:spPr>
          <a:xfrm rot="-3607270">
            <a:off x="8111865" y="6295606"/>
            <a:ext cx="174955" cy="20701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17810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67"/>
        <p:cNvGrpSpPr/>
        <p:nvPr/>
      </p:nvGrpSpPr>
      <p:grpSpPr>
        <a:xfrm>
          <a:off x="0" y="0"/>
          <a:ext cx="0" cy="0"/>
          <a:chOff x="0" y="0"/>
          <a:chExt cx="0" cy="0"/>
        </a:xfrm>
      </p:grpSpPr>
      <p:sp>
        <p:nvSpPr>
          <p:cNvPr id="468" name="Google Shape;468;p3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469" name="Google Shape;469;p32"/>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70" name="Google Shape;470;p32"/>
          <p:cNvGrpSpPr/>
          <p:nvPr/>
        </p:nvGrpSpPr>
        <p:grpSpPr>
          <a:xfrm>
            <a:off x="225141" y="63748"/>
            <a:ext cx="11739279" cy="6466285"/>
            <a:chOff x="168855" y="47811"/>
            <a:chExt cx="8804459" cy="4849714"/>
          </a:xfrm>
        </p:grpSpPr>
        <p:sp>
          <p:nvSpPr>
            <p:cNvPr id="471" name="Google Shape;471;p32"/>
            <p:cNvSpPr/>
            <p:nvPr/>
          </p:nvSpPr>
          <p:spPr>
            <a:xfrm rot="-6309003" flipH="1">
              <a:off x="286945" y="1553022"/>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2" name="Google Shape;472;p32"/>
            <p:cNvSpPr/>
            <p:nvPr/>
          </p:nvSpPr>
          <p:spPr>
            <a:xfrm rot="-5400000">
              <a:off x="8786790" y="1650676"/>
              <a:ext cx="134975" cy="197589"/>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3" name="Google Shape;473;p32"/>
            <p:cNvSpPr/>
            <p:nvPr/>
          </p:nvSpPr>
          <p:spPr>
            <a:xfrm rot="2700000">
              <a:off x="1342238" y="463157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4" name="Google Shape;474;p32"/>
            <p:cNvSpPr/>
            <p:nvPr/>
          </p:nvSpPr>
          <p:spPr>
            <a:xfrm rot="-6301744" flipH="1">
              <a:off x="8750296" y="3769263"/>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5" name="Google Shape;475;p32"/>
            <p:cNvSpPr/>
            <p:nvPr/>
          </p:nvSpPr>
          <p:spPr>
            <a:xfrm rot="1795222" flipH="1">
              <a:off x="1108409" y="108006"/>
              <a:ext cx="143093"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76" name="Google Shape;476;p32"/>
            <p:cNvSpPr/>
            <p:nvPr/>
          </p:nvSpPr>
          <p:spPr>
            <a:xfrm rot="-9901731">
              <a:off x="186800" y="3859486"/>
              <a:ext cx="131305" cy="155333"/>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77" name="Google Shape;477;p32"/>
            <p:cNvSpPr/>
            <p:nvPr/>
          </p:nvSpPr>
          <p:spPr>
            <a:xfrm rot="-3598373" flipH="1">
              <a:off x="7444101" y="90242"/>
              <a:ext cx="207912" cy="190446"/>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78" name="Google Shape;478;p32"/>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24915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16"/>
        <p:cNvGrpSpPr/>
        <p:nvPr/>
      </p:nvGrpSpPr>
      <p:grpSpPr>
        <a:xfrm>
          <a:off x="0" y="0"/>
          <a:ext cx="0" cy="0"/>
          <a:chOff x="0" y="0"/>
          <a:chExt cx="0" cy="0"/>
        </a:xfrm>
      </p:grpSpPr>
      <p:sp>
        <p:nvSpPr>
          <p:cNvPr id="517" name="Google Shape;517;p36"/>
          <p:cNvSpPr/>
          <p:nvPr/>
        </p:nvSpPr>
        <p:spPr>
          <a:xfrm flipH="1">
            <a:off x="-473886" y="-170367"/>
            <a:ext cx="3429788"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8" name="Google Shape;518;p36"/>
          <p:cNvSpPr/>
          <p:nvPr/>
        </p:nvSpPr>
        <p:spPr>
          <a:xfrm>
            <a:off x="9149967" y="-274334"/>
            <a:ext cx="3429788"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9" name="Google Shape;519;p36"/>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20" name="Google Shape;520;p36"/>
          <p:cNvSpPr txBox="1">
            <a:spLocks noGrp="1"/>
          </p:cNvSpPr>
          <p:nvPr>
            <p:ph type="title"/>
          </p:nvPr>
        </p:nvSpPr>
        <p:spPr>
          <a:xfrm>
            <a:off x="960000" y="2413133"/>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21" name="Google Shape;521;p36"/>
          <p:cNvSpPr txBox="1">
            <a:spLocks noGrp="1"/>
          </p:cNvSpPr>
          <p:nvPr>
            <p:ph type="subTitle" idx="1"/>
          </p:nvPr>
        </p:nvSpPr>
        <p:spPr>
          <a:xfrm>
            <a:off x="960033" y="5556851"/>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2" name="Google Shape;522;p36"/>
          <p:cNvGrpSpPr/>
          <p:nvPr/>
        </p:nvGrpSpPr>
        <p:grpSpPr>
          <a:xfrm rot="10800000">
            <a:off x="354436" y="199623"/>
            <a:ext cx="11468433" cy="6154999"/>
            <a:chOff x="265826" y="198451"/>
            <a:chExt cx="8601325" cy="4616249"/>
          </a:xfrm>
        </p:grpSpPr>
        <p:sp>
          <p:nvSpPr>
            <p:cNvPr id="523" name="Google Shape;523;p36"/>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4" name="Google Shape;524;p36"/>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5" name="Google Shape;525;p36"/>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6" name="Google Shape;526;p36"/>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7" name="Google Shape;527;p36"/>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8" name="Google Shape;528;p36"/>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29" name="Google Shape;529;p36"/>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30" name="Google Shape;530;p36"/>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43476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63"/>
        <p:cNvGrpSpPr/>
        <p:nvPr/>
      </p:nvGrpSpPr>
      <p:grpSpPr>
        <a:xfrm>
          <a:off x="0" y="0"/>
          <a:ext cx="0" cy="0"/>
          <a:chOff x="0" y="0"/>
          <a:chExt cx="0" cy="0"/>
        </a:xfrm>
      </p:grpSpPr>
      <p:sp>
        <p:nvSpPr>
          <p:cNvPr id="564" name="Google Shape;564;p3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65" name="Google Shape;565;p39"/>
          <p:cNvSpPr txBox="1">
            <a:spLocks noGrp="1"/>
          </p:cNvSpPr>
          <p:nvPr>
            <p:ph type="title"/>
          </p:nvPr>
        </p:nvSpPr>
        <p:spPr>
          <a:xfrm>
            <a:off x="3429733" y="3028433"/>
            <a:ext cx="53084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6" name="Google Shape;566;p39"/>
          <p:cNvSpPr txBox="1">
            <a:spLocks noGrp="1"/>
          </p:cNvSpPr>
          <p:nvPr>
            <p:ph type="subTitle" idx="1"/>
          </p:nvPr>
        </p:nvSpPr>
        <p:spPr>
          <a:xfrm>
            <a:off x="4167200" y="4584067"/>
            <a:ext cx="3833600" cy="6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67" name="Google Shape;567;p39"/>
          <p:cNvGrpSpPr/>
          <p:nvPr/>
        </p:nvGrpSpPr>
        <p:grpSpPr>
          <a:xfrm rot="10800000">
            <a:off x="354436" y="199624"/>
            <a:ext cx="11468433" cy="6219977"/>
            <a:chOff x="265826" y="149717"/>
            <a:chExt cx="8601325" cy="4664983"/>
          </a:xfrm>
        </p:grpSpPr>
        <p:sp>
          <p:nvSpPr>
            <p:cNvPr id="568" name="Google Shape;568;p3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69" name="Google Shape;569;p3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0" name="Google Shape;570;p3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1" name="Google Shape;571;p3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2" name="Google Shape;572;p3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73" name="Google Shape;573;p3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74" name="Google Shape;574;p39"/>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5" name="Google Shape;575;p3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76" name="Google Shape;576;p39"/>
          <p:cNvSpPr txBox="1">
            <a:spLocks noGrp="1"/>
          </p:cNvSpPr>
          <p:nvPr>
            <p:ph type="title" idx="2" hasCustomPrompt="1"/>
          </p:nvPr>
        </p:nvSpPr>
        <p:spPr>
          <a:xfrm>
            <a:off x="3453067" y="1351233"/>
            <a:ext cx="52852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577" name="Google Shape;577;p39"/>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78" name="Google Shape;578;p39"/>
          <p:cNvSpPr/>
          <p:nvPr/>
        </p:nvSpPr>
        <p:spPr>
          <a:xfrm rot="10800000">
            <a:off x="-303" y="170"/>
            <a:ext cx="1767265" cy="656129"/>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61654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579"/>
        <p:cNvGrpSpPr/>
        <p:nvPr/>
      </p:nvGrpSpPr>
      <p:grpSpPr>
        <a:xfrm>
          <a:off x="0" y="0"/>
          <a:ext cx="0" cy="0"/>
          <a:chOff x="0" y="0"/>
          <a:chExt cx="0" cy="0"/>
        </a:xfrm>
      </p:grpSpPr>
      <p:sp>
        <p:nvSpPr>
          <p:cNvPr id="580" name="Google Shape;580;p40"/>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81" name="Google Shape;581;p40"/>
          <p:cNvSpPr/>
          <p:nvPr/>
        </p:nvSpPr>
        <p:spPr>
          <a:xfrm>
            <a:off x="10324070" y="6195266"/>
            <a:ext cx="1868340" cy="685953"/>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2" name="Google Shape;582;p40"/>
          <p:cNvSpPr txBox="1">
            <a:spLocks noGrp="1"/>
          </p:cNvSpPr>
          <p:nvPr>
            <p:ph type="sldNum" idx="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583" name="Google Shape;583;p40"/>
          <p:cNvSpPr txBox="1">
            <a:spLocks noGrp="1"/>
          </p:cNvSpPr>
          <p:nvPr>
            <p:ph type="title"/>
          </p:nvPr>
        </p:nvSpPr>
        <p:spPr>
          <a:xfrm>
            <a:off x="960033" y="2412284"/>
            <a:ext cx="10272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84" name="Google Shape;584;p40"/>
          <p:cNvSpPr txBox="1">
            <a:spLocks noGrp="1"/>
          </p:cNvSpPr>
          <p:nvPr>
            <p:ph type="subTitle" idx="1"/>
          </p:nvPr>
        </p:nvSpPr>
        <p:spPr>
          <a:xfrm>
            <a:off x="960033" y="33413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85" name="Google Shape;585;p40"/>
          <p:cNvGrpSpPr/>
          <p:nvPr/>
        </p:nvGrpSpPr>
        <p:grpSpPr>
          <a:xfrm rot="10800000">
            <a:off x="354436" y="199624"/>
            <a:ext cx="11468433" cy="6219977"/>
            <a:chOff x="265826" y="149717"/>
            <a:chExt cx="8601325" cy="4664983"/>
          </a:xfrm>
        </p:grpSpPr>
        <p:sp>
          <p:nvSpPr>
            <p:cNvPr id="586" name="Google Shape;586;p40"/>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7" name="Google Shape;587;p40"/>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8" name="Google Shape;588;p40"/>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89" name="Google Shape;589;p40"/>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0" name="Google Shape;590;p40"/>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91" name="Google Shape;591;p40"/>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92" name="Google Shape;592;p40"/>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3" name="Google Shape;593;p40"/>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94" name="Google Shape;594;p40"/>
          <p:cNvSpPr/>
          <p:nvPr/>
        </p:nvSpPr>
        <p:spPr>
          <a:xfrm rot="10800000">
            <a:off x="0" y="-1"/>
            <a:ext cx="2758581"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5" name="Google Shape;595;p40"/>
          <p:cNvSpPr/>
          <p:nvPr/>
        </p:nvSpPr>
        <p:spPr>
          <a:xfrm rot="10800000" flipH="1">
            <a:off x="9218832" y="0"/>
            <a:ext cx="2973173" cy="962000"/>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96" name="Google Shape;596;p40"/>
          <p:cNvSpPr txBox="1">
            <a:spLocks noGrp="1"/>
          </p:cNvSpPr>
          <p:nvPr>
            <p:ph type="title" idx="3"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01238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611"/>
        <p:cNvGrpSpPr/>
        <p:nvPr/>
      </p:nvGrpSpPr>
      <p:grpSpPr>
        <a:xfrm>
          <a:off x="0" y="0"/>
          <a:ext cx="0" cy="0"/>
          <a:chOff x="0" y="0"/>
          <a:chExt cx="0" cy="0"/>
        </a:xfrm>
      </p:grpSpPr>
      <p:sp>
        <p:nvSpPr>
          <p:cNvPr id="612" name="Google Shape;612;p42"/>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13" name="Google Shape;613;p42"/>
          <p:cNvGrpSpPr/>
          <p:nvPr/>
        </p:nvGrpSpPr>
        <p:grpSpPr>
          <a:xfrm rot="10800000">
            <a:off x="354436" y="199624"/>
            <a:ext cx="11468433" cy="6219977"/>
            <a:chOff x="265826" y="149717"/>
            <a:chExt cx="8601325" cy="4664983"/>
          </a:xfrm>
        </p:grpSpPr>
        <p:sp>
          <p:nvSpPr>
            <p:cNvPr id="614" name="Google Shape;614;p4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5" name="Google Shape;615;p4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6" name="Google Shape;616;p4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7" name="Google Shape;617;p4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18" name="Google Shape;618;p4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19" name="Google Shape;619;p4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20" name="Google Shape;620;p42"/>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1" name="Google Shape;621;p4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4271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9267793-0529-EFC4-239F-24A29407F3D6}"/>
              </a:ext>
            </a:extLst>
          </p:cNvPr>
          <p:cNvSpPr>
            <a:spLocks noGrp="1"/>
          </p:cNvSpPr>
          <p:nvPr>
            <p:ph type="dt" sz="half" idx="10"/>
          </p:nvPr>
        </p:nvSpPr>
        <p:spPr/>
        <p:txBody>
          <a:bodyPr/>
          <a:lstStyle/>
          <a:p>
            <a:fld id="{D29F8809-A423-4163-AE37-3BBFBD60E7C5}" type="datetimeFigureOut">
              <a:rPr lang="en-US" smtClean="0"/>
              <a:t>5/29/2025</a:t>
            </a:fld>
            <a:endParaRPr lang="en-US"/>
          </a:p>
        </p:txBody>
      </p:sp>
      <p:sp>
        <p:nvSpPr>
          <p:cNvPr id="6" name="Footer Placeholder 5">
            <a:extLst>
              <a:ext uri="{FF2B5EF4-FFF2-40B4-BE49-F238E27FC236}">
                <a16:creationId xmlns:a16="http://schemas.microsoft.com/office/drawing/2014/main" xmlns=""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22"/>
        <p:cNvGrpSpPr/>
        <p:nvPr/>
      </p:nvGrpSpPr>
      <p:grpSpPr>
        <a:xfrm>
          <a:off x="0" y="0"/>
          <a:ext cx="0" cy="0"/>
          <a:chOff x="0" y="0"/>
          <a:chExt cx="0" cy="0"/>
        </a:xfrm>
      </p:grpSpPr>
      <p:sp>
        <p:nvSpPr>
          <p:cNvPr id="623" name="Google Shape;623;p4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24" name="Google Shape;624;p43"/>
          <p:cNvGrpSpPr/>
          <p:nvPr/>
        </p:nvGrpSpPr>
        <p:grpSpPr>
          <a:xfrm>
            <a:off x="354436" y="199624"/>
            <a:ext cx="11468433" cy="6219977"/>
            <a:chOff x="265826" y="149717"/>
            <a:chExt cx="8601325" cy="4664983"/>
          </a:xfrm>
        </p:grpSpPr>
        <p:sp>
          <p:nvSpPr>
            <p:cNvPr id="625" name="Google Shape;625;p4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6" name="Google Shape;626;p4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7" name="Google Shape;627;p4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8" name="Google Shape;628;p4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29" name="Google Shape;629;p4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30" name="Google Shape;630;p4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31" name="Google Shape;631;p43"/>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2" name="Google Shape;632;p4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43161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33"/>
        <p:cNvGrpSpPr/>
        <p:nvPr/>
      </p:nvGrpSpPr>
      <p:grpSpPr>
        <a:xfrm>
          <a:off x="0" y="0"/>
          <a:ext cx="0" cy="0"/>
          <a:chOff x="0" y="0"/>
          <a:chExt cx="0" cy="0"/>
        </a:xfrm>
      </p:grpSpPr>
      <p:sp>
        <p:nvSpPr>
          <p:cNvPr id="634" name="Google Shape;634;p4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35" name="Google Shape;635;p44"/>
          <p:cNvGrpSpPr/>
          <p:nvPr/>
        </p:nvGrpSpPr>
        <p:grpSpPr>
          <a:xfrm rot="10800000">
            <a:off x="354436" y="199624"/>
            <a:ext cx="11468433" cy="6219977"/>
            <a:chOff x="265826" y="149717"/>
            <a:chExt cx="8601325" cy="4664983"/>
          </a:xfrm>
        </p:grpSpPr>
        <p:sp>
          <p:nvSpPr>
            <p:cNvPr id="636" name="Google Shape;636;p44"/>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7" name="Google Shape;637;p44"/>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8" name="Google Shape;638;p44"/>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39" name="Google Shape;639;p44"/>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0" name="Google Shape;640;p44"/>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41" name="Google Shape;641;p44"/>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42" name="Google Shape;642;p44"/>
            <p:cNvSpPr/>
            <p:nvPr/>
          </p:nvSpPr>
          <p:spPr>
            <a:xfrm rot="5400000" flipH="1">
              <a:off x="2989364"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3" name="Google Shape;643;p44"/>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91286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9433367" y="3659169"/>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 name="Google Shape;11;p2"/>
          <p:cNvSpPr txBox="1">
            <a:spLocks noGrp="1"/>
          </p:cNvSpPr>
          <p:nvPr>
            <p:ph type="ctrTitle"/>
          </p:nvPr>
        </p:nvSpPr>
        <p:spPr>
          <a:xfrm>
            <a:off x="953467" y="2888867"/>
            <a:ext cx="10285200" cy="155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96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3" name="Google Shape;13;p2"/>
          <p:cNvSpPr txBox="1">
            <a:spLocks noGrp="1"/>
          </p:cNvSpPr>
          <p:nvPr>
            <p:ph type="subTitle" idx="1"/>
          </p:nvPr>
        </p:nvSpPr>
        <p:spPr>
          <a:xfrm>
            <a:off x="959167" y="2104133"/>
            <a:ext cx="102852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sz="40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4" name="Google Shape;14;p2"/>
          <p:cNvSpPr/>
          <p:nvPr/>
        </p:nvSpPr>
        <p:spPr>
          <a:xfrm rot="-5400000">
            <a:off x="-474022" y="-146154"/>
            <a:ext cx="2854991" cy="2265947"/>
          </a:xfrm>
          <a:custGeom>
            <a:avLst/>
            <a:gdLst/>
            <a:ahLst/>
            <a:cxnLst/>
            <a:rect l="l" t="t" r="r" b="b"/>
            <a:pathLst>
              <a:path w="299894" h="153208" extrusionOk="0">
                <a:moveTo>
                  <a:pt x="142383" y="1"/>
                </a:moveTo>
                <a:cubicBezTo>
                  <a:pt x="81615" y="1"/>
                  <a:pt x="19971" y="6014"/>
                  <a:pt x="12664" y="18362"/>
                </a:cubicBezTo>
                <a:cubicBezTo>
                  <a:pt x="3569" y="33768"/>
                  <a:pt x="0" y="65276"/>
                  <a:pt x="21586" y="80029"/>
                </a:cubicBezTo>
                <a:cubicBezTo>
                  <a:pt x="28350" y="84657"/>
                  <a:pt x="36171" y="86309"/>
                  <a:pt x="44699" y="86309"/>
                </a:cubicBezTo>
                <a:cubicBezTo>
                  <a:pt x="63440" y="86309"/>
                  <a:pt x="85600" y="78331"/>
                  <a:pt x="107494" y="76417"/>
                </a:cubicBezTo>
                <a:cubicBezTo>
                  <a:pt x="110616" y="76140"/>
                  <a:pt x="113576" y="75997"/>
                  <a:pt x="116396" y="75997"/>
                </a:cubicBezTo>
                <a:cubicBezTo>
                  <a:pt x="142309" y="75997"/>
                  <a:pt x="156362" y="88078"/>
                  <a:pt x="175123" y="118849"/>
                </a:cubicBezTo>
                <a:cubicBezTo>
                  <a:pt x="188435" y="140719"/>
                  <a:pt x="213682" y="153208"/>
                  <a:pt x="238295" y="153208"/>
                </a:cubicBezTo>
                <a:cubicBezTo>
                  <a:pt x="251983" y="153208"/>
                  <a:pt x="265475" y="149345"/>
                  <a:pt x="276611" y="141087"/>
                </a:cubicBezTo>
                <a:cubicBezTo>
                  <a:pt x="299894" y="123897"/>
                  <a:pt x="292365" y="30112"/>
                  <a:pt x="262336" y="13270"/>
                </a:cubicBezTo>
                <a:cubicBezTo>
                  <a:pt x="246780" y="4494"/>
                  <a:pt x="194909" y="1"/>
                  <a:pt x="14238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5" name="Google Shape;15;p2"/>
          <p:cNvSpPr txBox="1">
            <a:spLocks noGrp="1"/>
          </p:cNvSpPr>
          <p:nvPr>
            <p:ph type="subTitle" idx="2"/>
          </p:nvPr>
        </p:nvSpPr>
        <p:spPr>
          <a:xfrm>
            <a:off x="940100" y="4547200"/>
            <a:ext cx="10285200" cy="42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2"/>
          <p:cNvSpPr/>
          <p:nvPr/>
        </p:nvSpPr>
        <p:spPr>
          <a:xfrm>
            <a:off x="1103434" y="4438870"/>
            <a:ext cx="537885" cy="314916"/>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17" name="Google Shape;17;p2"/>
          <p:cNvGrpSpPr/>
          <p:nvPr/>
        </p:nvGrpSpPr>
        <p:grpSpPr>
          <a:xfrm>
            <a:off x="354436" y="199624"/>
            <a:ext cx="11468433" cy="6219977"/>
            <a:chOff x="265826" y="149717"/>
            <a:chExt cx="8601325" cy="4664983"/>
          </a:xfrm>
        </p:grpSpPr>
        <p:sp>
          <p:nvSpPr>
            <p:cNvPr id="18" name="Google Shape;18;p2"/>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9" name="Google Shape;19;p2"/>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0" name="Google Shape;20;p2"/>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1" name="Google Shape;21;p2"/>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2" name="Google Shape;22;p2"/>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3" name="Google Shape;23;p2"/>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24" name="Google Shape;24;p2"/>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5" name="Google Shape;25;p2"/>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77699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p:nvPr/>
        </p:nvSpPr>
        <p:spPr>
          <a:xfrm rot="10800000" flipH="1">
            <a:off x="9504134" y="-411"/>
            <a:ext cx="2687829" cy="2398411"/>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28" name="Google Shape;28;p3"/>
          <p:cNvSpPr txBox="1">
            <a:spLocks noGrp="1"/>
          </p:cNvSpPr>
          <p:nvPr>
            <p:ph type="title"/>
          </p:nvPr>
        </p:nvSpPr>
        <p:spPr>
          <a:xfrm>
            <a:off x="960033" y="2598684"/>
            <a:ext cx="10272000" cy="52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960033" y="3607967"/>
            <a:ext cx="1027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Nunito ExtraBold"/>
              <a:buNone/>
              <a:defRPr sz="2400"/>
            </a:lvl1pPr>
            <a:lvl2pPr lvl="1"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2pPr>
            <a:lvl3pPr lvl="2"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3pPr>
            <a:lvl4pPr lvl="3"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4pPr>
            <a:lvl5pPr lvl="4"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5pPr>
            <a:lvl6pPr lvl="5"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6pPr>
            <a:lvl7pPr lvl="6"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7pPr>
            <a:lvl8pPr lvl="7"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8pPr>
            <a:lvl9pPr lvl="8" algn="ctr" rtl="0">
              <a:lnSpc>
                <a:spcPct val="100000"/>
              </a:lnSpc>
              <a:spcBef>
                <a:spcPts val="0"/>
              </a:spcBef>
              <a:spcAft>
                <a:spcPts val="0"/>
              </a:spcAft>
              <a:buSzPts val="1800"/>
              <a:buFont typeface="Nunito ExtraBold"/>
              <a:buNone/>
              <a:defRPr sz="2400">
                <a:latin typeface="Nunito ExtraBold"/>
                <a:ea typeface="Nunito ExtraBold"/>
                <a:cs typeface="Nunito ExtraBold"/>
                <a:sym typeface="Nunito ExtraBold"/>
              </a:defRPr>
            </a:lvl9pPr>
          </a:lstStyle>
          <a:p>
            <a:endParaRPr/>
          </a:p>
        </p:txBody>
      </p:sp>
      <p:sp>
        <p:nvSpPr>
          <p:cNvPr id="30" name="Google Shape;30;p3"/>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31" name="Google Shape;31;p3"/>
          <p:cNvSpPr/>
          <p:nvPr/>
        </p:nvSpPr>
        <p:spPr>
          <a:xfrm rot="10800000">
            <a:off x="304" y="283"/>
            <a:ext cx="2687829" cy="2397717"/>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2" name="Google Shape;32;p3"/>
          <p:cNvSpPr/>
          <p:nvPr/>
        </p:nvSpPr>
        <p:spPr>
          <a:xfrm rot="-9899659">
            <a:off x="11358067" y="327760"/>
            <a:ext cx="538187" cy="385727"/>
          </a:xfrm>
          <a:custGeom>
            <a:avLst/>
            <a:gdLst/>
            <a:ahLst/>
            <a:cxnLst/>
            <a:rect l="l" t="t" r="r" b="b"/>
            <a:pathLst>
              <a:path w="216598" h="155899" extrusionOk="0">
                <a:moveTo>
                  <a:pt x="88020" y="0"/>
                </a:moveTo>
                <a:cubicBezTo>
                  <a:pt x="69488" y="0"/>
                  <a:pt x="51028" y="6505"/>
                  <a:pt x="35651" y="21882"/>
                </a:cubicBezTo>
                <a:cubicBezTo>
                  <a:pt x="0" y="57532"/>
                  <a:pt x="52721" y="155899"/>
                  <a:pt x="113272" y="155899"/>
                </a:cubicBezTo>
                <a:cubicBezTo>
                  <a:pt x="128447" y="155899"/>
                  <a:pt x="144113" y="149721"/>
                  <a:pt x="159003" y="134830"/>
                </a:cubicBezTo>
                <a:cubicBezTo>
                  <a:pt x="216598" y="77236"/>
                  <a:pt x="151879" y="0"/>
                  <a:pt x="8802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33" name="Google Shape;33;p3"/>
          <p:cNvGrpSpPr/>
          <p:nvPr/>
        </p:nvGrpSpPr>
        <p:grpSpPr>
          <a:xfrm>
            <a:off x="354436" y="199624"/>
            <a:ext cx="11468433" cy="6219977"/>
            <a:chOff x="265826" y="149717"/>
            <a:chExt cx="8601325" cy="4664983"/>
          </a:xfrm>
        </p:grpSpPr>
        <p:sp>
          <p:nvSpPr>
            <p:cNvPr id="34" name="Google Shape;34;p3"/>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5" name="Google Shape;35;p3"/>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6" name="Google Shape;36;p3"/>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7" name="Google Shape;37;p3"/>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38" name="Google Shape;38;p3"/>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39" name="Google Shape;39;p3"/>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40" name="Google Shape;40;p3"/>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1" name="Google Shape;41;p3"/>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42" name="Google Shape;42;p3"/>
          <p:cNvSpPr txBox="1">
            <a:spLocks noGrp="1"/>
          </p:cNvSpPr>
          <p:nvPr>
            <p:ph type="title" idx="2" hasCustomPrompt="1"/>
          </p:nvPr>
        </p:nvSpPr>
        <p:spPr>
          <a:xfrm>
            <a:off x="972600" y="709500"/>
            <a:ext cx="10246000" cy="17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90518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3"/>
        <p:cNvGrpSpPr/>
        <p:nvPr/>
      </p:nvGrpSpPr>
      <p:grpSpPr>
        <a:xfrm>
          <a:off x="0" y="0"/>
          <a:ext cx="0" cy="0"/>
          <a:chOff x="0" y="0"/>
          <a:chExt cx="0" cy="0"/>
        </a:xfrm>
      </p:grpSpPr>
      <p:sp>
        <p:nvSpPr>
          <p:cNvPr id="44" name="Google Shape;44;p4"/>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4"/>
          <p:cNvSpPr txBox="1">
            <a:spLocks noGrp="1"/>
          </p:cNvSpPr>
          <p:nvPr>
            <p:ph type="body" idx="1"/>
          </p:nvPr>
        </p:nvSpPr>
        <p:spPr>
          <a:xfrm>
            <a:off x="960000" y="1536633"/>
            <a:ext cx="10272000" cy="460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sz="1600"/>
            </a:lvl1pPr>
            <a:lvl2pPr marL="1219170" lvl="1" indent="-423323" rtl="0">
              <a:lnSpc>
                <a:spcPct val="115000"/>
              </a:lnSpc>
              <a:spcBef>
                <a:spcPts val="0"/>
              </a:spcBef>
              <a:spcAft>
                <a:spcPts val="0"/>
              </a:spcAft>
              <a:buSzPts val="1400"/>
              <a:buAutoNum type="alphaLcPeriod"/>
              <a:defRPr/>
            </a:lvl2pPr>
            <a:lvl3pPr marL="1828754" lvl="2" indent="-423323" rtl="0">
              <a:lnSpc>
                <a:spcPct val="115000"/>
              </a:lnSpc>
              <a:spcBef>
                <a:spcPts val="0"/>
              </a:spcBef>
              <a:spcAft>
                <a:spcPts val="0"/>
              </a:spcAft>
              <a:buSzPts val="1400"/>
              <a:buAutoNum type="romanLcPeriod"/>
              <a:defRPr/>
            </a:lvl3pPr>
            <a:lvl4pPr marL="2438339" lvl="3" indent="-423323" rtl="0">
              <a:lnSpc>
                <a:spcPct val="115000"/>
              </a:lnSpc>
              <a:spcBef>
                <a:spcPts val="0"/>
              </a:spcBef>
              <a:spcAft>
                <a:spcPts val="0"/>
              </a:spcAft>
              <a:buSzPts val="1400"/>
              <a:buAutoNum type="arabicPeriod"/>
              <a:defRPr/>
            </a:lvl4pPr>
            <a:lvl5pPr marL="3047924" lvl="4" indent="-423323" rtl="0">
              <a:lnSpc>
                <a:spcPct val="115000"/>
              </a:lnSpc>
              <a:spcBef>
                <a:spcPts val="0"/>
              </a:spcBef>
              <a:spcAft>
                <a:spcPts val="0"/>
              </a:spcAft>
              <a:buSzPts val="1400"/>
              <a:buAutoNum type="alphaLcPeriod"/>
              <a:defRPr/>
            </a:lvl5pPr>
            <a:lvl6pPr marL="3657509" lvl="5" indent="-423323" rtl="0">
              <a:lnSpc>
                <a:spcPct val="115000"/>
              </a:lnSpc>
              <a:spcBef>
                <a:spcPts val="0"/>
              </a:spcBef>
              <a:spcAft>
                <a:spcPts val="0"/>
              </a:spcAft>
              <a:buSzPts val="1400"/>
              <a:buAutoNum type="romanLcPeriod"/>
              <a:defRPr/>
            </a:lvl6pPr>
            <a:lvl7pPr marL="4267093" lvl="6" indent="-423323" rtl="0">
              <a:lnSpc>
                <a:spcPct val="115000"/>
              </a:lnSpc>
              <a:spcBef>
                <a:spcPts val="0"/>
              </a:spcBef>
              <a:spcAft>
                <a:spcPts val="0"/>
              </a:spcAft>
              <a:buSzPts val="1400"/>
              <a:buAutoNum type="arabicPeriod"/>
              <a:defRPr/>
            </a:lvl7pPr>
            <a:lvl8pPr marL="4876678" lvl="7" indent="-423323" rtl="0">
              <a:lnSpc>
                <a:spcPct val="115000"/>
              </a:lnSpc>
              <a:spcBef>
                <a:spcPts val="0"/>
              </a:spcBef>
              <a:spcAft>
                <a:spcPts val="0"/>
              </a:spcAft>
              <a:buSzPts val="1400"/>
              <a:buAutoNum type="alphaLcPeriod"/>
              <a:defRPr/>
            </a:lvl8pPr>
            <a:lvl9pPr marL="5486263" lvl="8" indent="-423323" rtl="0">
              <a:lnSpc>
                <a:spcPct val="115000"/>
              </a:lnSpc>
              <a:spcBef>
                <a:spcPts val="0"/>
              </a:spcBef>
              <a:spcAft>
                <a:spcPts val="0"/>
              </a:spcAft>
              <a:buSzPts val="1400"/>
              <a:buAutoNum type="romanLcPeriod"/>
              <a:defRPr/>
            </a:lvl9pPr>
          </a:lstStyle>
          <a:p>
            <a:endParaRPr/>
          </a:p>
        </p:txBody>
      </p:sp>
      <p:grpSp>
        <p:nvGrpSpPr>
          <p:cNvPr id="46" name="Google Shape;46;p4"/>
          <p:cNvGrpSpPr/>
          <p:nvPr/>
        </p:nvGrpSpPr>
        <p:grpSpPr>
          <a:xfrm>
            <a:off x="354436" y="108696"/>
            <a:ext cx="11468433" cy="6548203"/>
            <a:chOff x="265826" y="81522"/>
            <a:chExt cx="8601325" cy="4911152"/>
          </a:xfrm>
        </p:grpSpPr>
        <p:sp>
          <p:nvSpPr>
            <p:cNvPr id="47" name="Google Shape;47;p4"/>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8" name="Google Shape;48;p4"/>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49" name="Google Shape;49;p4"/>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0" name="Google Shape;50;p4"/>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1" name="Google Shape;51;p4"/>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2" name="Google Shape;52;p4"/>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53" name="Google Shape;53;p4"/>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54" name="Google Shape;54;p4"/>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55" name="Google Shape;55;p4"/>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Tree>
    <p:extLst>
      <p:ext uri="{BB962C8B-B14F-4D97-AF65-F5344CB8AC3E}">
        <p14:creationId xmlns:p14="http://schemas.microsoft.com/office/powerpoint/2010/main" val="297306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
        <p:cNvGrpSpPr/>
        <p:nvPr/>
      </p:nvGrpSpPr>
      <p:grpSpPr>
        <a:xfrm>
          <a:off x="0" y="0"/>
          <a:ext cx="0" cy="0"/>
          <a:chOff x="0" y="0"/>
          <a:chExt cx="0" cy="0"/>
        </a:xfrm>
      </p:grpSpPr>
      <p:sp>
        <p:nvSpPr>
          <p:cNvPr id="57" name="Google Shape;57;p5"/>
          <p:cNvSpPr txBox="1">
            <a:spLocks noGrp="1"/>
          </p:cNvSpPr>
          <p:nvPr>
            <p:ph type="subTitle" idx="1"/>
          </p:nvPr>
        </p:nvSpPr>
        <p:spPr>
          <a:xfrm>
            <a:off x="1245817" y="3895817"/>
            <a:ext cx="3876800" cy="45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latin typeface="Nunito ExtraBold"/>
                <a:ea typeface="Nunito ExtraBold"/>
                <a:cs typeface="Nunito ExtraBold"/>
                <a:sym typeface="Nunito ExtraBold"/>
              </a:defRPr>
            </a:lvl1pPr>
            <a:lvl2pPr lvl="1" algn="ctr">
              <a:lnSpc>
                <a:spcPct val="100000"/>
              </a:lnSpc>
              <a:spcBef>
                <a:spcPts val="0"/>
              </a:spcBef>
              <a:spcAft>
                <a:spcPts val="0"/>
              </a:spcAft>
              <a:buSzPts val="1800"/>
              <a:buNone/>
              <a:defRPr sz="2400" b="1"/>
            </a:lvl2pPr>
            <a:lvl3pPr lvl="2" algn="ctr">
              <a:lnSpc>
                <a:spcPct val="100000"/>
              </a:lnSpc>
              <a:spcBef>
                <a:spcPts val="0"/>
              </a:spcBef>
              <a:spcAft>
                <a:spcPts val="0"/>
              </a:spcAft>
              <a:buSzPts val="1800"/>
              <a:buNone/>
              <a:defRPr sz="2400" b="1"/>
            </a:lvl3pPr>
            <a:lvl4pPr lvl="3" algn="ctr">
              <a:lnSpc>
                <a:spcPct val="100000"/>
              </a:lnSpc>
              <a:spcBef>
                <a:spcPts val="0"/>
              </a:spcBef>
              <a:spcAft>
                <a:spcPts val="0"/>
              </a:spcAft>
              <a:buSzPts val="1800"/>
              <a:buNone/>
              <a:defRPr sz="2400" b="1"/>
            </a:lvl4pPr>
            <a:lvl5pPr lvl="4" algn="ctr">
              <a:lnSpc>
                <a:spcPct val="100000"/>
              </a:lnSpc>
              <a:spcBef>
                <a:spcPts val="0"/>
              </a:spcBef>
              <a:spcAft>
                <a:spcPts val="0"/>
              </a:spcAft>
              <a:buSzPts val="1800"/>
              <a:buNone/>
              <a:defRPr sz="2400" b="1"/>
            </a:lvl5pPr>
            <a:lvl6pPr lvl="5" algn="ctr">
              <a:lnSpc>
                <a:spcPct val="100000"/>
              </a:lnSpc>
              <a:spcBef>
                <a:spcPts val="0"/>
              </a:spcBef>
              <a:spcAft>
                <a:spcPts val="0"/>
              </a:spcAft>
              <a:buSzPts val="1800"/>
              <a:buNone/>
              <a:defRPr sz="2400" b="1"/>
            </a:lvl6pPr>
            <a:lvl7pPr lvl="6" algn="ctr">
              <a:lnSpc>
                <a:spcPct val="100000"/>
              </a:lnSpc>
              <a:spcBef>
                <a:spcPts val="0"/>
              </a:spcBef>
              <a:spcAft>
                <a:spcPts val="0"/>
              </a:spcAft>
              <a:buSzPts val="1800"/>
              <a:buNone/>
              <a:defRPr sz="2400" b="1"/>
            </a:lvl7pPr>
            <a:lvl8pPr lvl="7" algn="ctr">
              <a:lnSpc>
                <a:spcPct val="100000"/>
              </a:lnSpc>
              <a:spcBef>
                <a:spcPts val="0"/>
              </a:spcBef>
              <a:spcAft>
                <a:spcPts val="0"/>
              </a:spcAft>
              <a:buSzPts val="1800"/>
              <a:buNone/>
              <a:defRPr sz="2400" b="1"/>
            </a:lvl8pPr>
            <a:lvl9pPr lvl="8" algn="ctr">
              <a:lnSpc>
                <a:spcPct val="100000"/>
              </a:lnSpc>
              <a:spcBef>
                <a:spcPts val="0"/>
              </a:spcBef>
              <a:spcAft>
                <a:spcPts val="0"/>
              </a:spcAft>
              <a:buSzPts val="1800"/>
              <a:buNone/>
              <a:defRPr sz="2400" b="1"/>
            </a:lvl9pPr>
          </a:lstStyle>
          <a:p>
            <a:endParaRPr/>
          </a:p>
        </p:txBody>
      </p:sp>
      <p:sp>
        <p:nvSpPr>
          <p:cNvPr id="58" name="Google Shape;58;p5"/>
          <p:cNvSpPr txBox="1">
            <a:spLocks noGrp="1"/>
          </p:cNvSpPr>
          <p:nvPr>
            <p:ph type="subTitle" idx="2"/>
          </p:nvPr>
        </p:nvSpPr>
        <p:spPr>
          <a:xfrm>
            <a:off x="7069384" y="3895817"/>
            <a:ext cx="3876800" cy="45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400">
                <a:latin typeface="Nunito ExtraBold"/>
                <a:ea typeface="Nunito ExtraBold"/>
                <a:cs typeface="Nunito ExtraBold"/>
                <a:sym typeface="Nunito ExtraBold"/>
              </a:defRPr>
            </a:lvl1pPr>
            <a:lvl2pPr lvl="1" algn="ctr" rtl="0">
              <a:lnSpc>
                <a:spcPct val="100000"/>
              </a:lnSpc>
              <a:spcBef>
                <a:spcPts val="0"/>
              </a:spcBef>
              <a:spcAft>
                <a:spcPts val="0"/>
              </a:spcAft>
              <a:buSzPts val="1800"/>
              <a:buNone/>
              <a:defRPr sz="2400" b="1"/>
            </a:lvl2pPr>
            <a:lvl3pPr lvl="2" algn="ctr" rtl="0">
              <a:lnSpc>
                <a:spcPct val="100000"/>
              </a:lnSpc>
              <a:spcBef>
                <a:spcPts val="0"/>
              </a:spcBef>
              <a:spcAft>
                <a:spcPts val="0"/>
              </a:spcAft>
              <a:buSzPts val="1800"/>
              <a:buNone/>
              <a:defRPr sz="2400" b="1"/>
            </a:lvl3pPr>
            <a:lvl4pPr lvl="3" algn="ctr" rtl="0">
              <a:lnSpc>
                <a:spcPct val="100000"/>
              </a:lnSpc>
              <a:spcBef>
                <a:spcPts val="0"/>
              </a:spcBef>
              <a:spcAft>
                <a:spcPts val="0"/>
              </a:spcAft>
              <a:buSzPts val="1800"/>
              <a:buNone/>
              <a:defRPr sz="2400" b="1"/>
            </a:lvl4pPr>
            <a:lvl5pPr lvl="4" algn="ctr" rtl="0">
              <a:lnSpc>
                <a:spcPct val="100000"/>
              </a:lnSpc>
              <a:spcBef>
                <a:spcPts val="0"/>
              </a:spcBef>
              <a:spcAft>
                <a:spcPts val="0"/>
              </a:spcAft>
              <a:buSzPts val="1800"/>
              <a:buNone/>
              <a:defRPr sz="2400" b="1"/>
            </a:lvl5pPr>
            <a:lvl6pPr lvl="5" algn="ctr" rtl="0">
              <a:lnSpc>
                <a:spcPct val="100000"/>
              </a:lnSpc>
              <a:spcBef>
                <a:spcPts val="0"/>
              </a:spcBef>
              <a:spcAft>
                <a:spcPts val="0"/>
              </a:spcAft>
              <a:buSzPts val="1800"/>
              <a:buNone/>
              <a:defRPr sz="2400" b="1"/>
            </a:lvl6pPr>
            <a:lvl7pPr lvl="6" algn="ctr" rtl="0">
              <a:lnSpc>
                <a:spcPct val="100000"/>
              </a:lnSpc>
              <a:spcBef>
                <a:spcPts val="0"/>
              </a:spcBef>
              <a:spcAft>
                <a:spcPts val="0"/>
              </a:spcAft>
              <a:buSzPts val="1800"/>
              <a:buNone/>
              <a:defRPr sz="2400" b="1"/>
            </a:lvl7pPr>
            <a:lvl8pPr lvl="7" algn="ctr" rtl="0">
              <a:lnSpc>
                <a:spcPct val="100000"/>
              </a:lnSpc>
              <a:spcBef>
                <a:spcPts val="0"/>
              </a:spcBef>
              <a:spcAft>
                <a:spcPts val="0"/>
              </a:spcAft>
              <a:buSzPts val="1800"/>
              <a:buNone/>
              <a:defRPr sz="2400" b="1"/>
            </a:lvl8pPr>
            <a:lvl9pPr lvl="8" algn="ctr" rtl="0">
              <a:lnSpc>
                <a:spcPct val="100000"/>
              </a:lnSpc>
              <a:spcBef>
                <a:spcPts val="0"/>
              </a:spcBef>
              <a:spcAft>
                <a:spcPts val="0"/>
              </a:spcAft>
              <a:buSzPts val="1800"/>
              <a:buNone/>
              <a:defRPr sz="2400" b="1"/>
            </a:lvl9pPr>
          </a:lstStyle>
          <a:p>
            <a:endParaRPr/>
          </a:p>
        </p:txBody>
      </p:sp>
      <p:sp>
        <p:nvSpPr>
          <p:cNvPr id="59" name="Google Shape;59;p5"/>
          <p:cNvSpPr txBox="1">
            <a:spLocks noGrp="1"/>
          </p:cNvSpPr>
          <p:nvPr>
            <p:ph type="subTitle" idx="3"/>
          </p:nvPr>
        </p:nvSpPr>
        <p:spPr>
          <a:xfrm>
            <a:off x="1245817" y="4565200"/>
            <a:ext cx="3876800" cy="11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0" name="Google Shape;60;p5"/>
          <p:cNvSpPr txBox="1">
            <a:spLocks noGrp="1"/>
          </p:cNvSpPr>
          <p:nvPr>
            <p:ph type="subTitle" idx="4"/>
          </p:nvPr>
        </p:nvSpPr>
        <p:spPr>
          <a:xfrm>
            <a:off x="7069384" y="4565200"/>
            <a:ext cx="3876800" cy="113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ubik"/>
              <a:buNone/>
              <a:defRPr/>
            </a:lvl1pPr>
            <a:lvl2pPr lvl="1" algn="ctr" rtl="0">
              <a:lnSpc>
                <a:spcPct val="100000"/>
              </a:lnSpc>
              <a:spcBef>
                <a:spcPts val="0"/>
              </a:spcBef>
              <a:spcAft>
                <a:spcPts val="0"/>
              </a:spcAft>
              <a:buSzPts val="1400"/>
              <a:buFont typeface="Rubik"/>
              <a:buNone/>
              <a:defRPr>
                <a:latin typeface="Rubik"/>
                <a:ea typeface="Rubik"/>
                <a:cs typeface="Rubik"/>
                <a:sym typeface="Rubik"/>
              </a:defRPr>
            </a:lvl2pPr>
            <a:lvl3pPr lvl="2" algn="ctr" rtl="0">
              <a:lnSpc>
                <a:spcPct val="100000"/>
              </a:lnSpc>
              <a:spcBef>
                <a:spcPts val="0"/>
              </a:spcBef>
              <a:spcAft>
                <a:spcPts val="0"/>
              </a:spcAft>
              <a:buSzPts val="1400"/>
              <a:buFont typeface="Rubik"/>
              <a:buNone/>
              <a:defRPr>
                <a:latin typeface="Rubik"/>
                <a:ea typeface="Rubik"/>
                <a:cs typeface="Rubik"/>
                <a:sym typeface="Rubik"/>
              </a:defRPr>
            </a:lvl3pPr>
            <a:lvl4pPr lvl="3" algn="ctr" rtl="0">
              <a:lnSpc>
                <a:spcPct val="100000"/>
              </a:lnSpc>
              <a:spcBef>
                <a:spcPts val="0"/>
              </a:spcBef>
              <a:spcAft>
                <a:spcPts val="0"/>
              </a:spcAft>
              <a:buSzPts val="1400"/>
              <a:buFont typeface="Rubik"/>
              <a:buNone/>
              <a:defRPr>
                <a:latin typeface="Rubik"/>
                <a:ea typeface="Rubik"/>
                <a:cs typeface="Rubik"/>
                <a:sym typeface="Rubik"/>
              </a:defRPr>
            </a:lvl4pPr>
            <a:lvl5pPr lvl="4" algn="ctr" rtl="0">
              <a:lnSpc>
                <a:spcPct val="100000"/>
              </a:lnSpc>
              <a:spcBef>
                <a:spcPts val="0"/>
              </a:spcBef>
              <a:spcAft>
                <a:spcPts val="0"/>
              </a:spcAft>
              <a:buSzPts val="1400"/>
              <a:buFont typeface="Rubik"/>
              <a:buNone/>
              <a:defRPr>
                <a:latin typeface="Rubik"/>
                <a:ea typeface="Rubik"/>
                <a:cs typeface="Rubik"/>
                <a:sym typeface="Rubik"/>
              </a:defRPr>
            </a:lvl5pPr>
            <a:lvl6pPr lvl="5" algn="ctr" rtl="0">
              <a:lnSpc>
                <a:spcPct val="100000"/>
              </a:lnSpc>
              <a:spcBef>
                <a:spcPts val="0"/>
              </a:spcBef>
              <a:spcAft>
                <a:spcPts val="0"/>
              </a:spcAft>
              <a:buSzPts val="1400"/>
              <a:buFont typeface="Rubik"/>
              <a:buNone/>
              <a:defRPr>
                <a:latin typeface="Rubik"/>
                <a:ea typeface="Rubik"/>
                <a:cs typeface="Rubik"/>
                <a:sym typeface="Rubik"/>
              </a:defRPr>
            </a:lvl6pPr>
            <a:lvl7pPr lvl="6" algn="ctr" rtl="0">
              <a:lnSpc>
                <a:spcPct val="100000"/>
              </a:lnSpc>
              <a:spcBef>
                <a:spcPts val="0"/>
              </a:spcBef>
              <a:spcAft>
                <a:spcPts val="0"/>
              </a:spcAft>
              <a:buSzPts val="1400"/>
              <a:buFont typeface="Rubik"/>
              <a:buNone/>
              <a:defRPr>
                <a:latin typeface="Rubik"/>
                <a:ea typeface="Rubik"/>
                <a:cs typeface="Rubik"/>
                <a:sym typeface="Rubik"/>
              </a:defRPr>
            </a:lvl7pPr>
            <a:lvl8pPr lvl="7" algn="ctr" rtl="0">
              <a:lnSpc>
                <a:spcPct val="100000"/>
              </a:lnSpc>
              <a:spcBef>
                <a:spcPts val="0"/>
              </a:spcBef>
              <a:spcAft>
                <a:spcPts val="0"/>
              </a:spcAft>
              <a:buSzPts val="1400"/>
              <a:buFont typeface="Rubik"/>
              <a:buNone/>
              <a:defRPr>
                <a:latin typeface="Rubik"/>
                <a:ea typeface="Rubik"/>
                <a:cs typeface="Rubik"/>
                <a:sym typeface="Rubik"/>
              </a:defRPr>
            </a:lvl8pPr>
            <a:lvl9pPr lvl="8" algn="ctr" rtl="0">
              <a:lnSpc>
                <a:spcPct val="100000"/>
              </a:lnSpc>
              <a:spcBef>
                <a:spcPts val="0"/>
              </a:spcBef>
              <a:spcAft>
                <a:spcPts val="0"/>
              </a:spcAft>
              <a:buSzPts val="1400"/>
              <a:buFont typeface="Rubik"/>
              <a:buNone/>
              <a:defRPr>
                <a:latin typeface="Rubik"/>
                <a:ea typeface="Rubik"/>
                <a:cs typeface="Rubik"/>
                <a:sym typeface="Rubik"/>
              </a:defRPr>
            </a:lvl9pPr>
          </a:lstStyle>
          <a:p>
            <a:endParaRPr/>
          </a:p>
        </p:txBody>
      </p:sp>
      <p:sp>
        <p:nvSpPr>
          <p:cNvPr id="61" name="Google Shape;61;p5"/>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62" name="Google Shape;62;p5"/>
          <p:cNvGrpSpPr/>
          <p:nvPr/>
        </p:nvGrpSpPr>
        <p:grpSpPr>
          <a:xfrm rot="10800000">
            <a:off x="354436" y="108696"/>
            <a:ext cx="11468433" cy="6548203"/>
            <a:chOff x="265826" y="81522"/>
            <a:chExt cx="8601325" cy="4911152"/>
          </a:xfrm>
        </p:grpSpPr>
        <p:sp>
          <p:nvSpPr>
            <p:cNvPr id="63" name="Google Shape;63;p5"/>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4" name="Google Shape;64;p5"/>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5" name="Google Shape;65;p5"/>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6" name="Google Shape;66;p5"/>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67" name="Google Shape;67;p5"/>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8" name="Google Shape;68;p5"/>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69" name="Google Shape;69;p5"/>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70" name="Google Shape;70;p5"/>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71" name="Google Shape;71;p5"/>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1829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86" name="Google Shape;86;p7"/>
          <p:cNvSpPr txBox="1">
            <a:spLocks noGrp="1"/>
          </p:cNvSpPr>
          <p:nvPr>
            <p:ph type="body" idx="1"/>
          </p:nvPr>
        </p:nvSpPr>
        <p:spPr>
          <a:xfrm>
            <a:off x="960000" y="1536633"/>
            <a:ext cx="5019600" cy="3172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grpSp>
        <p:nvGrpSpPr>
          <p:cNvPr id="87" name="Google Shape;87;p7"/>
          <p:cNvGrpSpPr/>
          <p:nvPr/>
        </p:nvGrpSpPr>
        <p:grpSpPr>
          <a:xfrm>
            <a:off x="354436" y="108696"/>
            <a:ext cx="11468433" cy="6548203"/>
            <a:chOff x="265826" y="81522"/>
            <a:chExt cx="8601325" cy="4911152"/>
          </a:xfrm>
        </p:grpSpPr>
        <p:sp>
          <p:nvSpPr>
            <p:cNvPr id="88" name="Google Shape;88;p7"/>
            <p:cNvSpPr/>
            <p:nvPr/>
          </p:nvSpPr>
          <p:spPr>
            <a:xfrm rot="-6309003" flipH="1">
              <a:off x="286945" y="1089197"/>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89" name="Google Shape;89;p7"/>
            <p:cNvSpPr/>
            <p:nvPr/>
          </p:nvSpPr>
          <p:spPr>
            <a:xfrm rot="-9000802">
              <a:off x="8680477" y="195350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0" name="Google Shape;90;p7"/>
            <p:cNvSpPr/>
            <p:nvPr/>
          </p:nvSpPr>
          <p:spPr>
            <a:xfrm rot="2700000">
              <a:off x="2430813" y="4726729"/>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1" name="Google Shape;91;p7"/>
            <p:cNvSpPr/>
            <p:nvPr/>
          </p:nvSpPr>
          <p:spPr>
            <a:xfrm rot="4498256" flipH="1">
              <a:off x="8644133" y="4129024"/>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2" name="Google Shape;92;p7"/>
            <p:cNvSpPr/>
            <p:nvPr/>
          </p:nvSpPr>
          <p:spPr>
            <a:xfrm rot="8997430" flipH="1">
              <a:off x="2338809" y="156268"/>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93" name="Google Shape;93;p7"/>
            <p:cNvSpPr/>
            <p:nvPr/>
          </p:nvSpPr>
          <p:spPr>
            <a:xfrm rot="3599254">
              <a:off x="300233" y="3338904"/>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94" name="Google Shape;94;p7"/>
            <p:cNvSpPr/>
            <p:nvPr/>
          </p:nvSpPr>
          <p:spPr>
            <a:xfrm rot="-5400000" flipH="1">
              <a:off x="7444106" y="90263"/>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5" name="Google Shape;95;p7"/>
            <p:cNvSpPr/>
            <p:nvPr/>
          </p:nvSpPr>
          <p:spPr>
            <a:xfrm rot="-3607270">
              <a:off x="6083899" y="4721704"/>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
        <p:nvSpPr>
          <p:cNvPr id="96" name="Google Shape;96;p7"/>
          <p:cNvSpPr txBox="1">
            <a:spLocks noGrp="1"/>
          </p:cNvSpPr>
          <p:nvPr>
            <p:ph type="title"/>
          </p:nvPr>
        </p:nvSpPr>
        <p:spPr>
          <a:xfrm>
            <a:off x="960000" y="713333"/>
            <a:ext cx="10272000" cy="453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7900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7"/>
        <p:cNvGrpSpPr/>
        <p:nvPr/>
      </p:nvGrpSpPr>
      <p:grpSpPr>
        <a:xfrm>
          <a:off x="0" y="0"/>
          <a:ext cx="0" cy="0"/>
          <a:chOff x="0" y="0"/>
          <a:chExt cx="0" cy="0"/>
        </a:xfrm>
      </p:grpSpPr>
      <p:sp>
        <p:nvSpPr>
          <p:cNvPr id="98" name="Google Shape;98;p8"/>
          <p:cNvSpPr/>
          <p:nvPr/>
        </p:nvSpPr>
        <p:spPr>
          <a:xfrm>
            <a:off x="960000" y="713333"/>
            <a:ext cx="10278400" cy="5431200"/>
          </a:xfrm>
          <a:prstGeom prst="roundRect">
            <a:avLst>
              <a:gd name="adj" fmla="val 12048"/>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99" name="Google Shape;99;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28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grpSp>
        <p:nvGrpSpPr>
          <p:cNvPr id="101" name="Google Shape;101;p8"/>
          <p:cNvGrpSpPr/>
          <p:nvPr/>
        </p:nvGrpSpPr>
        <p:grpSpPr>
          <a:xfrm>
            <a:off x="354436" y="199623"/>
            <a:ext cx="11468433" cy="6490136"/>
            <a:chOff x="265826" y="149717"/>
            <a:chExt cx="8601325" cy="4867602"/>
          </a:xfrm>
        </p:grpSpPr>
        <p:sp>
          <p:nvSpPr>
            <p:cNvPr id="102" name="Google Shape;102;p8"/>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3" name="Google Shape;103;p8"/>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4" name="Google Shape;104;p8"/>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5" name="Google Shape;105;p8"/>
            <p:cNvSpPr/>
            <p:nvPr/>
          </p:nvSpPr>
          <p:spPr>
            <a:xfrm rot="-1802570" flipH="1">
              <a:off x="6405574" y="47101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06" name="Google Shape;106;p8"/>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07" name="Google Shape;107;p8"/>
            <p:cNvSpPr/>
            <p:nvPr/>
          </p:nvSpPr>
          <p:spPr>
            <a:xfrm rot="5400000" flipH="1">
              <a:off x="2398989" y="48179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08" name="Google Shape;108;p8"/>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231724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9"/>
        <p:cNvGrpSpPr/>
        <p:nvPr/>
      </p:nvGrpSpPr>
      <p:grpSpPr>
        <a:xfrm>
          <a:off x="0" y="0"/>
          <a:ext cx="0" cy="0"/>
          <a:chOff x="0" y="0"/>
          <a:chExt cx="0" cy="0"/>
        </a:xfrm>
      </p:grpSpPr>
      <p:sp>
        <p:nvSpPr>
          <p:cNvPr id="110" name="Google Shape;110;p9"/>
          <p:cNvSpPr/>
          <p:nvPr/>
        </p:nvSpPr>
        <p:spPr>
          <a:xfrm rot="10800000">
            <a:off x="0" y="2"/>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1" name="Google Shape;111;p9"/>
          <p:cNvSpPr txBox="1">
            <a:spLocks noGrp="1"/>
          </p:cNvSpPr>
          <p:nvPr>
            <p:ph type="sldNum" idx="12"/>
          </p:nvPr>
        </p:nvSpPr>
        <p:spPr>
          <a:xfrm>
            <a:off x="11205845" y="6231535"/>
            <a:ext cx="731600" cy="524800"/>
          </a:xfrm>
          <a:prstGeom prst="rect">
            <a:avLst/>
          </a:prstGeom>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
        <p:nvSpPr>
          <p:cNvPr id="112" name="Google Shape;112;p9"/>
          <p:cNvSpPr txBox="1">
            <a:spLocks noGrp="1"/>
          </p:cNvSpPr>
          <p:nvPr>
            <p:ph type="subTitle" idx="1"/>
          </p:nvPr>
        </p:nvSpPr>
        <p:spPr>
          <a:xfrm>
            <a:off x="1939800" y="4137467"/>
            <a:ext cx="8312400" cy="9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9"/>
          <p:cNvSpPr txBox="1">
            <a:spLocks noGrp="1"/>
          </p:cNvSpPr>
          <p:nvPr>
            <p:ph type="title"/>
          </p:nvPr>
        </p:nvSpPr>
        <p:spPr>
          <a:xfrm>
            <a:off x="960000" y="1536633"/>
            <a:ext cx="10272000" cy="207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9"/>
          <p:cNvSpPr/>
          <p:nvPr/>
        </p:nvSpPr>
        <p:spPr>
          <a:xfrm>
            <a:off x="9433367" y="3659169"/>
            <a:ext cx="2758581" cy="3222388"/>
          </a:xfrm>
          <a:custGeom>
            <a:avLst/>
            <a:gdLst/>
            <a:ahLst/>
            <a:cxnLst/>
            <a:rect l="l" t="t" r="r" b="b"/>
            <a:pathLst>
              <a:path w="233251" h="208075" extrusionOk="0">
                <a:moveTo>
                  <a:pt x="207344" y="1"/>
                </a:moveTo>
                <a:cubicBezTo>
                  <a:pt x="177534" y="1"/>
                  <a:pt x="127489" y="7384"/>
                  <a:pt x="87031" y="50025"/>
                </a:cubicBezTo>
                <a:cubicBezTo>
                  <a:pt x="29785" y="110397"/>
                  <a:pt x="47740" y="142336"/>
                  <a:pt x="0" y="208074"/>
                </a:cubicBezTo>
                <a:lnTo>
                  <a:pt x="233251" y="208074"/>
                </a:lnTo>
                <a:lnTo>
                  <a:pt x="233251" y="2073"/>
                </a:lnTo>
                <a:cubicBezTo>
                  <a:pt x="233251" y="2073"/>
                  <a:pt x="223137" y="1"/>
                  <a:pt x="2073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grpSp>
        <p:nvGrpSpPr>
          <p:cNvPr id="115" name="Google Shape;115;p9"/>
          <p:cNvGrpSpPr/>
          <p:nvPr/>
        </p:nvGrpSpPr>
        <p:grpSpPr>
          <a:xfrm>
            <a:off x="354436" y="199624"/>
            <a:ext cx="11468433" cy="6219977"/>
            <a:chOff x="265826" y="149717"/>
            <a:chExt cx="8601325" cy="4664983"/>
          </a:xfrm>
        </p:grpSpPr>
        <p:sp>
          <p:nvSpPr>
            <p:cNvPr id="116" name="Google Shape;116;p9"/>
            <p:cNvSpPr/>
            <p:nvPr/>
          </p:nvSpPr>
          <p:spPr>
            <a:xfrm rot="4490997" flipH="1">
              <a:off x="8051109" y="3219366"/>
              <a:ext cx="157974" cy="144703"/>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7" name="Google Shape;117;p9"/>
            <p:cNvSpPr/>
            <p:nvPr/>
          </p:nvSpPr>
          <p:spPr>
            <a:xfrm rot="1799198">
              <a:off x="317471" y="2813239"/>
              <a:ext cx="135029" cy="197668"/>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8" name="Google Shape;118;p9"/>
            <p:cNvSpPr/>
            <p:nvPr/>
          </p:nvSpPr>
          <p:spPr>
            <a:xfrm rot="-8100000">
              <a:off x="6394266" y="172805"/>
              <a:ext cx="165899" cy="242857"/>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19" name="Google Shape;119;p9"/>
            <p:cNvSpPr/>
            <p:nvPr/>
          </p:nvSpPr>
          <p:spPr>
            <a:xfrm rot="-6301744" flipH="1">
              <a:off x="280802" y="644828"/>
              <a:ext cx="208042" cy="190565"/>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20" name="Google Shape;120;p9"/>
            <p:cNvSpPr/>
            <p:nvPr/>
          </p:nvSpPr>
          <p:spPr>
            <a:xfrm rot="-1802570" flipH="1">
              <a:off x="6405574" y="4633964"/>
              <a:ext cx="143270"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21" name="Google Shape;121;p9"/>
            <p:cNvSpPr/>
            <p:nvPr/>
          </p:nvSpPr>
          <p:spPr>
            <a:xfrm rot="-7200746">
              <a:off x="8701352" y="1470252"/>
              <a:ext cx="131392"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sp>
          <p:nvSpPr>
            <p:cNvPr id="122" name="Google Shape;122;p9"/>
            <p:cNvSpPr/>
            <p:nvPr/>
          </p:nvSpPr>
          <p:spPr>
            <a:xfrm rot="5400000" flipH="1">
              <a:off x="2398989" y="4513177"/>
              <a:ext cx="208082" cy="190602"/>
            </a:xfrm>
            <a:custGeom>
              <a:avLst/>
              <a:gdLst/>
              <a:ahLst/>
              <a:cxnLst/>
              <a:rect l="l" t="t" r="r" b="b"/>
              <a:pathLst>
                <a:path w="220193" h="201695" extrusionOk="0">
                  <a:moveTo>
                    <a:pt x="107056" y="0"/>
                  </a:moveTo>
                  <a:cubicBezTo>
                    <a:pt x="65592" y="0"/>
                    <a:pt x="26759" y="6193"/>
                    <a:pt x="19682" y="18096"/>
                  </a:cubicBezTo>
                  <a:cubicBezTo>
                    <a:pt x="1" y="49726"/>
                    <a:pt x="51460" y="201694"/>
                    <a:pt x="82241" y="201694"/>
                  </a:cubicBezTo>
                  <a:cubicBezTo>
                    <a:pt x="84001" y="201694"/>
                    <a:pt x="85694" y="201197"/>
                    <a:pt x="87302" y="200152"/>
                  </a:cubicBezTo>
                  <a:cubicBezTo>
                    <a:pt x="117769" y="181575"/>
                    <a:pt x="84330" y="107267"/>
                    <a:pt x="84330" y="107266"/>
                  </a:cubicBezTo>
                  <a:lnTo>
                    <a:pt x="84330" y="107266"/>
                  </a:lnTo>
                  <a:cubicBezTo>
                    <a:pt x="84331" y="107267"/>
                    <a:pt x="121638" y="134185"/>
                    <a:pt x="144676" y="134185"/>
                  </a:cubicBezTo>
                  <a:cubicBezTo>
                    <a:pt x="150537" y="134185"/>
                    <a:pt x="155474" y="132443"/>
                    <a:pt x="158638" y="128073"/>
                  </a:cubicBezTo>
                  <a:cubicBezTo>
                    <a:pt x="174986" y="107266"/>
                    <a:pt x="112568" y="63425"/>
                    <a:pt x="112567" y="63424"/>
                  </a:cubicBezTo>
                  <a:lnTo>
                    <a:pt x="112567" y="63424"/>
                  </a:lnTo>
                  <a:cubicBezTo>
                    <a:pt x="112568" y="63424"/>
                    <a:pt x="122458" y="64291"/>
                    <a:pt x="136185" y="64291"/>
                  </a:cubicBezTo>
                  <a:cubicBezTo>
                    <a:pt x="166499" y="64291"/>
                    <a:pt x="215528" y="60066"/>
                    <a:pt x="218085" y="32958"/>
                  </a:cubicBezTo>
                  <a:cubicBezTo>
                    <a:pt x="220192" y="10625"/>
                    <a:pt x="161367" y="0"/>
                    <a:pt x="1070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42324"/>
                </a:solidFill>
                <a:effectLst/>
                <a:uLnTx/>
                <a:uFillTx/>
                <a:latin typeface="UTM Avo" panose="02040603050506020204" pitchFamily="18" charset="0"/>
                <a:ea typeface="+mn-ea"/>
                <a:cs typeface="+mn-cs"/>
              </a:endParaRPr>
            </a:p>
          </p:txBody>
        </p:sp>
        <p:sp>
          <p:nvSpPr>
            <p:cNvPr id="123" name="Google Shape;123;p9"/>
            <p:cNvSpPr/>
            <p:nvPr/>
          </p:nvSpPr>
          <p:spPr>
            <a:xfrm rot="7192730">
              <a:off x="2955738" y="216502"/>
              <a:ext cx="131216" cy="155260"/>
            </a:xfrm>
            <a:custGeom>
              <a:avLst/>
              <a:gdLst/>
              <a:ahLst/>
              <a:cxnLst/>
              <a:rect l="l" t="t" r="r" b="b"/>
              <a:pathLst>
                <a:path w="141335" h="206899" extrusionOk="0">
                  <a:moveTo>
                    <a:pt x="124287" y="1"/>
                  </a:moveTo>
                  <a:cubicBezTo>
                    <a:pt x="123469" y="1"/>
                    <a:pt x="122611" y="79"/>
                    <a:pt x="121712" y="239"/>
                  </a:cubicBezTo>
                  <a:cubicBezTo>
                    <a:pt x="103256" y="3509"/>
                    <a:pt x="97650" y="90646"/>
                    <a:pt x="97650" y="90646"/>
                  </a:cubicBezTo>
                  <a:cubicBezTo>
                    <a:pt x="97650" y="90646"/>
                    <a:pt x="100920" y="28973"/>
                    <a:pt x="77326" y="28973"/>
                  </a:cubicBezTo>
                  <a:cubicBezTo>
                    <a:pt x="53731" y="28973"/>
                    <a:pt x="60973" y="97888"/>
                    <a:pt x="60973" y="97888"/>
                  </a:cubicBezTo>
                  <a:cubicBezTo>
                    <a:pt x="60973" y="97888"/>
                    <a:pt x="39984" y="28648"/>
                    <a:pt x="21330" y="28648"/>
                  </a:cubicBezTo>
                  <a:cubicBezTo>
                    <a:pt x="20602" y="28648"/>
                    <a:pt x="19876" y="28753"/>
                    <a:pt x="19156" y="28973"/>
                  </a:cubicBezTo>
                  <a:cubicBezTo>
                    <a:pt x="0" y="34580"/>
                    <a:pt x="29435" y="169374"/>
                    <a:pt x="102088" y="206752"/>
                  </a:cubicBezTo>
                  <a:cubicBezTo>
                    <a:pt x="102285" y="206850"/>
                    <a:pt x="102491" y="206898"/>
                    <a:pt x="102708" y="206898"/>
                  </a:cubicBezTo>
                  <a:cubicBezTo>
                    <a:pt x="112294" y="206898"/>
                    <a:pt x="141335" y="112595"/>
                    <a:pt x="141335" y="70789"/>
                  </a:cubicBezTo>
                  <a:cubicBezTo>
                    <a:pt x="141335" y="29899"/>
                    <a:pt x="140278" y="1"/>
                    <a:pt x="1242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8CC47"/>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9068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Tree>
    <p:extLst>
      <p:ext uri="{BB962C8B-B14F-4D97-AF65-F5344CB8AC3E}">
        <p14:creationId xmlns:p14="http://schemas.microsoft.com/office/powerpoint/2010/main" val="88607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1.jp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0.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1.jp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image" Target="../media/image1.jpg"/><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4.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image" Target="../media/image1.jpg"/><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theme" Target="../theme/theme5.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image" Target="../media/image1.jp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heme" Target="../theme/theme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image" Target="../media/image1.jpg"/><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theme" Target="../theme/theme7.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1.jp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8.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9.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5/29/2025</a:t>
            </a:fld>
            <a:endParaRPr lang="en-US"/>
          </a:p>
        </p:txBody>
      </p:sp>
      <p:sp>
        <p:nvSpPr>
          <p:cNvPr id="5" name="Footer Placeholder 4">
            <a:extLst>
              <a:ext uri="{FF2B5EF4-FFF2-40B4-BE49-F238E27FC236}">
                <a16:creationId xmlns:a16="http://schemas.microsoft.com/office/drawing/2014/main" xmlns=""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E88087-45C5-4B4E-34AB-A1A44C8FD9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6EC989-B48E-19B7-3DC4-8F447BEAE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C10F1D-9B7B-9AC9-AC71-E49B95A3C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86D1AED-2DEF-6223-0384-081EFF811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05D488D-0F59-DC99-E2CC-864145A23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395771"/>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E88087-45C5-4B4E-34AB-A1A44C8FD9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76EC989-B48E-19B7-3DC4-8F447BEAE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C10F1D-9B7B-9AC9-AC71-E49B95A3C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605513-F56E-4177-9DF2-18F64814AB3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A86D1AED-2DEF-6223-0384-081EFF811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605D488D-0F59-DC99-E2CC-864145A23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58ED5C-5E5C-43B2-A5A4-EAABEB85AAB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93992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5000" b="-5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48233"/>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rtl="0">
              <a:buNone/>
              <a:defRPr sz="1733" b="1">
                <a:solidFill>
                  <a:schemeClr val="dk2"/>
                </a:solidFill>
                <a:latin typeface="Nunito"/>
                <a:ea typeface="Nunito"/>
                <a:cs typeface="Nunito"/>
                <a:sym typeface="Nunito"/>
              </a:defRPr>
            </a:lvl1pPr>
            <a:lvl2pPr lvl="1" algn="r" rtl="0">
              <a:buNone/>
              <a:defRPr sz="1733" b="1">
                <a:solidFill>
                  <a:schemeClr val="dk2"/>
                </a:solidFill>
                <a:latin typeface="Nunito"/>
                <a:ea typeface="Nunito"/>
                <a:cs typeface="Nunito"/>
                <a:sym typeface="Nunito"/>
              </a:defRPr>
            </a:lvl2pPr>
            <a:lvl3pPr lvl="2" algn="r" rtl="0">
              <a:buNone/>
              <a:defRPr sz="1733" b="1">
                <a:solidFill>
                  <a:schemeClr val="dk2"/>
                </a:solidFill>
                <a:latin typeface="Nunito"/>
                <a:ea typeface="Nunito"/>
                <a:cs typeface="Nunito"/>
                <a:sym typeface="Nunito"/>
              </a:defRPr>
            </a:lvl3pPr>
            <a:lvl4pPr lvl="3" algn="r" rtl="0">
              <a:buNone/>
              <a:defRPr sz="1733" b="1">
                <a:solidFill>
                  <a:schemeClr val="dk2"/>
                </a:solidFill>
                <a:latin typeface="Nunito"/>
                <a:ea typeface="Nunito"/>
                <a:cs typeface="Nunito"/>
                <a:sym typeface="Nunito"/>
              </a:defRPr>
            </a:lvl4pPr>
            <a:lvl5pPr lvl="4" algn="r" rtl="0">
              <a:buNone/>
              <a:defRPr sz="1733" b="1">
                <a:solidFill>
                  <a:schemeClr val="dk2"/>
                </a:solidFill>
                <a:latin typeface="Nunito"/>
                <a:ea typeface="Nunito"/>
                <a:cs typeface="Nunito"/>
                <a:sym typeface="Nunito"/>
              </a:defRPr>
            </a:lvl5pPr>
            <a:lvl6pPr lvl="5" algn="r" rtl="0">
              <a:buNone/>
              <a:defRPr sz="1733" b="1">
                <a:solidFill>
                  <a:schemeClr val="dk2"/>
                </a:solidFill>
                <a:latin typeface="Nunito"/>
                <a:ea typeface="Nunito"/>
                <a:cs typeface="Nunito"/>
                <a:sym typeface="Nunito"/>
              </a:defRPr>
            </a:lvl6pPr>
            <a:lvl7pPr lvl="6" algn="r" rtl="0">
              <a:buNone/>
              <a:defRPr sz="1733" b="1">
                <a:solidFill>
                  <a:schemeClr val="dk2"/>
                </a:solidFill>
                <a:latin typeface="Nunito"/>
                <a:ea typeface="Nunito"/>
                <a:cs typeface="Nunito"/>
                <a:sym typeface="Nunito"/>
              </a:defRPr>
            </a:lvl7pPr>
            <a:lvl8pPr lvl="7" algn="r" rtl="0">
              <a:buNone/>
              <a:defRPr sz="1733" b="1">
                <a:solidFill>
                  <a:schemeClr val="dk2"/>
                </a:solidFill>
                <a:latin typeface="Nunito"/>
                <a:ea typeface="Nunito"/>
                <a:cs typeface="Nunito"/>
                <a:sym typeface="Nunito"/>
              </a:defRPr>
            </a:lvl8pPr>
            <a:lvl9pPr lvl="8" algn="r" rtl="0">
              <a:buNone/>
              <a:defRPr sz="1733" b="1">
                <a:solidFill>
                  <a:schemeClr val="dk2"/>
                </a:solidFill>
                <a:latin typeface="Nunito"/>
                <a:ea typeface="Nunito"/>
                <a:cs typeface="Nunito"/>
                <a:sym typeface="Nunito"/>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Tree>
    <p:extLst>
      <p:ext uri="{BB962C8B-B14F-4D97-AF65-F5344CB8AC3E}">
        <p14:creationId xmlns:p14="http://schemas.microsoft.com/office/powerpoint/2010/main" val="2044056417"/>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5000" b="-5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48233"/>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rtl="0">
              <a:buNone/>
              <a:defRPr sz="1733" b="1">
                <a:solidFill>
                  <a:schemeClr val="dk2"/>
                </a:solidFill>
                <a:latin typeface="Nunito"/>
                <a:ea typeface="Nunito"/>
                <a:cs typeface="Nunito"/>
                <a:sym typeface="Nunito"/>
              </a:defRPr>
            </a:lvl1pPr>
            <a:lvl2pPr lvl="1" algn="r" rtl="0">
              <a:buNone/>
              <a:defRPr sz="1733" b="1">
                <a:solidFill>
                  <a:schemeClr val="dk2"/>
                </a:solidFill>
                <a:latin typeface="Nunito"/>
                <a:ea typeface="Nunito"/>
                <a:cs typeface="Nunito"/>
                <a:sym typeface="Nunito"/>
              </a:defRPr>
            </a:lvl2pPr>
            <a:lvl3pPr lvl="2" algn="r" rtl="0">
              <a:buNone/>
              <a:defRPr sz="1733" b="1">
                <a:solidFill>
                  <a:schemeClr val="dk2"/>
                </a:solidFill>
                <a:latin typeface="Nunito"/>
                <a:ea typeface="Nunito"/>
                <a:cs typeface="Nunito"/>
                <a:sym typeface="Nunito"/>
              </a:defRPr>
            </a:lvl3pPr>
            <a:lvl4pPr lvl="3" algn="r" rtl="0">
              <a:buNone/>
              <a:defRPr sz="1733" b="1">
                <a:solidFill>
                  <a:schemeClr val="dk2"/>
                </a:solidFill>
                <a:latin typeface="Nunito"/>
                <a:ea typeface="Nunito"/>
                <a:cs typeface="Nunito"/>
                <a:sym typeface="Nunito"/>
              </a:defRPr>
            </a:lvl4pPr>
            <a:lvl5pPr lvl="4" algn="r" rtl="0">
              <a:buNone/>
              <a:defRPr sz="1733" b="1">
                <a:solidFill>
                  <a:schemeClr val="dk2"/>
                </a:solidFill>
                <a:latin typeface="Nunito"/>
                <a:ea typeface="Nunito"/>
                <a:cs typeface="Nunito"/>
                <a:sym typeface="Nunito"/>
              </a:defRPr>
            </a:lvl5pPr>
            <a:lvl6pPr lvl="5" algn="r" rtl="0">
              <a:buNone/>
              <a:defRPr sz="1733" b="1">
                <a:solidFill>
                  <a:schemeClr val="dk2"/>
                </a:solidFill>
                <a:latin typeface="Nunito"/>
                <a:ea typeface="Nunito"/>
                <a:cs typeface="Nunito"/>
                <a:sym typeface="Nunito"/>
              </a:defRPr>
            </a:lvl6pPr>
            <a:lvl7pPr lvl="6" algn="r" rtl="0">
              <a:buNone/>
              <a:defRPr sz="1733" b="1">
                <a:solidFill>
                  <a:schemeClr val="dk2"/>
                </a:solidFill>
                <a:latin typeface="Nunito"/>
                <a:ea typeface="Nunito"/>
                <a:cs typeface="Nunito"/>
                <a:sym typeface="Nunito"/>
              </a:defRPr>
            </a:lvl7pPr>
            <a:lvl8pPr lvl="7" algn="r" rtl="0">
              <a:buNone/>
              <a:defRPr sz="1733" b="1">
                <a:solidFill>
                  <a:schemeClr val="dk2"/>
                </a:solidFill>
                <a:latin typeface="Nunito"/>
                <a:ea typeface="Nunito"/>
                <a:cs typeface="Nunito"/>
                <a:sym typeface="Nunito"/>
              </a:defRPr>
            </a:lvl8pPr>
            <a:lvl9pPr lvl="8" algn="r" rtl="0">
              <a:buNone/>
              <a:defRPr sz="1733" b="1">
                <a:solidFill>
                  <a:schemeClr val="dk2"/>
                </a:solidFill>
                <a:latin typeface="Nunito"/>
                <a:ea typeface="Nunito"/>
                <a:cs typeface="Nunito"/>
                <a:sym typeface="Nunito"/>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Tree>
    <p:extLst>
      <p:ext uri="{BB962C8B-B14F-4D97-AF65-F5344CB8AC3E}">
        <p14:creationId xmlns:p14="http://schemas.microsoft.com/office/powerpoint/2010/main" val="2087769600"/>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5000" b="-5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48233"/>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rtl="0">
              <a:buNone/>
              <a:defRPr sz="1733" b="1">
                <a:solidFill>
                  <a:schemeClr val="dk2"/>
                </a:solidFill>
                <a:latin typeface="Nunito"/>
                <a:ea typeface="Nunito"/>
                <a:cs typeface="Nunito"/>
                <a:sym typeface="Nunito"/>
              </a:defRPr>
            </a:lvl1pPr>
            <a:lvl2pPr lvl="1" algn="r" rtl="0">
              <a:buNone/>
              <a:defRPr sz="1733" b="1">
                <a:solidFill>
                  <a:schemeClr val="dk2"/>
                </a:solidFill>
                <a:latin typeface="Nunito"/>
                <a:ea typeface="Nunito"/>
                <a:cs typeface="Nunito"/>
                <a:sym typeface="Nunito"/>
              </a:defRPr>
            </a:lvl2pPr>
            <a:lvl3pPr lvl="2" algn="r" rtl="0">
              <a:buNone/>
              <a:defRPr sz="1733" b="1">
                <a:solidFill>
                  <a:schemeClr val="dk2"/>
                </a:solidFill>
                <a:latin typeface="Nunito"/>
                <a:ea typeface="Nunito"/>
                <a:cs typeface="Nunito"/>
                <a:sym typeface="Nunito"/>
              </a:defRPr>
            </a:lvl3pPr>
            <a:lvl4pPr lvl="3" algn="r" rtl="0">
              <a:buNone/>
              <a:defRPr sz="1733" b="1">
                <a:solidFill>
                  <a:schemeClr val="dk2"/>
                </a:solidFill>
                <a:latin typeface="Nunito"/>
                <a:ea typeface="Nunito"/>
                <a:cs typeface="Nunito"/>
                <a:sym typeface="Nunito"/>
              </a:defRPr>
            </a:lvl4pPr>
            <a:lvl5pPr lvl="4" algn="r" rtl="0">
              <a:buNone/>
              <a:defRPr sz="1733" b="1">
                <a:solidFill>
                  <a:schemeClr val="dk2"/>
                </a:solidFill>
                <a:latin typeface="Nunito"/>
                <a:ea typeface="Nunito"/>
                <a:cs typeface="Nunito"/>
                <a:sym typeface="Nunito"/>
              </a:defRPr>
            </a:lvl5pPr>
            <a:lvl6pPr lvl="5" algn="r" rtl="0">
              <a:buNone/>
              <a:defRPr sz="1733" b="1">
                <a:solidFill>
                  <a:schemeClr val="dk2"/>
                </a:solidFill>
                <a:latin typeface="Nunito"/>
                <a:ea typeface="Nunito"/>
                <a:cs typeface="Nunito"/>
                <a:sym typeface="Nunito"/>
              </a:defRPr>
            </a:lvl6pPr>
            <a:lvl7pPr lvl="6" algn="r" rtl="0">
              <a:buNone/>
              <a:defRPr sz="1733" b="1">
                <a:solidFill>
                  <a:schemeClr val="dk2"/>
                </a:solidFill>
                <a:latin typeface="Nunito"/>
                <a:ea typeface="Nunito"/>
                <a:cs typeface="Nunito"/>
                <a:sym typeface="Nunito"/>
              </a:defRPr>
            </a:lvl7pPr>
            <a:lvl8pPr lvl="7" algn="r" rtl="0">
              <a:buNone/>
              <a:defRPr sz="1733" b="1">
                <a:solidFill>
                  <a:schemeClr val="dk2"/>
                </a:solidFill>
                <a:latin typeface="Nunito"/>
                <a:ea typeface="Nunito"/>
                <a:cs typeface="Nunito"/>
                <a:sym typeface="Nunito"/>
              </a:defRPr>
            </a:lvl8pPr>
            <a:lvl9pPr lvl="8" algn="r" rtl="0">
              <a:buNone/>
              <a:defRPr sz="1733" b="1">
                <a:solidFill>
                  <a:schemeClr val="dk2"/>
                </a:solidFill>
                <a:latin typeface="Nunito"/>
                <a:ea typeface="Nunito"/>
                <a:cs typeface="Nunito"/>
                <a:sym typeface="Nunito"/>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Tree>
    <p:extLst>
      <p:ext uri="{BB962C8B-B14F-4D97-AF65-F5344CB8AC3E}">
        <p14:creationId xmlns:p14="http://schemas.microsoft.com/office/powerpoint/2010/main" val="2537096952"/>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5000" b="-5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48233"/>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rtl="0">
              <a:buNone/>
              <a:defRPr sz="1733" b="1">
                <a:solidFill>
                  <a:schemeClr val="dk2"/>
                </a:solidFill>
                <a:latin typeface="Nunito"/>
                <a:ea typeface="Nunito"/>
                <a:cs typeface="Nunito"/>
                <a:sym typeface="Nunito"/>
              </a:defRPr>
            </a:lvl1pPr>
            <a:lvl2pPr lvl="1" algn="r" rtl="0">
              <a:buNone/>
              <a:defRPr sz="1733" b="1">
                <a:solidFill>
                  <a:schemeClr val="dk2"/>
                </a:solidFill>
                <a:latin typeface="Nunito"/>
                <a:ea typeface="Nunito"/>
                <a:cs typeface="Nunito"/>
                <a:sym typeface="Nunito"/>
              </a:defRPr>
            </a:lvl2pPr>
            <a:lvl3pPr lvl="2" algn="r" rtl="0">
              <a:buNone/>
              <a:defRPr sz="1733" b="1">
                <a:solidFill>
                  <a:schemeClr val="dk2"/>
                </a:solidFill>
                <a:latin typeface="Nunito"/>
                <a:ea typeface="Nunito"/>
                <a:cs typeface="Nunito"/>
                <a:sym typeface="Nunito"/>
              </a:defRPr>
            </a:lvl3pPr>
            <a:lvl4pPr lvl="3" algn="r" rtl="0">
              <a:buNone/>
              <a:defRPr sz="1733" b="1">
                <a:solidFill>
                  <a:schemeClr val="dk2"/>
                </a:solidFill>
                <a:latin typeface="Nunito"/>
                <a:ea typeface="Nunito"/>
                <a:cs typeface="Nunito"/>
                <a:sym typeface="Nunito"/>
              </a:defRPr>
            </a:lvl4pPr>
            <a:lvl5pPr lvl="4" algn="r" rtl="0">
              <a:buNone/>
              <a:defRPr sz="1733" b="1">
                <a:solidFill>
                  <a:schemeClr val="dk2"/>
                </a:solidFill>
                <a:latin typeface="Nunito"/>
                <a:ea typeface="Nunito"/>
                <a:cs typeface="Nunito"/>
                <a:sym typeface="Nunito"/>
              </a:defRPr>
            </a:lvl5pPr>
            <a:lvl6pPr lvl="5" algn="r" rtl="0">
              <a:buNone/>
              <a:defRPr sz="1733" b="1">
                <a:solidFill>
                  <a:schemeClr val="dk2"/>
                </a:solidFill>
                <a:latin typeface="Nunito"/>
                <a:ea typeface="Nunito"/>
                <a:cs typeface="Nunito"/>
                <a:sym typeface="Nunito"/>
              </a:defRPr>
            </a:lvl6pPr>
            <a:lvl7pPr lvl="6" algn="r" rtl="0">
              <a:buNone/>
              <a:defRPr sz="1733" b="1">
                <a:solidFill>
                  <a:schemeClr val="dk2"/>
                </a:solidFill>
                <a:latin typeface="Nunito"/>
                <a:ea typeface="Nunito"/>
                <a:cs typeface="Nunito"/>
                <a:sym typeface="Nunito"/>
              </a:defRPr>
            </a:lvl7pPr>
            <a:lvl8pPr lvl="7" algn="r" rtl="0">
              <a:buNone/>
              <a:defRPr sz="1733" b="1">
                <a:solidFill>
                  <a:schemeClr val="dk2"/>
                </a:solidFill>
                <a:latin typeface="Nunito"/>
                <a:ea typeface="Nunito"/>
                <a:cs typeface="Nunito"/>
                <a:sym typeface="Nunito"/>
              </a:defRPr>
            </a:lvl8pPr>
            <a:lvl9pPr lvl="8" algn="r" rtl="0">
              <a:buNone/>
              <a:defRPr sz="1733" b="1">
                <a:solidFill>
                  <a:schemeClr val="dk2"/>
                </a:solidFill>
                <a:latin typeface="Nunito"/>
                <a:ea typeface="Nunito"/>
                <a:cs typeface="Nunito"/>
                <a:sym typeface="Nunito"/>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Tree>
    <p:extLst>
      <p:ext uri="{BB962C8B-B14F-4D97-AF65-F5344CB8AC3E}">
        <p14:creationId xmlns:p14="http://schemas.microsoft.com/office/powerpoint/2010/main" val="3617124450"/>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5000" b="-5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48233"/>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Nunito ExtraBold"/>
              <a:buNone/>
              <a:defRPr sz="3000">
                <a:solidFill>
                  <a:schemeClr val="dk1"/>
                </a:solidFill>
                <a:latin typeface="Nunito ExtraBold"/>
                <a:ea typeface="Nunito ExtraBold"/>
                <a:cs typeface="Nunito ExtraBold"/>
                <a:sym typeface="Nunito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rtl="0">
              <a:buNone/>
              <a:defRPr sz="1733" b="1">
                <a:solidFill>
                  <a:schemeClr val="dk2"/>
                </a:solidFill>
                <a:latin typeface="Nunito"/>
                <a:ea typeface="Nunito"/>
                <a:cs typeface="Nunito"/>
                <a:sym typeface="Nunito"/>
              </a:defRPr>
            </a:lvl1pPr>
            <a:lvl2pPr lvl="1" algn="r" rtl="0">
              <a:buNone/>
              <a:defRPr sz="1733" b="1">
                <a:solidFill>
                  <a:schemeClr val="dk2"/>
                </a:solidFill>
                <a:latin typeface="Nunito"/>
                <a:ea typeface="Nunito"/>
                <a:cs typeface="Nunito"/>
                <a:sym typeface="Nunito"/>
              </a:defRPr>
            </a:lvl2pPr>
            <a:lvl3pPr lvl="2" algn="r" rtl="0">
              <a:buNone/>
              <a:defRPr sz="1733" b="1">
                <a:solidFill>
                  <a:schemeClr val="dk2"/>
                </a:solidFill>
                <a:latin typeface="Nunito"/>
                <a:ea typeface="Nunito"/>
                <a:cs typeface="Nunito"/>
                <a:sym typeface="Nunito"/>
              </a:defRPr>
            </a:lvl3pPr>
            <a:lvl4pPr lvl="3" algn="r" rtl="0">
              <a:buNone/>
              <a:defRPr sz="1733" b="1">
                <a:solidFill>
                  <a:schemeClr val="dk2"/>
                </a:solidFill>
                <a:latin typeface="Nunito"/>
                <a:ea typeface="Nunito"/>
                <a:cs typeface="Nunito"/>
                <a:sym typeface="Nunito"/>
              </a:defRPr>
            </a:lvl4pPr>
            <a:lvl5pPr lvl="4" algn="r" rtl="0">
              <a:buNone/>
              <a:defRPr sz="1733" b="1">
                <a:solidFill>
                  <a:schemeClr val="dk2"/>
                </a:solidFill>
                <a:latin typeface="Nunito"/>
                <a:ea typeface="Nunito"/>
                <a:cs typeface="Nunito"/>
                <a:sym typeface="Nunito"/>
              </a:defRPr>
            </a:lvl5pPr>
            <a:lvl6pPr lvl="5" algn="r" rtl="0">
              <a:buNone/>
              <a:defRPr sz="1733" b="1">
                <a:solidFill>
                  <a:schemeClr val="dk2"/>
                </a:solidFill>
                <a:latin typeface="Nunito"/>
                <a:ea typeface="Nunito"/>
                <a:cs typeface="Nunito"/>
                <a:sym typeface="Nunito"/>
              </a:defRPr>
            </a:lvl6pPr>
            <a:lvl7pPr lvl="6" algn="r" rtl="0">
              <a:buNone/>
              <a:defRPr sz="1733" b="1">
                <a:solidFill>
                  <a:schemeClr val="dk2"/>
                </a:solidFill>
                <a:latin typeface="Nunito"/>
                <a:ea typeface="Nunito"/>
                <a:cs typeface="Nunito"/>
                <a:sym typeface="Nunito"/>
              </a:defRPr>
            </a:lvl7pPr>
            <a:lvl8pPr lvl="7" algn="r" rtl="0">
              <a:buNone/>
              <a:defRPr sz="1733" b="1">
                <a:solidFill>
                  <a:schemeClr val="dk2"/>
                </a:solidFill>
                <a:latin typeface="Nunito"/>
                <a:ea typeface="Nunito"/>
                <a:cs typeface="Nunito"/>
                <a:sym typeface="Nunito"/>
              </a:defRPr>
            </a:lvl8pPr>
            <a:lvl9pPr lvl="8" algn="r" rtl="0">
              <a:buNone/>
              <a:defRPr sz="1733" b="1">
                <a:solidFill>
                  <a:schemeClr val="dk2"/>
                </a:solidFill>
                <a:latin typeface="Nunito"/>
                <a:ea typeface="Nunito"/>
                <a:cs typeface="Nunito"/>
                <a:sym typeface="Nunito"/>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1" i="0" u="none" strike="noStrike" kern="1200" cap="none" spc="0" normalizeH="0" baseline="0" noProof="0" smtClean="0">
                <a:ln>
                  <a:noFill/>
                </a:ln>
                <a:solidFill>
                  <a:srgbClr val="C59A72"/>
                </a:solidFill>
                <a:effectLst/>
                <a:uLnTx/>
                <a:uFillTx/>
                <a:latin typeface="Nunito"/>
                <a:sym typeface="Nunito"/>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733" b="1" i="0" u="none" strike="noStrike" kern="1200" cap="none" spc="0" normalizeH="0" baseline="0" noProof="0">
              <a:ln>
                <a:noFill/>
              </a:ln>
              <a:solidFill>
                <a:srgbClr val="C59A72"/>
              </a:solidFill>
              <a:effectLst/>
              <a:uLnTx/>
              <a:uFillTx/>
              <a:latin typeface="Nunito"/>
              <a:sym typeface="Nunito"/>
            </a:endParaRPr>
          </a:p>
        </p:txBody>
      </p:sp>
    </p:spTree>
    <p:extLst>
      <p:ext uri="{BB962C8B-B14F-4D97-AF65-F5344CB8AC3E}">
        <p14:creationId xmlns:p14="http://schemas.microsoft.com/office/powerpoint/2010/main" val="434678109"/>
      </p:ext>
    </p:extLst>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334D819-9F07-4261-B09B-9E467E5D9002}" type="datetimeFigureOut">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1766878-3199-4EAB-94E7-2D6D11070E14}" type="slidenum">
              <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9835957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5000" b="-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6A28410-3220-E80B-3029-ABDAB2A4BC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0BA547B-E313-EE61-BBEE-0969215B6E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5E2B35F-CB37-F5EB-F90C-706F0BCF8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5D99902-40FE-4EFA-8AEB-B82A31673D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C0273EC-3914-8D65-6E83-C577706B8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14A66443-D586-8FE2-68F1-4810F2B39F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6FCCB3-B2BB-45E6-B5D7-A3350B68DDE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06966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3.sv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hoc10.vn/doc-sach/toan-5-tap-1/1/680/72/"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hoc10.vn/doc-sach/toan-5-tap-1/1/680/73/"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16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audio" Target="../media/media1.mp3"/><Relationship Id="rId7" Type="http://schemas.openxmlformats.org/officeDocument/2006/relationships/image" Target="../media/image5.png"/><Relationship Id="rId12" Type="http://schemas.openxmlformats.org/officeDocument/2006/relationships/image" Target="../media/image10.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notesSlide" Target="../notesSlides/notesSlide1.xml"/><Relationship Id="rId10" Type="http://schemas.openxmlformats.org/officeDocument/2006/relationships/image" Target="../media/image8.png"/><Relationship Id="rId4" Type="http://schemas.openxmlformats.org/officeDocument/2006/relationships/slideLayout" Target="../slideLayouts/slideLayout30.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slideLayout" Target="../slideLayouts/slideLayout53.xml"/><Relationship Id="rId21" Type="http://schemas.openxmlformats.org/officeDocument/2006/relationships/image" Target="../media/image22.png"/><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image" Target="../media/image9.png"/><Relationship Id="rId2" Type="http://schemas.openxmlformats.org/officeDocument/2006/relationships/audio" Target="../media/media2.mp3"/><Relationship Id="rId16" Type="http://schemas.openxmlformats.org/officeDocument/2006/relationships/image" Target="../media/image18.png"/><Relationship Id="rId20" Type="http://schemas.openxmlformats.org/officeDocument/2006/relationships/image" Target="../media/image21.png"/><Relationship Id="rId29"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emf"/><Relationship Id="rId32" Type="http://schemas.openxmlformats.org/officeDocument/2006/relationships/audio" Target="../media/audio5.wav"/><Relationship Id="rId5" Type="http://schemas.openxmlformats.org/officeDocument/2006/relationships/audio" Target="../media/audio1.wav"/><Relationship Id="rId15" Type="http://schemas.openxmlformats.org/officeDocument/2006/relationships/image" Target="../media/image17.png"/><Relationship Id="rId28" Type="http://schemas.openxmlformats.org/officeDocument/2006/relationships/audio" Target="../media/audio1.wav"/><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audio" Target="../media/audio4.wav"/><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16.emf"/><Relationship Id="rId22" Type="http://schemas.openxmlformats.org/officeDocument/2006/relationships/image" Target="../media/image11.png"/><Relationship Id="rId30"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audio" Target="../media/audio4.wav"/><Relationship Id="rId3" Type="http://schemas.openxmlformats.org/officeDocument/2006/relationships/slideLayout" Target="../slideLayouts/slideLayout99.xml"/><Relationship Id="rId21" Type="http://schemas.openxmlformats.org/officeDocument/2006/relationships/image" Target="../media/image22.png"/><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image" Target="../media/image9.png"/><Relationship Id="rId25"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image" Target="../media/image18.png"/><Relationship Id="rId20" Type="http://schemas.openxmlformats.org/officeDocument/2006/relationships/image" Target="../media/image21.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emf"/><Relationship Id="rId24"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image" Target="../media/image17.png"/><Relationship Id="rId23" Type="http://schemas.openxmlformats.org/officeDocument/2006/relationships/audio" Target="../media/audio1.wav"/><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16.emf"/><Relationship Id="rId22" Type="http://schemas.openxmlformats.org/officeDocument/2006/relationships/image" Target="../media/image11.png"/><Relationship Id="rId27"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audio" Target="../media/audio4.wav"/><Relationship Id="rId3" Type="http://schemas.openxmlformats.org/officeDocument/2006/relationships/slideLayout" Target="../slideLayouts/slideLayout76.xml"/><Relationship Id="rId21" Type="http://schemas.openxmlformats.org/officeDocument/2006/relationships/image" Target="../media/image22.png"/><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image" Target="../media/image9.png"/><Relationship Id="rId25" Type="http://schemas.openxmlformats.org/officeDocument/2006/relationships/audio" Target="../media/audio3.wav"/><Relationship Id="rId2" Type="http://schemas.openxmlformats.org/officeDocument/2006/relationships/audio" Target="../media/media2.mp3"/><Relationship Id="rId16" Type="http://schemas.openxmlformats.org/officeDocument/2006/relationships/image" Target="../media/image18.png"/><Relationship Id="rId20" Type="http://schemas.openxmlformats.org/officeDocument/2006/relationships/image" Target="../media/image21.png"/><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3.emf"/><Relationship Id="rId24" Type="http://schemas.openxmlformats.org/officeDocument/2006/relationships/audio" Target="../media/audio2.wav"/><Relationship Id="rId5" Type="http://schemas.openxmlformats.org/officeDocument/2006/relationships/audio" Target="../media/audio1.wav"/><Relationship Id="rId15" Type="http://schemas.openxmlformats.org/officeDocument/2006/relationships/image" Target="../media/image17.png"/><Relationship Id="rId23" Type="http://schemas.openxmlformats.org/officeDocument/2006/relationships/audio" Target="../media/audio1.wav"/><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16.emf"/><Relationship Id="rId22" Type="http://schemas.openxmlformats.org/officeDocument/2006/relationships/image" Target="../media/image11.png"/><Relationship Id="rId27"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2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xmlns="" id="{AAD62439-CF74-0E00-34EA-EDB8372EC665}"/>
              </a:ext>
            </a:extLst>
          </p:cNvPr>
          <p:cNvSpPr txBox="1"/>
          <p:nvPr/>
        </p:nvSpPr>
        <p:spPr>
          <a:xfrm>
            <a:off x="49875" y="26988"/>
            <a:ext cx="12058650" cy="1828800"/>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NHIỆT</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LIỆT</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CHÀO</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MỪNG</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QUÝ</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THẦY</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CÔ</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GIÁO</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VÀ</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CÁC</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EM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HỌC</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SINH</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ĐẾN</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VỚI</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TIẾT</a:t>
            </a:r>
            <a:r>
              <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HỌC</a:t>
            </a:r>
            <a:endPar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8" name="TextBox 6">
            <a:extLst>
              <a:ext uri="{FF2B5EF4-FFF2-40B4-BE49-F238E27FC236}">
                <a16:creationId xmlns:a16="http://schemas.microsoft.com/office/drawing/2014/main" xmlns="" id="{FA38FDC1-6A6C-54F5-7E8E-7326CD884AF8}"/>
              </a:ext>
            </a:extLst>
          </p:cNvPr>
          <p:cNvSpPr txBox="1">
            <a:spLocks noChangeArrowheads="1"/>
          </p:cNvSpPr>
          <p:nvPr/>
        </p:nvSpPr>
        <p:spPr bwMode="auto">
          <a:xfrm>
            <a:off x="16625" y="1855788"/>
            <a:ext cx="1219199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Toán</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5</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altLang="en-US" sz="3600" b="1" dirty="0" smtClean="0">
                <a:solidFill>
                  <a:prstClr val="black"/>
                </a:solidFill>
                <a:latin typeface="Times New Roman" panose="02020603050405020304" pitchFamily="18" charset="0"/>
                <a:cs typeface="Times New Roman" panose="02020603050405020304" pitchFamily="18" charset="0"/>
              </a:rPr>
              <a:t>NHÂN MỘT SỐ THẬP PHÂN VỚI 10, 100, 1000,..</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43935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CDEB102-A496-BAFD-CF08-7A124856EEF0}"/>
              </a:ext>
            </a:extLst>
          </p:cNvPr>
          <p:cNvPicPr>
            <a:picLocks noChangeAspect="1"/>
          </p:cNvPicPr>
          <p:nvPr/>
        </p:nvPicPr>
        <p:blipFill>
          <a:blip r:embed="rId2"/>
          <a:stretch>
            <a:fillRect/>
          </a:stretch>
        </p:blipFill>
        <p:spPr>
          <a:xfrm>
            <a:off x="678127" y="97881"/>
            <a:ext cx="9562010" cy="3102520"/>
          </a:xfrm>
          <a:prstGeom prst="rect">
            <a:avLst/>
          </a:prstGeom>
        </p:spPr>
      </p:pic>
      <p:sp>
        <p:nvSpPr>
          <p:cNvPr id="7" name="TextBox 6">
            <a:extLst>
              <a:ext uri="{FF2B5EF4-FFF2-40B4-BE49-F238E27FC236}">
                <a16:creationId xmlns:a16="http://schemas.microsoft.com/office/drawing/2014/main" xmlns="" id="{BF6FBF5B-C474-03DA-F468-5BEFF7F8340A}"/>
              </a:ext>
            </a:extLst>
          </p:cNvPr>
          <p:cNvSpPr txBox="1"/>
          <p:nvPr/>
        </p:nvSpPr>
        <p:spPr>
          <a:xfrm>
            <a:off x="2847412" y="3469208"/>
            <a:ext cx="489686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1,892 x 10 = 18,92 </a:t>
            </a:r>
            <a:endParaRPr kumimoji="0" lang="x-none"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63CFA13E-062C-C4B9-3077-73341227A002}"/>
              </a:ext>
            </a:extLst>
          </p:cNvPr>
          <p:cNvSpPr txBox="1"/>
          <p:nvPr/>
        </p:nvSpPr>
        <p:spPr>
          <a:xfrm>
            <a:off x="2520839" y="4300205"/>
            <a:ext cx="522344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1,892 x </a:t>
            </a:r>
            <a:r>
              <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100 = 189,2 </a:t>
            </a:r>
            <a:endParaRPr kumimoji="0" lang="x-none"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xmlns="" id="{C8A835B6-2DDF-C3E8-2264-6234CF24FFBE}"/>
              </a:ext>
            </a:extLst>
          </p:cNvPr>
          <p:cNvSpPr txBox="1"/>
          <p:nvPr/>
        </p:nvSpPr>
        <p:spPr>
          <a:xfrm>
            <a:off x="2520840" y="5264925"/>
            <a:ext cx="398446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1,892 x </a:t>
            </a:r>
            <a:r>
              <a:rPr kumimoji="0" lang="en-US" sz="4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1000 = </a:t>
            </a:r>
            <a:endParaRPr kumimoji="0" lang="x-none" sz="4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C8A835B6-2DDF-C3E8-2264-6234CF24FFBE}"/>
              </a:ext>
            </a:extLst>
          </p:cNvPr>
          <p:cNvSpPr txBox="1"/>
          <p:nvPr/>
        </p:nvSpPr>
        <p:spPr>
          <a:xfrm>
            <a:off x="6187148" y="5264924"/>
            <a:ext cx="167669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1892 </a:t>
            </a:r>
            <a:endParaRPr kumimoji="0" lang="x-none" sz="4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082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iterate type="wd">
                                    <p:tmPct val="10000"/>
                                  </p:iterate>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iterate type="wd">
                                    <p:tmPct val="10000"/>
                                  </p:iterate>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iterate type="wd">
                                    <p:tmPct val="10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2"/>
      <p:bldP spid="11" grpId="0" bldLvl="2"/>
      <p:bldP spid="12" grpId="0" bldLvl="2"/>
      <p:bldP spid="9" grpId="0"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FA5D37B-DBAC-C447-B6BC-5A8F14901A33}"/>
              </a:ext>
            </a:extLst>
          </p:cNvPr>
          <p:cNvGrpSpPr/>
          <p:nvPr/>
        </p:nvGrpSpPr>
        <p:grpSpPr>
          <a:xfrm>
            <a:off x="1474970" y="1549667"/>
            <a:ext cx="9309790" cy="894276"/>
            <a:chOff x="1924049" y="748364"/>
            <a:chExt cx="9309790" cy="894276"/>
          </a:xfrm>
        </p:grpSpPr>
        <p:sp>
          <p:nvSpPr>
            <p:cNvPr id="3" name="TextBox 2">
              <a:extLst>
                <a:ext uri="{FF2B5EF4-FFF2-40B4-BE49-F238E27FC236}">
                  <a16:creationId xmlns:a16="http://schemas.microsoft.com/office/drawing/2014/main" xmlns="" id="{E94F7D58-8554-8E50-3BF5-6CC619B03092}"/>
                </a:ext>
              </a:extLst>
            </p:cNvPr>
            <p:cNvSpPr txBox="1"/>
            <p:nvPr/>
          </p:nvSpPr>
          <p:spPr>
            <a:xfrm>
              <a:off x="1924049" y="1051063"/>
              <a:ext cx="8679681" cy="461665"/>
            </a:xfrm>
            <a:prstGeom prst="rect">
              <a:avLst/>
            </a:prstGeom>
            <a:solidFill>
              <a:schemeClr val="bg1"/>
            </a:solidFill>
            <a:ln w="28575">
              <a:solidFill>
                <a:schemeClr val="accent1"/>
              </a:solidFill>
            </a:ln>
          </p:spPr>
          <p:txBody>
            <a:bodyPr wrap="square" rtlCol="0">
              <a:spAutoFit/>
            </a:bodyPr>
            <a:lstStyle/>
            <a:p>
              <a:r>
                <a:rPr lang="x-none" sz="2400" b="1" dirty="0">
                  <a:latin typeface="UTM Avo" panose="02040603050506020204" pitchFamily="18" charset="0"/>
                </a:rPr>
                <a:t>Quy tắc nhân một số thập phân với 10, 100, 1000,…</a:t>
              </a:r>
            </a:p>
          </p:txBody>
        </p:sp>
        <p:sp>
          <p:nvSpPr>
            <p:cNvPr id="10" name="Freeform 24">
              <a:extLst>
                <a:ext uri="{FF2B5EF4-FFF2-40B4-BE49-F238E27FC236}">
                  <a16:creationId xmlns:a16="http://schemas.microsoft.com/office/drawing/2014/main" xmlns="" id="{F5818EC2-48B1-7570-D022-124F10C51B39}"/>
                </a:ext>
              </a:extLst>
            </p:cNvPr>
            <p:cNvSpPr/>
            <p:nvPr/>
          </p:nvSpPr>
          <p:spPr>
            <a:xfrm>
              <a:off x="10243969" y="748364"/>
              <a:ext cx="989870" cy="894276"/>
            </a:xfrm>
            <a:custGeom>
              <a:avLst/>
              <a:gdLst/>
              <a:ahLst/>
              <a:cxnLst/>
              <a:rect l="l" t="t" r="r" b="b"/>
              <a:pathLst>
                <a:path w="2043658" h="1813282">
                  <a:moveTo>
                    <a:pt x="0" y="0"/>
                  </a:moveTo>
                  <a:lnTo>
                    <a:pt x="2043658" y="0"/>
                  </a:lnTo>
                  <a:lnTo>
                    <a:pt x="2043658" y="1813282"/>
                  </a:lnTo>
                  <a:lnTo>
                    <a:pt x="0" y="1813282"/>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txBody>
            <a:bodyPr/>
            <a:lstStyle/>
            <a:p>
              <a:endParaRPr lang="en-US" dirty="0"/>
            </a:p>
          </p:txBody>
        </p:sp>
      </p:grpSp>
      <p:sp>
        <p:nvSpPr>
          <p:cNvPr id="15" name="TextBox 14">
            <a:extLst>
              <a:ext uri="{FF2B5EF4-FFF2-40B4-BE49-F238E27FC236}">
                <a16:creationId xmlns:a16="http://schemas.microsoft.com/office/drawing/2014/main" xmlns="" id="{BAA7E738-5445-B4CF-3635-CB9E536DC6E2}"/>
              </a:ext>
            </a:extLst>
          </p:cNvPr>
          <p:cNvSpPr txBox="1"/>
          <p:nvPr/>
        </p:nvSpPr>
        <p:spPr>
          <a:xfrm>
            <a:off x="678138" y="2596147"/>
            <a:ext cx="10835724" cy="1121846"/>
          </a:xfrm>
          <a:prstGeom prst="rect">
            <a:avLst/>
          </a:prstGeom>
          <a:solidFill>
            <a:schemeClr val="accent1">
              <a:lumMod val="20000"/>
              <a:lumOff val="80000"/>
            </a:schemeClr>
          </a:solidFill>
        </p:spPr>
        <p:txBody>
          <a:bodyPr wrap="square">
            <a:spAutoFit/>
          </a:bodyPr>
          <a:lstStyle/>
          <a:p>
            <a:pPr algn="just">
              <a:lnSpc>
                <a:spcPct val="150000"/>
              </a:lnSpc>
              <a:spcAft>
                <a:spcPts val="1067"/>
              </a:spcAft>
            </a:pPr>
            <a:r>
              <a:rPr lang="vi-VN" sz="2400" kern="100" dirty="0">
                <a:latin typeface="UTM Avo" panose="02040603050506020204" pitchFamily="18" charset="0"/>
                <a:ea typeface="Calibri" panose="020F0502020204030204" pitchFamily="34" charset="0"/>
                <a:cs typeface="Arial" panose="020B0604020202020204" pitchFamily="34" charset="0"/>
              </a:rPr>
              <a:t>Muốn nhân một số thập phân với 10, 100, 1000,… ta chỉ việc chuyển dấu phẩy của số đó lần lượt sang bên phải một, hai, ba,… chữ số.</a:t>
            </a:r>
          </a:p>
        </p:txBody>
      </p:sp>
      <p:sp>
        <p:nvSpPr>
          <p:cNvPr id="5" name="Freeform 10">
            <a:extLst>
              <a:ext uri="{FF2B5EF4-FFF2-40B4-BE49-F238E27FC236}">
                <a16:creationId xmlns:a16="http://schemas.microsoft.com/office/drawing/2014/main" xmlns="" id="{6BCC66DB-2B6A-CB5E-1424-0C973FA7DD45}"/>
              </a:ext>
            </a:extLst>
          </p:cNvPr>
          <p:cNvSpPr/>
          <p:nvPr/>
        </p:nvSpPr>
        <p:spPr>
          <a:xfrm>
            <a:off x="513829" y="4155235"/>
            <a:ext cx="2410346" cy="2283456"/>
          </a:xfrm>
          <a:custGeom>
            <a:avLst/>
            <a:gdLst/>
            <a:ahLst/>
            <a:cxnLst/>
            <a:rect l="l" t="t" r="r" b="b"/>
            <a:pathLst>
              <a:path w="1849991" h="1752600">
                <a:moveTo>
                  <a:pt x="0" y="0"/>
                </a:moveTo>
                <a:lnTo>
                  <a:pt x="1849991" y="0"/>
                </a:lnTo>
                <a:lnTo>
                  <a:pt x="1849991" y="1752600"/>
                </a:lnTo>
                <a:lnTo>
                  <a:pt x="0" y="1752600"/>
                </a:lnTo>
                <a:lnTo>
                  <a:pt x="0" y="0"/>
                </a:lnTo>
                <a:close/>
              </a:path>
            </a:pathLst>
          </a:custGeom>
          <a:blipFill>
            <a:blip r:embed="rId5"/>
            <a:stretch>
              <a:fillRect b="-7711"/>
            </a:stretch>
          </a:blipFill>
        </p:spPr>
      </p:sp>
    </p:spTree>
    <p:extLst>
      <p:ext uri="{BB962C8B-B14F-4D97-AF65-F5344CB8AC3E}">
        <p14:creationId xmlns:p14="http://schemas.microsoft.com/office/powerpoint/2010/main" val="32556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89984D8-F4FF-1704-0033-C8EEEC5F6463}"/>
              </a:ext>
            </a:extLst>
          </p:cNvPr>
          <p:cNvPicPr>
            <a:picLocks noChangeAspect="1"/>
          </p:cNvPicPr>
          <p:nvPr/>
        </p:nvPicPr>
        <p:blipFill>
          <a:blip r:embed="rId2"/>
          <a:stretch>
            <a:fillRect/>
          </a:stretch>
        </p:blipFill>
        <p:spPr>
          <a:xfrm>
            <a:off x="6997758" y="3870701"/>
            <a:ext cx="5194242" cy="2987299"/>
          </a:xfrm>
          <a:prstGeom prst="rect">
            <a:avLst/>
          </a:prstGeom>
        </p:spPr>
      </p:pic>
      <p:sp>
        <p:nvSpPr>
          <p:cNvPr id="7" name="TextBox 6">
            <a:extLst>
              <a:ext uri="{FF2B5EF4-FFF2-40B4-BE49-F238E27FC236}">
                <a16:creationId xmlns:a16="http://schemas.microsoft.com/office/drawing/2014/main" xmlns="" id="{B7D2BC92-7BD3-A7D3-39A9-6B69225B0808}"/>
              </a:ext>
            </a:extLst>
          </p:cNvPr>
          <p:cNvSpPr txBox="1"/>
          <p:nvPr/>
        </p:nvSpPr>
        <p:spPr>
          <a:xfrm>
            <a:off x="1566088" y="1415679"/>
            <a:ext cx="9555125" cy="3170676"/>
          </a:xfrm>
          <a:prstGeom prst="rect">
            <a:avLst/>
          </a:prstGeom>
          <a:noFill/>
        </p:spPr>
        <p:txBody>
          <a:bodyPr wrap="square" rtlCol="0">
            <a:spAutoFit/>
          </a:bodyPr>
          <a:lstStyle/>
          <a:p>
            <a:pPr algn="ctr">
              <a:lnSpc>
                <a:spcPct val="250000"/>
              </a:lnSpc>
            </a:pPr>
            <a:r>
              <a:rPr lang="x-none" sz="2667" b="1" dirty="0">
                <a:latin typeface="UTM Avo" panose="02040603050506020204" pitchFamily="18" charset="0"/>
              </a:rPr>
              <a:t>Ví dụ: </a:t>
            </a:r>
            <a:r>
              <a:rPr lang="x-none" sz="2667" dirty="0">
                <a:latin typeface="UTM Avo" panose="02040603050506020204" pitchFamily="18" charset="0"/>
              </a:rPr>
              <a:t>Thực hiện phép tính</a:t>
            </a:r>
          </a:p>
          <a:p>
            <a:pPr>
              <a:lnSpc>
                <a:spcPct val="250000"/>
              </a:lnSpc>
            </a:pPr>
            <a:r>
              <a:rPr lang="en-US" sz="2667" dirty="0" smtClean="0">
                <a:latin typeface="UTM Avo" panose="02040603050506020204" pitchFamily="18" charset="0"/>
              </a:rPr>
              <a:t>71</a:t>
            </a:r>
            <a:r>
              <a:rPr lang="x-none" sz="2667" dirty="0" smtClean="0">
                <a:latin typeface="UTM Avo" panose="02040603050506020204" pitchFamily="18" charset="0"/>
              </a:rPr>
              <a:t>,</a:t>
            </a:r>
            <a:r>
              <a:rPr lang="en-US" sz="2667" dirty="0" smtClean="0">
                <a:latin typeface="UTM Avo" panose="02040603050506020204" pitchFamily="18" charset="0"/>
              </a:rPr>
              <a:t>213</a:t>
            </a:r>
            <a:r>
              <a:rPr lang="x-none" sz="2667" dirty="0" smtClean="0">
                <a:latin typeface="UTM Avo" panose="02040603050506020204" pitchFamily="18" charset="0"/>
              </a:rPr>
              <a:t> </a:t>
            </a:r>
            <a:r>
              <a:rPr lang="x-none" sz="2667" dirty="0">
                <a:latin typeface="UTM Avo" panose="02040603050506020204" pitchFamily="18" charset="0"/>
              </a:rPr>
              <a:t>x 10	</a:t>
            </a:r>
            <a:r>
              <a:rPr lang="x-none" sz="2667" dirty="0" smtClean="0">
                <a:latin typeface="UTM Avo" panose="02040603050506020204" pitchFamily="18" charset="0"/>
              </a:rPr>
              <a:t>		</a:t>
            </a:r>
            <a:r>
              <a:rPr lang="en-US" sz="2667" dirty="0" smtClean="0">
                <a:latin typeface="UTM Avo" panose="02040603050506020204" pitchFamily="18" charset="0"/>
              </a:rPr>
              <a:t>	</a:t>
            </a:r>
            <a:r>
              <a:rPr lang="x-none" sz="2667" dirty="0" smtClean="0">
                <a:latin typeface="UTM Avo" panose="02040603050506020204" pitchFamily="18" charset="0"/>
              </a:rPr>
              <a:t> </a:t>
            </a:r>
            <a:r>
              <a:rPr lang="en-US" sz="2667" dirty="0" smtClean="0">
                <a:latin typeface="UTM Avo" panose="02040603050506020204" pitchFamily="18" charset="0"/>
              </a:rPr>
              <a:t>71</a:t>
            </a:r>
            <a:r>
              <a:rPr lang="x-none" sz="2667" dirty="0" smtClean="0">
                <a:latin typeface="UTM Avo" panose="02040603050506020204" pitchFamily="18" charset="0"/>
              </a:rPr>
              <a:t>, </a:t>
            </a:r>
            <a:r>
              <a:rPr lang="en-US" sz="2667" dirty="0" smtClean="0">
                <a:latin typeface="UTM Avo" panose="02040603050506020204" pitchFamily="18" charset="0"/>
              </a:rPr>
              <a:t>213</a:t>
            </a:r>
            <a:r>
              <a:rPr lang="x-none" sz="2667" dirty="0" smtClean="0">
                <a:latin typeface="UTM Avo" panose="02040603050506020204" pitchFamily="18" charset="0"/>
              </a:rPr>
              <a:t> x 100</a:t>
            </a:r>
            <a:r>
              <a:rPr lang="en-US" sz="2667" dirty="0" smtClean="0">
                <a:latin typeface="UTM Avo" panose="02040603050506020204" pitchFamily="18" charset="0"/>
              </a:rPr>
              <a:t>                            </a:t>
            </a:r>
            <a:r>
              <a:rPr lang="x-none" sz="2667" dirty="0" smtClean="0">
                <a:latin typeface="UTM Avo" panose="02040603050506020204" pitchFamily="18" charset="0"/>
              </a:rPr>
              <a:t>	</a:t>
            </a:r>
          </a:p>
          <a:p>
            <a:pPr>
              <a:lnSpc>
                <a:spcPct val="250000"/>
              </a:lnSpc>
            </a:pPr>
            <a:r>
              <a:rPr lang="en-US" sz="2667" dirty="0" smtClean="0">
                <a:latin typeface="UTM Avo" panose="02040603050506020204" pitchFamily="18" charset="0"/>
              </a:rPr>
              <a:t>71,213</a:t>
            </a:r>
            <a:r>
              <a:rPr lang="x-none" sz="2667" dirty="0" smtClean="0">
                <a:latin typeface="UTM Avo" panose="02040603050506020204" pitchFamily="18" charset="0"/>
              </a:rPr>
              <a:t> </a:t>
            </a:r>
            <a:r>
              <a:rPr lang="x-none" sz="2667" dirty="0">
                <a:latin typeface="UTM Avo" panose="02040603050506020204" pitchFamily="18" charset="0"/>
              </a:rPr>
              <a:t>x 1 000			</a:t>
            </a:r>
            <a:r>
              <a:rPr lang="x-none" sz="2667" dirty="0" smtClean="0">
                <a:latin typeface="UTM Avo" panose="02040603050506020204" pitchFamily="18" charset="0"/>
              </a:rPr>
              <a:t>			</a:t>
            </a:r>
            <a:endParaRPr lang="x-none" sz="2667" dirty="0">
              <a:latin typeface="UTM Avo" panose="02040603050506020204" pitchFamily="18" charset="0"/>
            </a:endParaRPr>
          </a:p>
        </p:txBody>
      </p:sp>
      <p:sp>
        <p:nvSpPr>
          <p:cNvPr id="8" name="TextBox 7">
            <a:extLst>
              <a:ext uri="{FF2B5EF4-FFF2-40B4-BE49-F238E27FC236}">
                <a16:creationId xmlns:a16="http://schemas.microsoft.com/office/drawing/2014/main" xmlns="" id="{D5E50C69-B715-4B8B-C888-FF77EFDDFFB1}"/>
              </a:ext>
            </a:extLst>
          </p:cNvPr>
          <p:cNvSpPr txBox="1"/>
          <p:nvPr/>
        </p:nvSpPr>
        <p:spPr>
          <a:xfrm>
            <a:off x="3908488" y="2917373"/>
            <a:ext cx="1507144" cy="502766"/>
          </a:xfrm>
          <a:prstGeom prst="rect">
            <a:avLst/>
          </a:prstGeom>
          <a:solidFill>
            <a:schemeClr val="accent4">
              <a:lumMod val="20000"/>
              <a:lumOff val="80000"/>
            </a:schemeClr>
          </a:solidFill>
        </p:spPr>
        <p:txBody>
          <a:bodyPr wrap="none" rtlCol="0">
            <a:spAutoFit/>
          </a:bodyPr>
          <a:lstStyle/>
          <a:p>
            <a:r>
              <a:rPr lang="x-none" sz="2667" b="1" dirty="0">
                <a:solidFill>
                  <a:srgbClr val="002060"/>
                </a:solidFill>
                <a:latin typeface="UTM Avo" panose="02040603050506020204" pitchFamily="18" charset="0"/>
              </a:rPr>
              <a:t>= </a:t>
            </a:r>
            <a:r>
              <a:rPr lang="en-US" sz="2667" b="1" dirty="0" smtClean="0">
                <a:solidFill>
                  <a:srgbClr val="002060"/>
                </a:solidFill>
                <a:latin typeface="UTM Avo" panose="02040603050506020204" pitchFamily="18" charset="0"/>
              </a:rPr>
              <a:t>712</a:t>
            </a:r>
            <a:r>
              <a:rPr lang="x-none" sz="2667" b="1" dirty="0" smtClean="0">
                <a:solidFill>
                  <a:srgbClr val="002060"/>
                </a:solidFill>
                <a:latin typeface="UTM Avo" panose="02040603050506020204" pitchFamily="18" charset="0"/>
              </a:rPr>
              <a:t>,</a:t>
            </a:r>
            <a:r>
              <a:rPr lang="en-US" sz="2667" b="1" dirty="0">
                <a:solidFill>
                  <a:srgbClr val="002060"/>
                </a:solidFill>
                <a:latin typeface="UTM Avo" panose="02040603050506020204" pitchFamily="18" charset="0"/>
              </a:rPr>
              <a:t>1</a:t>
            </a:r>
            <a:r>
              <a:rPr lang="x-none" sz="2667" b="1" dirty="0" smtClean="0">
                <a:solidFill>
                  <a:srgbClr val="002060"/>
                </a:solidFill>
                <a:latin typeface="UTM Avo" panose="02040603050506020204" pitchFamily="18" charset="0"/>
              </a:rPr>
              <a:t>3</a:t>
            </a:r>
            <a:endParaRPr lang="x-none" sz="2667" b="1" dirty="0">
              <a:solidFill>
                <a:srgbClr val="002060"/>
              </a:solidFill>
              <a:latin typeface="UTM Avo" panose="02040603050506020204" pitchFamily="18" charset="0"/>
            </a:endParaRPr>
          </a:p>
        </p:txBody>
      </p:sp>
      <p:sp>
        <p:nvSpPr>
          <p:cNvPr id="9" name="TextBox 8">
            <a:extLst>
              <a:ext uri="{FF2B5EF4-FFF2-40B4-BE49-F238E27FC236}">
                <a16:creationId xmlns:a16="http://schemas.microsoft.com/office/drawing/2014/main" xmlns="" id="{38C34969-78EC-5DDD-80F2-998594CD5BB3}"/>
              </a:ext>
            </a:extLst>
          </p:cNvPr>
          <p:cNvSpPr txBox="1"/>
          <p:nvPr/>
        </p:nvSpPr>
        <p:spPr>
          <a:xfrm>
            <a:off x="8836921" y="2848421"/>
            <a:ext cx="1507144" cy="502766"/>
          </a:xfrm>
          <a:prstGeom prst="rect">
            <a:avLst/>
          </a:prstGeom>
          <a:solidFill>
            <a:schemeClr val="accent4">
              <a:lumMod val="20000"/>
              <a:lumOff val="80000"/>
            </a:schemeClr>
          </a:solidFill>
        </p:spPr>
        <p:txBody>
          <a:bodyPr wrap="none" rtlCol="0">
            <a:spAutoFit/>
          </a:bodyPr>
          <a:lstStyle/>
          <a:p>
            <a:r>
              <a:rPr lang="x-none" sz="2667" b="1" dirty="0">
                <a:solidFill>
                  <a:srgbClr val="002060"/>
                </a:solidFill>
                <a:latin typeface="UTM Avo" panose="02040603050506020204" pitchFamily="18" charset="0"/>
              </a:rPr>
              <a:t>= </a:t>
            </a:r>
            <a:r>
              <a:rPr lang="en-US" sz="2667" b="1" dirty="0" smtClean="0">
                <a:solidFill>
                  <a:srgbClr val="002060"/>
                </a:solidFill>
                <a:latin typeface="UTM Avo" panose="02040603050506020204" pitchFamily="18" charset="0"/>
              </a:rPr>
              <a:t>7121</a:t>
            </a:r>
            <a:r>
              <a:rPr lang="x-none" sz="2667" b="1" dirty="0" smtClean="0">
                <a:solidFill>
                  <a:srgbClr val="002060"/>
                </a:solidFill>
                <a:latin typeface="UTM Avo" panose="02040603050506020204" pitchFamily="18" charset="0"/>
              </a:rPr>
              <a:t>,3</a:t>
            </a:r>
            <a:endParaRPr lang="x-none" sz="2667" b="1" dirty="0">
              <a:solidFill>
                <a:srgbClr val="002060"/>
              </a:solidFill>
              <a:latin typeface="UTM Avo" panose="02040603050506020204" pitchFamily="18" charset="0"/>
            </a:endParaRPr>
          </a:p>
        </p:txBody>
      </p:sp>
      <p:sp>
        <p:nvSpPr>
          <p:cNvPr id="12" name="TextBox 11">
            <a:extLst>
              <a:ext uri="{FF2B5EF4-FFF2-40B4-BE49-F238E27FC236}">
                <a16:creationId xmlns:a16="http://schemas.microsoft.com/office/drawing/2014/main" xmlns="" id="{F171EB3A-728B-7E95-30D1-2C0C79C7C2FE}"/>
              </a:ext>
            </a:extLst>
          </p:cNvPr>
          <p:cNvSpPr txBox="1"/>
          <p:nvPr/>
        </p:nvSpPr>
        <p:spPr>
          <a:xfrm>
            <a:off x="3903680" y="3799907"/>
            <a:ext cx="1511952" cy="502766"/>
          </a:xfrm>
          <a:prstGeom prst="rect">
            <a:avLst/>
          </a:prstGeom>
          <a:solidFill>
            <a:schemeClr val="accent4">
              <a:lumMod val="20000"/>
              <a:lumOff val="80000"/>
            </a:schemeClr>
          </a:solidFill>
        </p:spPr>
        <p:txBody>
          <a:bodyPr wrap="none" rtlCol="0">
            <a:spAutoFit/>
          </a:bodyPr>
          <a:lstStyle/>
          <a:p>
            <a:r>
              <a:rPr lang="x-none" sz="2667" b="1" dirty="0">
                <a:solidFill>
                  <a:srgbClr val="002060"/>
                </a:solidFill>
                <a:latin typeface="UTM Avo" panose="02040603050506020204" pitchFamily="18" charset="0"/>
              </a:rPr>
              <a:t>= </a:t>
            </a:r>
            <a:r>
              <a:rPr lang="en-US" sz="2667" b="1" dirty="0" smtClean="0">
                <a:solidFill>
                  <a:srgbClr val="002060"/>
                </a:solidFill>
                <a:latin typeface="UTM Avo" panose="02040603050506020204" pitchFamily="18" charset="0"/>
              </a:rPr>
              <a:t>71</a:t>
            </a:r>
            <a:r>
              <a:rPr lang="x-none" sz="2667" b="1" dirty="0" smtClean="0">
                <a:solidFill>
                  <a:srgbClr val="002060"/>
                </a:solidFill>
                <a:latin typeface="UTM Avo" panose="02040603050506020204" pitchFamily="18" charset="0"/>
              </a:rPr>
              <a:t> </a:t>
            </a:r>
            <a:r>
              <a:rPr lang="en-US" sz="2667" b="1" dirty="0" smtClean="0">
                <a:solidFill>
                  <a:srgbClr val="002060"/>
                </a:solidFill>
                <a:latin typeface="UTM Avo" panose="02040603050506020204" pitchFamily="18" charset="0"/>
              </a:rPr>
              <a:t>21</a:t>
            </a:r>
            <a:r>
              <a:rPr lang="x-none" sz="2667" b="1" dirty="0" smtClean="0">
                <a:solidFill>
                  <a:srgbClr val="002060"/>
                </a:solidFill>
                <a:latin typeface="UTM Avo" panose="02040603050506020204" pitchFamily="18" charset="0"/>
              </a:rPr>
              <a:t>3</a:t>
            </a:r>
            <a:endParaRPr lang="x-none" sz="2667" b="1" dirty="0">
              <a:solidFill>
                <a:srgbClr val="002060"/>
              </a:solidFill>
              <a:latin typeface="UTM Avo" panose="02040603050506020204" pitchFamily="18" charset="0"/>
            </a:endParaRPr>
          </a:p>
        </p:txBody>
      </p:sp>
      <p:sp>
        <p:nvSpPr>
          <p:cNvPr id="17" name="Freeform 8">
            <a:extLst>
              <a:ext uri="{FF2B5EF4-FFF2-40B4-BE49-F238E27FC236}">
                <a16:creationId xmlns:a16="http://schemas.microsoft.com/office/drawing/2014/main" xmlns="" id="{D3C0CD61-3CE1-0179-BC89-82BF4E9E7AFF}"/>
              </a:ext>
            </a:extLst>
          </p:cNvPr>
          <p:cNvSpPr/>
          <p:nvPr/>
        </p:nvSpPr>
        <p:spPr>
          <a:xfrm>
            <a:off x="513473" y="1637777"/>
            <a:ext cx="1191502" cy="1257824"/>
          </a:xfrm>
          <a:custGeom>
            <a:avLst/>
            <a:gdLst/>
            <a:ahLst/>
            <a:cxnLst/>
            <a:rect l="l" t="t" r="r" b="b"/>
            <a:pathLst>
              <a:path w="1701018" h="1795701">
                <a:moveTo>
                  <a:pt x="0" y="0"/>
                </a:moveTo>
                <a:lnTo>
                  <a:pt x="1701018" y="0"/>
                </a:lnTo>
                <a:lnTo>
                  <a:pt x="1701018" y="1795700"/>
                </a:lnTo>
                <a:lnTo>
                  <a:pt x="0" y="179570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pic>
        <p:nvPicPr>
          <p:cNvPr id="18" name="Google Shape;1421;p70">
            <a:extLst>
              <a:ext uri="{FF2B5EF4-FFF2-40B4-BE49-F238E27FC236}">
                <a16:creationId xmlns:a16="http://schemas.microsoft.com/office/drawing/2014/main" xmlns="" id="{45E3480B-860B-59F2-7B82-B11D45001037}"/>
              </a:ext>
            </a:extLst>
          </p:cNvPr>
          <p:cNvPicPr preferRelativeResize="0"/>
          <p:nvPr/>
        </p:nvPicPr>
        <p:blipFill>
          <a:blip r:embed="rId6">
            <a:alphaModFix/>
          </a:blip>
          <a:stretch>
            <a:fillRect/>
          </a:stretch>
        </p:blipFill>
        <p:spPr>
          <a:xfrm>
            <a:off x="10104463" y="1412317"/>
            <a:ext cx="1447902" cy="1149908"/>
          </a:xfrm>
          <a:prstGeom prst="rect">
            <a:avLst/>
          </a:prstGeom>
          <a:noFill/>
          <a:ln>
            <a:noFill/>
          </a:ln>
        </p:spPr>
      </p:pic>
    </p:spTree>
    <p:extLst>
      <p:ext uri="{BB962C8B-B14F-4D97-AF65-F5344CB8AC3E}">
        <p14:creationId xmlns:p14="http://schemas.microsoft.com/office/powerpoint/2010/main" val="101902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89984D8-F4FF-1704-0033-C8EEEC5F6463}"/>
              </a:ext>
            </a:extLst>
          </p:cNvPr>
          <p:cNvPicPr>
            <a:picLocks noChangeAspect="1"/>
          </p:cNvPicPr>
          <p:nvPr/>
        </p:nvPicPr>
        <p:blipFill>
          <a:blip r:embed="rId2"/>
          <a:stretch>
            <a:fillRect/>
          </a:stretch>
        </p:blipFill>
        <p:spPr>
          <a:xfrm>
            <a:off x="6997758" y="3870701"/>
            <a:ext cx="5194242" cy="2987299"/>
          </a:xfrm>
          <a:prstGeom prst="rect">
            <a:avLst/>
          </a:prstGeom>
        </p:spPr>
      </p:pic>
      <p:sp>
        <p:nvSpPr>
          <p:cNvPr id="7" name="TextBox 6">
            <a:extLst>
              <a:ext uri="{FF2B5EF4-FFF2-40B4-BE49-F238E27FC236}">
                <a16:creationId xmlns:a16="http://schemas.microsoft.com/office/drawing/2014/main" xmlns="" id="{B7D2BC92-7BD3-A7D3-39A9-6B69225B0808}"/>
              </a:ext>
            </a:extLst>
          </p:cNvPr>
          <p:cNvSpPr txBox="1"/>
          <p:nvPr/>
        </p:nvSpPr>
        <p:spPr>
          <a:xfrm>
            <a:off x="1566088" y="1415679"/>
            <a:ext cx="9555125" cy="4196790"/>
          </a:xfrm>
          <a:prstGeom prst="rect">
            <a:avLst/>
          </a:prstGeom>
          <a:noFill/>
        </p:spPr>
        <p:txBody>
          <a:bodyPr wrap="square" rtlCol="0">
            <a:spAutoFit/>
          </a:bodyPr>
          <a:lstStyle/>
          <a:p>
            <a:pPr marL="0" marR="0" lvl="0" indent="0" algn="ctr" defTabSz="914400" rtl="0" eaLnBrk="1" fontAlgn="auto" latinLnBrk="0" hangingPunct="1">
              <a:lnSpc>
                <a:spcPct val="250000"/>
              </a:lnSpc>
              <a:spcBef>
                <a:spcPts val="0"/>
              </a:spcBef>
              <a:spcAft>
                <a:spcPts val="0"/>
              </a:spcAft>
              <a:buClrTx/>
              <a:buSzTx/>
              <a:buFontTx/>
              <a:buNone/>
              <a:tabLst/>
              <a:defRPr/>
            </a:pPr>
            <a:r>
              <a:rPr kumimoji="0" lang="x-none" sz="2667"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Ví dụ: </a:t>
            </a:r>
            <a:r>
              <a:rPr kumimoji="0" lang="x-none" sz="2667"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Thực hiện phép tính</a:t>
            </a:r>
          </a:p>
          <a:p>
            <a:pPr marL="0" marR="0" lvl="0" indent="0" algn="l" defTabSz="914400" rtl="0" eaLnBrk="1" fontAlgn="auto" latinLnBrk="0" hangingPunct="1">
              <a:lnSpc>
                <a:spcPct val="250000"/>
              </a:lnSpc>
              <a:spcBef>
                <a:spcPts val="0"/>
              </a:spcBef>
              <a:spcAft>
                <a:spcPts val="0"/>
              </a:spcAft>
              <a:buClrTx/>
              <a:buSzTx/>
              <a:buFontTx/>
              <a:buNone/>
              <a:tabLst/>
              <a:defRPr/>
            </a:pPr>
            <a:r>
              <a:rPr lang="en-US" sz="2667" dirty="0">
                <a:solidFill>
                  <a:prstClr val="black"/>
                </a:solidFill>
                <a:latin typeface="UTM Avo" panose="02040603050506020204" pitchFamily="18" charset="0"/>
              </a:rPr>
              <a:t>2</a:t>
            </a:r>
            <a:r>
              <a:rPr kumimoji="0" lang="x-none"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a:t>
            </a:r>
            <a:r>
              <a:rPr lang="en-US" sz="2667" dirty="0" smtClean="0">
                <a:solidFill>
                  <a:prstClr val="black"/>
                </a:solidFill>
                <a:latin typeface="UTM Avo" panose="02040603050506020204" pitchFamily="18" charset="0"/>
              </a:rPr>
              <a:t>56</a:t>
            </a:r>
            <a:r>
              <a:rPr kumimoji="0" lang="en-US"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3</a:t>
            </a:r>
            <a:r>
              <a:rPr kumimoji="0" lang="x-none"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x-none" sz="2667"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x </a:t>
            </a:r>
            <a:r>
              <a:rPr kumimoji="0" lang="x-none"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10</a:t>
            </a:r>
            <a:r>
              <a:rPr kumimoji="0" lang="en-US"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000</a:t>
            </a:r>
            <a:r>
              <a:rPr kumimoji="0" lang="x-none" sz="2667"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x-none"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en-US"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kumimoji="0" lang="x-none"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r>
              <a:rPr lang="en-US" sz="2667" noProof="0" dirty="0">
                <a:solidFill>
                  <a:prstClr val="black"/>
                </a:solidFill>
                <a:latin typeface="UTM Avo" panose="02040603050506020204" pitchFamily="18" charset="0"/>
              </a:rPr>
              <a:t>0</a:t>
            </a:r>
            <a:r>
              <a:rPr lang="en-US" sz="2667" dirty="0" smtClean="0">
                <a:solidFill>
                  <a:prstClr val="black"/>
                </a:solidFill>
                <a:latin typeface="UTM Avo" panose="02040603050506020204" pitchFamily="18" charset="0"/>
              </a:rPr>
              <a:t>,5</a:t>
            </a:r>
            <a:r>
              <a:rPr kumimoji="0" lang="x-none"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x 100</a:t>
            </a:r>
            <a:r>
              <a:rPr kumimoji="0" lang="en-US"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00                            </a:t>
            </a:r>
            <a:r>
              <a:rPr kumimoji="0" lang="x-none"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x-none" sz="2667"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x-none" sz="2667"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			</a:t>
            </a:r>
            <a:endParaRPr kumimoji="0" lang="x-none" sz="2667"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8" name="TextBox 7">
            <a:extLst>
              <a:ext uri="{FF2B5EF4-FFF2-40B4-BE49-F238E27FC236}">
                <a16:creationId xmlns:a16="http://schemas.microsoft.com/office/drawing/2014/main" xmlns="" id="{D5E50C69-B715-4B8B-C888-FF77EFDDFFB1}"/>
              </a:ext>
            </a:extLst>
          </p:cNvPr>
          <p:cNvSpPr txBox="1"/>
          <p:nvPr/>
        </p:nvSpPr>
        <p:spPr>
          <a:xfrm>
            <a:off x="3908488" y="2917373"/>
            <a:ext cx="1438214" cy="502766"/>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lang="en-US" sz="2667" b="1" dirty="0" smtClean="0">
                <a:solidFill>
                  <a:srgbClr val="002060"/>
                </a:solidFill>
                <a:latin typeface="UTM Avo" panose="02040603050506020204" pitchFamily="18" charset="0"/>
              </a:rPr>
              <a:t>25630</a:t>
            </a:r>
            <a:endParaRPr kumimoji="0" lang="x-none"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sp>
        <p:nvSpPr>
          <p:cNvPr id="9" name="TextBox 8">
            <a:extLst>
              <a:ext uri="{FF2B5EF4-FFF2-40B4-BE49-F238E27FC236}">
                <a16:creationId xmlns:a16="http://schemas.microsoft.com/office/drawing/2014/main" xmlns="" id="{38C34969-78EC-5DDD-80F2-998594CD5BB3}"/>
              </a:ext>
            </a:extLst>
          </p:cNvPr>
          <p:cNvSpPr txBox="1"/>
          <p:nvPr/>
        </p:nvSpPr>
        <p:spPr>
          <a:xfrm>
            <a:off x="9176556" y="2895601"/>
            <a:ext cx="1252266" cy="502766"/>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667" b="1" i="0" u="none" strike="noStrike" kern="1200" cap="none" spc="0" normalizeH="0" baseline="0" noProof="0">
                <a:ln>
                  <a:noFill/>
                </a:ln>
                <a:solidFill>
                  <a:srgbClr val="002060"/>
                </a:solidFill>
                <a:effectLst/>
                <a:uLnTx/>
                <a:uFillTx/>
                <a:latin typeface="UTM Avo" panose="02040603050506020204" pitchFamily="18" charset="0"/>
                <a:ea typeface="+mn-ea"/>
                <a:cs typeface="+mn-cs"/>
              </a:rPr>
              <a:t>= </a:t>
            </a:r>
            <a:r>
              <a:rPr lang="en-US" sz="2667" b="1" smtClean="0">
                <a:solidFill>
                  <a:srgbClr val="002060"/>
                </a:solidFill>
                <a:latin typeface="UTM Avo" panose="02040603050506020204" pitchFamily="18" charset="0"/>
              </a:rPr>
              <a:t>5000</a:t>
            </a:r>
            <a:endParaRPr kumimoji="0" lang="x-none"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sp>
        <p:nvSpPr>
          <p:cNvPr id="17" name="Freeform 8">
            <a:extLst>
              <a:ext uri="{FF2B5EF4-FFF2-40B4-BE49-F238E27FC236}">
                <a16:creationId xmlns:a16="http://schemas.microsoft.com/office/drawing/2014/main" xmlns="" id="{D3C0CD61-3CE1-0179-BC89-82BF4E9E7AFF}"/>
              </a:ext>
            </a:extLst>
          </p:cNvPr>
          <p:cNvSpPr/>
          <p:nvPr/>
        </p:nvSpPr>
        <p:spPr>
          <a:xfrm>
            <a:off x="513473" y="1637777"/>
            <a:ext cx="1191502" cy="1257824"/>
          </a:xfrm>
          <a:custGeom>
            <a:avLst/>
            <a:gdLst/>
            <a:ahLst/>
            <a:cxnLst/>
            <a:rect l="l" t="t" r="r" b="b"/>
            <a:pathLst>
              <a:path w="1701018" h="1795701">
                <a:moveTo>
                  <a:pt x="0" y="0"/>
                </a:moveTo>
                <a:lnTo>
                  <a:pt x="1701018" y="0"/>
                </a:lnTo>
                <a:lnTo>
                  <a:pt x="1701018" y="1795700"/>
                </a:lnTo>
                <a:lnTo>
                  <a:pt x="0" y="1795700"/>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pic>
        <p:nvPicPr>
          <p:cNvPr id="18" name="Google Shape;1421;p70">
            <a:extLst>
              <a:ext uri="{FF2B5EF4-FFF2-40B4-BE49-F238E27FC236}">
                <a16:creationId xmlns:a16="http://schemas.microsoft.com/office/drawing/2014/main" xmlns="" id="{45E3480B-860B-59F2-7B82-B11D45001037}"/>
              </a:ext>
            </a:extLst>
          </p:cNvPr>
          <p:cNvPicPr preferRelativeResize="0"/>
          <p:nvPr/>
        </p:nvPicPr>
        <p:blipFill>
          <a:blip r:embed="rId6">
            <a:alphaModFix/>
          </a:blip>
          <a:stretch>
            <a:fillRect/>
          </a:stretch>
        </p:blipFill>
        <p:spPr>
          <a:xfrm>
            <a:off x="10104463" y="1412317"/>
            <a:ext cx="1447902" cy="1149908"/>
          </a:xfrm>
          <a:prstGeom prst="rect">
            <a:avLst/>
          </a:prstGeom>
          <a:noFill/>
          <a:ln>
            <a:noFill/>
          </a:ln>
        </p:spPr>
      </p:pic>
    </p:spTree>
    <p:extLst>
      <p:ext uri="{BB962C8B-B14F-4D97-AF65-F5344CB8AC3E}">
        <p14:creationId xmlns:p14="http://schemas.microsoft.com/office/powerpoint/2010/main" val="420150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6C620DD-EFA8-A65C-AC2B-8B9E6F493F5B}"/>
              </a:ext>
            </a:extLst>
          </p:cNvPr>
          <p:cNvPicPr>
            <a:picLocks noChangeAspect="1"/>
          </p:cNvPicPr>
          <p:nvPr/>
        </p:nvPicPr>
        <p:blipFill>
          <a:blip r:embed="rId2"/>
          <a:stretch>
            <a:fillRect/>
          </a:stretch>
        </p:blipFill>
        <p:spPr>
          <a:xfrm>
            <a:off x="4626007" y="3216121"/>
            <a:ext cx="2840982" cy="1597290"/>
          </a:xfrm>
          <a:prstGeom prst="rect">
            <a:avLst/>
          </a:prstGeom>
        </p:spPr>
      </p:pic>
    </p:spTree>
    <p:extLst>
      <p:ext uri="{BB962C8B-B14F-4D97-AF65-F5344CB8AC3E}">
        <p14:creationId xmlns:p14="http://schemas.microsoft.com/office/powerpoint/2010/main" val="39460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1411059" y="1652084"/>
            <a:ext cx="4210095" cy="516523"/>
          </a:xfrm>
          <a:prstGeom prst="rect">
            <a:avLst/>
          </a:prstGeom>
        </p:spPr>
        <p:txBody>
          <a:bodyPr wrap="square" lIns="40612" tIns="20306" rIns="40612" bIns="20306">
            <a:spAutoFit/>
          </a:bodyPr>
          <a:lstStyle/>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Tính nhẩm</a:t>
            </a:r>
            <a:r>
              <a:rPr lang="en-US" sz="2400" dirty="0">
                <a:latin typeface="UTM Avo" panose="02040603050506020204" pitchFamily="18" charset="0"/>
                <a:ea typeface="Calibri" panose="020F0502020204030204" pitchFamily="34" charset="0"/>
                <a:cs typeface="Arial" panose="020B0604020202020204" pitchFamily="34" charset="0"/>
              </a:rPr>
              <a:t>:</a:t>
            </a:r>
            <a:endParaRPr lang="vi-VN" sz="2400" dirty="0">
              <a:latin typeface="UTM Avo" panose="02040603050506020204" pitchFamily="18"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01</a:t>
            </a:r>
          </a:p>
        </p:txBody>
      </p:sp>
      <p:sp>
        <p:nvSpPr>
          <p:cNvPr id="4" name="TextBox 3">
            <a:extLst>
              <a:ext uri="{FF2B5EF4-FFF2-40B4-BE49-F238E27FC236}">
                <a16:creationId xmlns:a16="http://schemas.microsoft.com/office/drawing/2014/main" xmlns="" id="{82D2F0F2-361F-ED33-60B5-48021BA76B88}"/>
              </a:ext>
            </a:extLst>
          </p:cNvPr>
          <p:cNvSpPr txBox="1"/>
          <p:nvPr/>
        </p:nvSpPr>
        <p:spPr>
          <a:xfrm>
            <a:off x="433792" y="2149303"/>
            <a:ext cx="9133667" cy="2308324"/>
          </a:xfrm>
          <a:prstGeom prst="rect">
            <a:avLst/>
          </a:prstGeom>
          <a:noFill/>
        </p:spPr>
        <p:txBody>
          <a:bodyPr wrap="square" rtlCol="0">
            <a:spAutoFit/>
          </a:bodyPr>
          <a:lstStyle/>
          <a:p>
            <a:pPr>
              <a:lnSpc>
                <a:spcPct val="200000"/>
              </a:lnSpc>
            </a:pPr>
            <a:r>
              <a:rPr lang="x-none" sz="2400" dirty="0">
                <a:latin typeface="UTM Avo" panose="02040603050506020204" pitchFamily="18" charset="0"/>
                <a:cs typeface="Arial" panose="020B0604020202020204" pitchFamily="34" charset="0"/>
              </a:rPr>
              <a:t>a) 3,87 x 10			</a:t>
            </a:r>
            <a:r>
              <a:rPr lang="en-US" sz="2400" dirty="0">
                <a:latin typeface="UTM Avo" panose="02040603050506020204" pitchFamily="18" charset="0"/>
                <a:cs typeface="Arial" panose="020B0604020202020204" pitchFamily="34" charset="0"/>
              </a:rPr>
              <a:t>		</a:t>
            </a:r>
            <a:r>
              <a:rPr lang="x-none" sz="2400" dirty="0">
                <a:latin typeface="UTM Avo" panose="02040603050506020204" pitchFamily="18" charset="0"/>
                <a:cs typeface="Arial" panose="020B0604020202020204" pitchFamily="34" charset="0"/>
              </a:rPr>
              <a:t>b) 6,854 x 100</a:t>
            </a:r>
          </a:p>
          <a:p>
            <a:pPr>
              <a:lnSpc>
                <a:spcPct val="200000"/>
              </a:lnSpc>
            </a:pP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49,8 </a:t>
            </a:r>
            <a:r>
              <a:rPr lang="x-none" sz="2400" dirty="0">
                <a:latin typeface="UTM Avo" panose="02040603050506020204" pitchFamily="18" charset="0"/>
                <a:cs typeface="Arial" panose="020B0604020202020204" pitchFamily="34" charset="0"/>
              </a:rPr>
              <a:t>x 10			</a:t>
            </a:r>
            <a:r>
              <a:rPr lang="en-US" sz="2400" dirty="0">
                <a:latin typeface="UTM Avo" panose="02040603050506020204" pitchFamily="18" charset="0"/>
                <a:cs typeface="Arial" panose="020B0604020202020204" pitchFamily="34" charset="0"/>
              </a:rPr>
              <a:t>		</a:t>
            </a: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15,09 </a:t>
            </a:r>
            <a:r>
              <a:rPr lang="x-none" sz="2400" dirty="0">
                <a:latin typeface="UTM Avo" panose="02040603050506020204" pitchFamily="18" charset="0"/>
                <a:cs typeface="Arial" panose="020B0604020202020204" pitchFamily="34" charset="0"/>
              </a:rPr>
              <a:t>x 100</a:t>
            </a:r>
          </a:p>
          <a:p>
            <a:pPr>
              <a:lnSpc>
                <a:spcPct val="200000"/>
              </a:lnSpc>
            </a:pP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261,9 </a:t>
            </a:r>
            <a:r>
              <a:rPr lang="x-none" sz="2400" dirty="0">
                <a:latin typeface="UTM Avo" panose="02040603050506020204" pitchFamily="18" charset="0"/>
                <a:cs typeface="Arial" panose="020B0604020202020204" pitchFamily="34" charset="0"/>
              </a:rPr>
              <a:t>x 10			</a:t>
            </a:r>
            <a:r>
              <a:rPr lang="en-US" sz="2400" dirty="0">
                <a:latin typeface="UTM Avo" panose="02040603050506020204" pitchFamily="18" charset="0"/>
                <a:cs typeface="Arial" panose="020B0604020202020204" pitchFamily="34" charset="0"/>
              </a:rPr>
              <a:t>		</a:t>
            </a: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0,097 </a:t>
            </a:r>
            <a:r>
              <a:rPr lang="x-none" sz="2400" dirty="0">
                <a:latin typeface="UTM Avo" panose="02040603050506020204" pitchFamily="18" charset="0"/>
                <a:cs typeface="Arial" panose="020B0604020202020204" pitchFamily="34" charset="0"/>
              </a:rPr>
              <a:t>x 100</a:t>
            </a:r>
          </a:p>
        </p:txBody>
      </p:sp>
      <p:sp>
        <p:nvSpPr>
          <p:cNvPr id="12" name="TextBox 11">
            <a:extLst>
              <a:ext uri="{FF2B5EF4-FFF2-40B4-BE49-F238E27FC236}">
                <a16:creationId xmlns:a16="http://schemas.microsoft.com/office/drawing/2014/main" xmlns="" id="{82D2F0F2-361F-ED33-60B5-48021BA76B88}"/>
              </a:ext>
            </a:extLst>
          </p:cNvPr>
          <p:cNvSpPr txBox="1"/>
          <p:nvPr/>
        </p:nvSpPr>
        <p:spPr>
          <a:xfrm>
            <a:off x="433792" y="4370246"/>
            <a:ext cx="9133667" cy="2308324"/>
          </a:xfrm>
          <a:prstGeom prst="rect">
            <a:avLst/>
          </a:prstGeom>
          <a:noFill/>
        </p:spPr>
        <p:txBody>
          <a:bodyPr wrap="square" rtlCol="0">
            <a:spAutoFit/>
          </a:bodyPr>
          <a:lstStyle/>
          <a:p>
            <a:pPr>
              <a:lnSpc>
                <a:spcPct val="200000"/>
              </a:lnSpc>
            </a:pPr>
            <a:r>
              <a:rPr lang="x-none" sz="2400" dirty="0">
                <a:latin typeface="UTM Avo" panose="02040603050506020204" pitchFamily="18" charset="0"/>
                <a:cs typeface="Arial" panose="020B0604020202020204" pitchFamily="34" charset="0"/>
              </a:rPr>
              <a:t>c) 0,3865 x 1 000		</a:t>
            </a:r>
            <a:r>
              <a:rPr lang="en-US" sz="2400" dirty="0">
                <a:latin typeface="UTM Avo" panose="02040603050506020204" pitchFamily="18" charset="0"/>
                <a:cs typeface="Arial" panose="020B0604020202020204" pitchFamily="34" charset="0"/>
              </a:rPr>
              <a:t>		</a:t>
            </a:r>
            <a:r>
              <a:rPr lang="x-none" sz="2400" dirty="0">
                <a:latin typeface="UTM Avo" panose="02040603050506020204" pitchFamily="18" charset="0"/>
                <a:cs typeface="Arial" panose="020B0604020202020204" pitchFamily="34" charset="0"/>
              </a:rPr>
              <a:t>d) 6,21 x 1 000</a:t>
            </a:r>
          </a:p>
          <a:p>
            <a:pPr>
              <a:lnSpc>
                <a:spcPct val="200000"/>
              </a:lnSpc>
            </a:pP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6,794 </a:t>
            </a:r>
            <a:r>
              <a:rPr lang="x-none" sz="2400" dirty="0">
                <a:latin typeface="UTM Avo" panose="02040603050506020204" pitchFamily="18" charset="0"/>
                <a:cs typeface="Arial" panose="020B0604020202020204" pitchFamily="34" charset="0"/>
              </a:rPr>
              <a:t>x 1 000			</a:t>
            </a:r>
            <a:r>
              <a:rPr lang="en-US" sz="2400" dirty="0">
                <a:latin typeface="UTM Avo" panose="02040603050506020204" pitchFamily="18" charset="0"/>
                <a:cs typeface="Arial" panose="020B0604020202020204" pitchFamily="34" charset="0"/>
              </a:rPr>
              <a:t>	</a:t>
            </a: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1,8 </a:t>
            </a:r>
            <a:r>
              <a:rPr lang="x-none" sz="2400" dirty="0">
                <a:latin typeface="UTM Avo" panose="02040603050506020204" pitchFamily="18" charset="0"/>
                <a:cs typeface="Arial" panose="020B0604020202020204" pitchFamily="34" charset="0"/>
              </a:rPr>
              <a:t>x 1 000</a:t>
            </a:r>
          </a:p>
          <a:p>
            <a:pPr>
              <a:lnSpc>
                <a:spcPct val="200000"/>
              </a:lnSpc>
            </a:pP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15,961 </a:t>
            </a:r>
            <a:r>
              <a:rPr lang="x-none" sz="2400" dirty="0">
                <a:latin typeface="UTM Avo" panose="02040603050506020204" pitchFamily="18" charset="0"/>
                <a:cs typeface="Arial" panose="020B0604020202020204" pitchFamily="34" charset="0"/>
              </a:rPr>
              <a:t>x 1 000			</a:t>
            </a:r>
            <a:r>
              <a:rPr lang="en-US" sz="2400" dirty="0">
                <a:latin typeface="UTM Avo" panose="02040603050506020204" pitchFamily="18" charset="0"/>
                <a:cs typeface="Arial" panose="020B0604020202020204" pitchFamily="34" charset="0"/>
              </a:rPr>
              <a:t>	</a:t>
            </a: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0,5 </a:t>
            </a:r>
            <a:r>
              <a:rPr lang="x-none" sz="2400" dirty="0">
                <a:latin typeface="UTM Avo" panose="02040603050506020204" pitchFamily="18" charset="0"/>
                <a:cs typeface="Arial" panose="020B0604020202020204" pitchFamily="34" charset="0"/>
              </a:rPr>
              <a:t>x 1 000</a:t>
            </a:r>
          </a:p>
        </p:txBody>
      </p:sp>
    </p:spTree>
    <p:extLst>
      <p:ext uri="{BB962C8B-B14F-4D97-AF65-F5344CB8AC3E}">
        <p14:creationId xmlns:p14="http://schemas.microsoft.com/office/powerpoint/2010/main" val="146460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1411059" y="1652084"/>
            <a:ext cx="4210095" cy="516523"/>
          </a:xfrm>
          <a:prstGeom prst="rect">
            <a:avLst/>
          </a:prstGeom>
        </p:spPr>
        <p:txBody>
          <a:bodyPr wrap="square" lIns="40612" tIns="20306" rIns="40612" bIns="20306">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Tính nhẩm</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a:t>
            </a:r>
            <a:endPar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01</a:t>
            </a:r>
          </a:p>
        </p:txBody>
      </p:sp>
      <p:sp>
        <p:nvSpPr>
          <p:cNvPr id="4" name="TextBox 3">
            <a:extLst>
              <a:ext uri="{FF2B5EF4-FFF2-40B4-BE49-F238E27FC236}">
                <a16:creationId xmlns:a16="http://schemas.microsoft.com/office/drawing/2014/main" xmlns="" id="{82D2F0F2-361F-ED33-60B5-48021BA76B88}"/>
              </a:ext>
            </a:extLst>
          </p:cNvPr>
          <p:cNvSpPr txBox="1"/>
          <p:nvPr/>
        </p:nvSpPr>
        <p:spPr>
          <a:xfrm>
            <a:off x="433792" y="2149303"/>
            <a:ext cx="9133667" cy="230832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a) 3,87 x 10			</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 6,854 x 100</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Arial" panose="020B0604020202020204" pitchFamily="34" charset="0"/>
              </a:rPr>
              <a:t>   </a:t>
            </a:r>
            <a:r>
              <a:rPr kumimoji="0" lang="x-none" sz="2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Arial" panose="020B0604020202020204" pitchFamily="34" charset="0"/>
              </a:rPr>
              <a:t>49,8 </a:t>
            </a:r>
            <a:r>
              <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x 10			</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Arial" panose="020B0604020202020204" pitchFamily="34" charset="0"/>
              </a:rPr>
              <a:t>     </a:t>
            </a:r>
            <a:r>
              <a:rPr kumimoji="0" lang="x-none" sz="2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Arial" panose="020B0604020202020204" pitchFamily="34" charset="0"/>
              </a:rPr>
              <a:t>15,09 </a:t>
            </a:r>
            <a:r>
              <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x 100</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Arial" panose="020B0604020202020204" pitchFamily="34" charset="0"/>
              </a:rPr>
              <a:t>  </a:t>
            </a:r>
            <a:r>
              <a:rPr kumimoji="0" lang="x-none" sz="2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Arial" panose="020B0604020202020204" pitchFamily="34" charset="0"/>
              </a:rPr>
              <a:t>261,9 </a:t>
            </a:r>
            <a:r>
              <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x 10			</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Arial" panose="020B0604020202020204" pitchFamily="34" charset="0"/>
              </a:rPr>
              <a:t>      </a:t>
            </a:r>
            <a:r>
              <a:rPr kumimoji="0" lang="x-none" sz="2400" b="0"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Arial" panose="020B0604020202020204" pitchFamily="34" charset="0"/>
              </a:rPr>
              <a:t>0,097 </a:t>
            </a:r>
            <a:r>
              <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x 100</a:t>
            </a:r>
          </a:p>
        </p:txBody>
      </p:sp>
      <p:sp>
        <p:nvSpPr>
          <p:cNvPr id="6" name="TextBox 5">
            <a:extLst>
              <a:ext uri="{FF2B5EF4-FFF2-40B4-BE49-F238E27FC236}">
                <a16:creationId xmlns:a16="http://schemas.microsoft.com/office/drawing/2014/main" xmlns="" id="{CD89B0FD-738E-8178-C7DC-E0DEEDCFF15D}"/>
              </a:ext>
            </a:extLst>
          </p:cNvPr>
          <p:cNvSpPr txBox="1"/>
          <p:nvPr/>
        </p:nvSpPr>
        <p:spPr>
          <a:xfrm>
            <a:off x="2239843" y="2382066"/>
            <a:ext cx="1132041" cy="461665"/>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38,7</a:t>
            </a:r>
          </a:p>
        </p:txBody>
      </p:sp>
      <p:sp>
        <p:nvSpPr>
          <p:cNvPr id="7" name="TextBox 6">
            <a:extLst>
              <a:ext uri="{FF2B5EF4-FFF2-40B4-BE49-F238E27FC236}">
                <a16:creationId xmlns:a16="http://schemas.microsoft.com/office/drawing/2014/main" xmlns="" id="{088FF6DD-B6A2-4B66-3073-C0E47B287E3A}"/>
              </a:ext>
            </a:extLst>
          </p:cNvPr>
          <p:cNvSpPr txBox="1"/>
          <p:nvPr/>
        </p:nvSpPr>
        <p:spPr>
          <a:xfrm>
            <a:off x="2239843" y="3138040"/>
            <a:ext cx="1035861" cy="461665"/>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498</a:t>
            </a:r>
          </a:p>
        </p:txBody>
      </p:sp>
      <p:sp>
        <p:nvSpPr>
          <p:cNvPr id="8" name="TextBox 7">
            <a:extLst>
              <a:ext uri="{FF2B5EF4-FFF2-40B4-BE49-F238E27FC236}">
                <a16:creationId xmlns:a16="http://schemas.microsoft.com/office/drawing/2014/main" xmlns="" id="{4DCE4F8E-DA4D-BC7F-530D-A2A1D584EE72}"/>
              </a:ext>
            </a:extLst>
          </p:cNvPr>
          <p:cNvSpPr txBox="1"/>
          <p:nvPr/>
        </p:nvSpPr>
        <p:spPr>
          <a:xfrm>
            <a:off x="2194910" y="3866091"/>
            <a:ext cx="1321196" cy="461665"/>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2 619</a:t>
            </a:r>
          </a:p>
        </p:txBody>
      </p:sp>
      <p:sp>
        <p:nvSpPr>
          <p:cNvPr id="9" name="TextBox 8">
            <a:extLst>
              <a:ext uri="{FF2B5EF4-FFF2-40B4-BE49-F238E27FC236}">
                <a16:creationId xmlns:a16="http://schemas.microsoft.com/office/drawing/2014/main" xmlns="" id="{558259D7-7FB0-929F-A100-CEE27011B306}"/>
              </a:ext>
            </a:extLst>
          </p:cNvPr>
          <p:cNvSpPr txBox="1"/>
          <p:nvPr/>
        </p:nvSpPr>
        <p:spPr>
          <a:xfrm>
            <a:off x="8156017" y="2385510"/>
            <a:ext cx="1322798" cy="461665"/>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685,4</a:t>
            </a:r>
          </a:p>
        </p:txBody>
      </p:sp>
      <p:sp>
        <p:nvSpPr>
          <p:cNvPr id="10" name="TextBox 9">
            <a:extLst>
              <a:ext uri="{FF2B5EF4-FFF2-40B4-BE49-F238E27FC236}">
                <a16:creationId xmlns:a16="http://schemas.microsoft.com/office/drawing/2014/main" xmlns="" id="{3C929CE7-B3D1-5498-95AD-985CDC5082E2}"/>
              </a:ext>
            </a:extLst>
          </p:cNvPr>
          <p:cNvSpPr txBox="1"/>
          <p:nvPr/>
        </p:nvSpPr>
        <p:spPr>
          <a:xfrm>
            <a:off x="8156017" y="3138040"/>
            <a:ext cx="1321196" cy="461665"/>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1 509</a:t>
            </a:r>
          </a:p>
        </p:txBody>
      </p:sp>
      <p:sp>
        <p:nvSpPr>
          <p:cNvPr id="11" name="TextBox 10">
            <a:extLst>
              <a:ext uri="{FF2B5EF4-FFF2-40B4-BE49-F238E27FC236}">
                <a16:creationId xmlns:a16="http://schemas.microsoft.com/office/drawing/2014/main" xmlns="" id="{5774BB0A-4765-7ABB-988F-BD0F27EDCD65}"/>
              </a:ext>
            </a:extLst>
          </p:cNvPr>
          <p:cNvSpPr txBox="1"/>
          <p:nvPr/>
        </p:nvSpPr>
        <p:spPr>
          <a:xfrm>
            <a:off x="8156017" y="3890570"/>
            <a:ext cx="941283" cy="461665"/>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9,7</a:t>
            </a:r>
          </a:p>
        </p:txBody>
      </p:sp>
    </p:spTree>
    <p:extLst>
      <p:ext uri="{BB962C8B-B14F-4D97-AF65-F5344CB8AC3E}">
        <p14:creationId xmlns:p14="http://schemas.microsoft.com/office/powerpoint/2010/main" val="352902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down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strips(down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strips(down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P spid="6" grpId="0" animBg="1"/>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1411059" y="1652084"/>
            <a:ext cx="4210095" cy="516523"/>
          </a:xfrm>
          <a:prstGeom prst="rect">
            <a:avLst/>
          </a:prstGeom>
        </p:spPr>
        <p:txBody>
          <a:bodyPr wrap="square" lIns="40612" tIns="20306" rIns="40612" bIns="20306">
            <a:spAutoFit/>
          </a:bodyPr>
          <a:lstStyle/>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Tính nhẩm</a:t>
            </a: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01</a:t>
            </a:r>
          </a:p>
        </p:txBody>
      </p:sp>
      <p:sp>
        <p:nvSpPr>
          <p:cNvPr id="4" name="TextBox 3">
            <a:extLst>
              <a:ext uri="{FF2B5EF4-FFF2-40B4-BE49-F238E27FC236}">
                <a16:creationId xmlns:a16="http://schemas.microsoft.com/office/drawing/2014/main" xmlns="" id="{82D2F0F2-361F-ED33-60B5-48021BA76B88}"/>
              </a:ext>
            </a:extLst>
          </p:cNvPr>
          <p:cNvSpPr txBox="1"/>
          <p:nvPr/>
        </p:nvSpPr>
        <p:spPr>
          <a:xfrm>
            <a:off x="433792" y="2149303"/>
            <a:ext cx="9133667" cy="2308324"/>
          </a:xfrm>
          <a:prstGeom prst="rect">
            <a:avLst/>
          </a:prstGeom>
          <a:noFill/>
        </p:spPr>
        <p:txBody>
          <a:bodyPr wrap="square" rtlCol="0">
            <a:spAutoFit/>
          </a:bodyPr>
          <a:lstStyle/>
          <a:p>
            <a:pPr>
              <a:lnSpc>
                <a:spcPct val="200000"/>
              </a:lnSpc>
            </a:pPr>
            <a:r>
              <a:rPr lang="x-none" sz="2400" dirty="0">
                <a:latin typeface="UTM Avo" panose="02040603050506020204" pitchFamily="18" charset="0"/>
                <a:cs typeface="Arial" panose="020B0604020202020204" pitchFamily="34" charset="0"/>
              </a:rPr>
              <a:t>c) 0,3865 x 1 000		</a:t>
            </a:r>
            <a:r>
              <a:rPr lang="en-US" sz="2400" dirty="0">
                <a:latin typeface="UTM Avo" panose="02040603050506020204" pitchFamily="18" charset="0"/>
                <a:cs typeface="Arial" panose="020B0604020202020204" pitchFamily="34" charset="0"/>
              </a:rPr>
              <a:t>		</a:t>
            </a:r>
            <a:r>
              <a:rPr lang="x-none" sz="2400" dirty="0">
                <a:latin typeface="UTM Avo" panose="02040603050506020204" pitchFamily="18" charset="0"/>
                <a:cs typeface="Arial" panose="020B0604020202020204" pitchFamily="34" charset="0"/>
              </a:rPr>
              <a:t>d) 6,21 x 1 000</a:t>
            </a:r>
          </a:p>
          <a:p>
            <a:pPr>
              <a:lnSpc>
                <a:spcPct val="200000"/>
              </a:lnSpc>
            </a:pP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6,794 </a:t>
            </a:r>
            <a:r>
              <a:rPr lang="x-none" sz="2400" dirty="0">
                <a:latin typeface="UTM Avo" panose="02040603050506020204" pitchFamily="18" charset="0"/>
                <a:cs typeface="Arial" panose="020B0604020202020204" pitchFamily="34" charset="0"/>
              </a:rPr>
              <a:t>x 1 000			</a:t>
            </a:r>
            <a:r>
              <a:rPr lang="en-US" sz="2400" dirty="0">
                <a:latin typeface="UTM Avo" panose="02040603050506020204" pitchFamily="18" charset="0"/>
                <a:cs typeface="Arial" panose="020B0604020202020204" pitchFamily="34" charset="0"/>
              </a:rPr>
              <a:t>	</a:t>
            </a: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1,8 </a:t>
            </a:r>
            <a:r>
              <a:rPr lang="x-none" sz="2400" dirty="0">
                <a:latin typeface="UTM Avo" panose="02040603050506020204" pitchFamily="18" charset="0"/>
                <a:cs typeface="Arial" panose="020B0604020202020204" pitchFamily="34" charset="0"/>
              </a:rPr>
              <a:t>x 1 000</a:t>
            </a:r>
          </a:p>
          <a:p>
            <a:pPr>
              <a:lnSpc>
                <a:spcPct val="200000"/>
              </a:lnSpc>
            </a:pP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15,961 </a:t>
            </a:r>
            <a:r>
              <a:rPr lang="x-none" sz="2400" dirty="0">
                <a:latin typeface="UTM Avo" panose="02040603050506020204" pitchFamily="18" charset="0"/>
                <a:cs typeface="Arial" panose="020B0604020202020204" pitchFamily="34" charset="0"/>
              </a:rPr>
              <a:t>x 1 000			</a:t>
            </a:r>
            <a:r>
              <a:rPr lang="en-US" sz="2400" dirty="0">
                <a:latin typeface="UTM Avo" panose="02040603050506020204" pitchFamily="18" charset="0"/>
                <a:cs typeface="Arial" panose="020B0604020202020204" pitchFamily="34" charset="0"/>
              </a:rPr>
              <a:t>	</a:t>
            </a:r>
            <a:r>
              <a:rPr lang="en-US" sz="2400" dirty="0" smtClean="0">
                <a:latin typeface="UTM Avo" panose="02040603050506020204" pitchFamily="18" charset="0"/>
                <a:cs typeface="Arial" panose="020B0604020202020204" pitchFamily="34" charset="0"/>
              </a:rPr>
              <a:t>     </a:t>
            </a:r>
            <a:r>
              <a:rPr lang="x-none" sz="2400" dirty="0" smtClean="0">
                <a:latin typeface="UTM Avo" panose="02040603050506020204" pitchFamily="18" charset="0"/>
                <a:cs typeface="Arial" panose="020B0604020202020204" pitchFamily="34" charset="0"/>
              </a:rPr>
              <a:t>0,5 </a:t>
            </a:r>
            <a:r>
              <a:rPr lang="x-none" sz="2400" dirty="0">
                <a:latin typeface="UTM Avo" panose="02040603050506020204" pitchFamily="18" charset="0"/>
                <a:cs typeface="Arial" panose="020B0604020202020204" pitchFamily="34" charset="0"/>
              </a:rPr>
              <a:t>x 1 000</a:t>
            </a:r>
          </a:p>
        </p:txBody>
      </p:sp>
      <p:sp>
        <p:nvSpPr>
          <p:cNvPr id="6" name="TextBox 5">
            <a:extLst>
              <a:ext uri="{FF2B5EF4-FFF2-40B4-BE49-F238E27FC236}">
                <a16:creationId xmlns:a16="http://schemas.microsoft.com/office/drawing/2014/main" xmlns="" id="{CD89B0FD-738E-8178-C7DC-E0DEEDCFF15D}"/>
              </a:ext>
            </a:extLst>
          </p:cNvPr>
          <p:cNvSpPr txBox="1"/>
          <p:nvPr/>
        </p:nvSpPr>
        <p:spPr>
          <a:xfrm>
            <a:off x="3022239" y="2382457"/>
            <a:ext cx="1456258" cy="461665"/>
          </a:xfrm>
          <a:prstGeom prst="rect">
            <a:avLst/>
          </a:prstGeom>
          <a:solidFill>
            <a:schemeClr val="accent4">
              <a:lumMod val="20000"/>
              <a:lumOff val="80000"/>
            </a:schemeClr>
          </a:solidFill>
        </p:spPr>
        <p:txBody>
          <a:bodyPr wrap="square" rtlCol="0">
            <a:spAutoFit/>
          </a:bodyPr>
          <a:lstStyle/>
          <a:p>
            <a:r>
              <a:rPr lang="x-none" sz="2400" b="1" dirty="0">
                <a:solidFill>
                  <a:srgbClr val="002060"/>
                </a:solidFill>
                <a:latin typeface="UTM Avo" panose="02040603050506020204" pitchFamily="18" charset="0"/>
              </a:rPr>
              <a:t>= 386,5</a:t>
            </a:r>
          </a:p>
        </p:txBody>
      </p:sp>
      <p:sp>
        <p:nvSpPr>
          <p:cNvPr id="7" name="TextBox 6">
            <a:extLst>
              <a:ext uri="{FF2B5EF4-FFF2-40B4-BE49-F238E27FC236}">
                <a16:creationId xmlns:a16="http://schemas.microsoft.com/office/drawing/2014/main" xmlns="" id="{088FF6DD-B6A2-4B66-3073-C0E47B287E3A}"/>
              </a:ext>
            </a:extLst>
          </p:cNvPr>
          <p:cNvSpPr txBox="1"/>
          <p:nvPr/>
        </p:nvSpPr>
        <p:spPr>
          <a:xfrm>
            <a:off x="3145965" y="3110508"/>
            <a:ext cx="1332532" cy="461665"/>
          </a:xfrm>
          <a:prstGeom prst="rect">
            <a:avLst/>
          </a:prstGeom>
          <a:solidFill>
            <a:schemeClr val="accent4">
              <a:lumMod val="20000"/>
              <a:lumOff val="80000"/>
            </a:schemeClr>
          </a:solidFill>
        </p:spPr>
        <p:txBody>
          <a:bodyPr wrap="square" rtlCol="0">
            <a:spAutoFit/>
          </a:bodyPr>
          <a:lstStyle/>
          <a:p>
            <a:r>
              <a:rPr lang="x-none" sz="2400" b="1" dirty="0">
                <a:solidFill>
                  <a:srgbClr val="002060"/>
                </a:solidFill>
                <a:latin typeface="UTM Avo" panose="02040603050506020204" pitchFamily="18" charset="0"/>
              </a:rPr>
              <a:t>= 6 794</a:t>
            </a:r>
          </a:p>
        </p:txBody>
      </p:sp>
      <p:sp>
        <p:nvSpPr>
          <p:cNvPr id="8" name="TextBox 7">
            <a:extLst>
              <a:ext uri="{FF2B5EF4-FFF2-40B4-BE49-F238E27FC236}">
                <a16:creationId xmlns:a16="http://schemas.microsoft.com/office/drawing/2014/main" xmlns="" id="{4DCE4F8E-DA4D-BC7F-530D-A2A1D584EE72}"/>
              </a:ext>
            </a:extLst>
          </p:cNvPr>
          <p:cNvSpPr txBox="1"/>
          <p:nvPr/>
        </p:nvSpPr>
        <p:spPr>
          <a:xfrm>
            <a:off x="2902066" y="3871313"/>
            <a:ext cx="1576431" cy="461665"/>
          </a:xfrm>
          <a:prstGeom prst="rect">
            <a:avLst/>
          </a:prstGeom>
          <a:solidFill>
            <a:schemeClr val="accent4">
              <a:lumMod val="20000"/>
              <a:lumOff val="80000"/>
            </a:schemeClr>
          </a:solidFill>
        </p:spPr>
        <p:txBody>
          <a:bodyPr wrap="square" rtlCol="0">
            <a:spAutoFit/>
          </a:bodyPr>
          <a:lstStyle/>
          <a:p>
            <a:r>
              <a:rPr lang="x-none" sz="2400" b="1" dirty="0">
                <a:solidFill>
                  <a:srgbClr val="002060"/>
                </a:solidFill>
                <a:latin typeface="UTM Avo" panose="02040603050506020204" pitchFamily="18" charset="0"/>
              </a:rPr>
              <a:t>= 15 961</a:t>
            </a:r>
          </a:p>
        </p:txBody>
      </p:sp>
      <p:sp>
        <p:nvSpPr>
          <p:cNvPr id="9" name="TextBox 8">
            <a:extLst>
              <a:ext uri="{FF2B5EF4-FFF2-40B4-BE49-F238E27FC236}">
                <a16:creationId xmlns:a16="http://schemas.microsoft.com/office/drawing/2014/main" xmlns="" id="{558259D7-7FB0-929F-A100-CEE27011B306}"/>
              </a:ext>
            </a:extLst>
          </p:cNvPr>
          <p:cNvSpPr txBox="1"/>
          <p:nvPr/>
        </p:nvSpPr>
        <p:spPr>
          <a:xfrm>
            <a:off x="8175267" y="2385510"/>
            <a:ext cx="1401870" cy="461665"/>
          </a:xfrm>
          <a:prstGeom prst="rect">
            <a:avLst/>
          </a:prstGeom>
          <a:solidFill>
            <a:schemeClr val="accent4">
              <a:lumMod val="20000"/>
              <a:lumOff val="80000"/>
            </a:schemeClr>
          </a:solidFill>
        </p:spPr>
        <p:txBody>
          <a:bodyPr wrap="square" rtlCol="0">
            <a:spAutoFit/>
          </a:bodyPr>
          <a:lstStyle/>
          <a:p>
            <a:r>
              <a:rPr lang="x-none" sz="2400" b="1" dirty="0">
                <a:solidFill>
                  <a:srgbClr val="002060"/>
                </a:solidFill>
                <a:latin typeface="UTM Avo" panose="02040603050506020204" pitchFamily="18" charset="0"/>
              </a:rPr>
              <a:t>= 6 210</a:t>
            </a:r>
          </a:p>
        </p:txBody>
      </p:sp>
      <p:sp>
        <p:nvSpPr>
          <p:cNvPr id="10" name="TextBox 9">
            <a:extLst>
              <a:ext uri="{FF2B5EF4-FFF2-40B4-BE49-F238E27FC236}">
                <a16:creationId xmlns:a16="http://schemas.microsoft.com/office/drawing/2014/main" xmlns="" id="{3C929CE7-B3D1-5498-95AD-985CDC5082E2}"/>
              </a:ext>
            </a:extLst>
          </p:cNvPr>
          <p:cNvSpPr txBox="1"/>
          <p:nvPr/>
        </p:nvSpPr>
        <p:spPr>
          <a:xfrm>
            <a:off x="8158532" y="3085230"/>
            <a:ext cx="1413766" cy="461665"/>
          </a:xfrm>
          <a:prstGeom prst="rect">
            <a:avLst/>
          </a:prstGeom>
          <a:solidFill>
            <a:schemeClr val="accent4">
              <a:lumMod val="20000"/>
              <a:lumOff val="80000"/>
            </a:schemeClr>
          </a:solidFill>
        </p:spPr>
        <p:txBody>
          <a:bodyPr wrap="square" rtlCol="0">
            <a:spAutoFit/>
          </a:bodyPr>
          <a:lstStyle/>
          <a:p>
            <a:r>
              <a:rPr lang="x-none" sz="2400" b="1" dirty="0">
                <a:solidFill>
                  <a:srgbClr val="002060"/>
                </a:solidFill>
                <a:latin typeface="UTM Avo" panose="02040603050506020204" pitchFamily="18" charset="0"/>
              </a:rPr>
              <a:t>= 1 800</a:t>
            </a:r>
          </a:p>
        </p:txBody>
      </p:sp>
      <p:sp>
        <p:nvSpPr>
          <p:cNvPr id="11" name="TextBox 10">
            <a:extLst>
              <a:ext uri="{FF2B5EF4-FFF2-40B4-BE49-F238E27FC236}">
                <a16:creationId xmlns:a16="http://schemas.microsoft.com/office/drawing/2014/main" xmlns="" id="{5774BB0A-4765-7ABB-988F-BD0F27EDCD65}"/>
              </a:ext>
            </a:extLst>
          </p:cNvPr>
          <p:cNvSpPr txBox="1"/>
          <p:nvPr/>
        </p:nvSpPr>
        <p:spPr>
          <a:xfrm>
            <a:off x="8158532" y="3823550"/>
            <a:ext cx="1084863" cy="461665"/>
          </a:xfrm>
          <a:prstGeom prst="rect">
            <a:avLst/>
          </a:prstGeom>
          <a:solidFill>
            <a:schemeClr val="accent4">
              <a:lumMod val="20000"/>
              <a:lumOff val="80000"/>
            </a:schemeClr>
          </a:solidFill>
        </p:spPr>
        <p:txBody>
          <a:bodyPr wrap="square" rtlCol="0">
            <a:spAutoFit/>
          </a:bodyPr>
          <a:lstStyle/>
          <a:p>
            <a:r>
              <a:rPr lang="x-none" sz="2400" b="1" dirty="0">
                <a:solidFill>
                  <a:srgbClr val="002060"/>
                </a:solidFill>
                <a:latin typeface="UTM Avo" panose="02040603050506020204" pitchFamily="18" charset="0"/>
              </a:rPr>
              <a:t>= 500</a:t>
            </a:r>
          </a:p>
        </p:txBody>
      </p:sp>
    </p:spTree>
    <p:extLst>
      <p:ext uri="{BB962C8B-B14F-4D97-AF65-F5344CB8AC3E}">
        <p14:creationId xmlns:p14="http://schemas.microsoft.com/office/powerpoint/2010/main" val="392320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trips(down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strips(down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strips(down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strips(downLeft)">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9FE3D56-2AB6-45D3-2B35-058EC1FE4271}"/>
              </a:ext>
            </a:extLst>
          </p:cNvPr>
          <p:cNvPicPr>
            <a:picLocks noChangeAspect="1"/>
          </p:cNvPicPr>
          <p:nvPr/>
        </p:nvPicPr>
        <p:blipFill>
          <a:blip r:embed="rId2"/>
          <a:stretch>
            <a:fillRect/>
          </a:stretch>
        </p:blipFill>
        <p:spPr>
          <a:xfrm>
            <a:off x="6993372" y="3870701"/>
            <a:ext cx="5194242" cy="2987299"/>
          </a:xfrm>
          <a:prstGeom prst="rect">
            <a:avLst/>
          </a:prstGeom>
        </p:spPr>
      </p:pic>
      <p:sp>
        <p:nvSpPr>
          <p:cNvPr id="3" name="Rectangle 2">
            <a:extLst>
              <a:ext uri="{FF2B5EF4-FFF2-40B4-BE49-F238E27FC236}">
                <a16:creationId xmlns:a16="http://schemas.microsoft.com/office/drawing/2014/main" xmlns="" id="{362DE7F9-16D2-29B9-A512-C94499754D27}"/>
              </a:ext>
            </a:extLst>
          </p:cNvPr>
          <p:cNvSpPr/>
          <p:nvPr/>
        </p:nvSpPr>
        <p:spPr>
          <a:xfrm>
            <a:off x="1411059" y="1652084"/>
            <a:ext cx="4210095" cy="516523"/>
          </a:xfrm>
          <a:prstGeom prst="rect">
            <a:avLst/>
          </a:prstGeom>
        </p:spPr>
        <p:txBody>
          <a:bodyPr wrap="square" lIns="40612" tIns="20306" rIns="40612" bIns="20306">
            <a:spAutoFit/>
          </a:bodyPr>
          <a:lstStyle/>
          <a:p>
            <a:pP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Số ?</a:t>
            </a: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02</a:t>
            </a:r>
          </a:p>
        </p:txBody>
      </p:sp>
      <p:sp>
        <p:nvSpPr>
          <p:cNvPr id="4" name="TextBox 3">
            <a:extLst>
              <a:ext uri="{FF2B5EF4-FFF2-40B4-BE49-F238E27FC236}">
                <a16:creationId xmlns:a16="http://schemas.microsoft.com/office/drawing/2014/main" xmlns="" id="{82D2F0F2-361F-ED33-60B5-48021BA76B88}"/>
              </a:ext>
            </a:extLst>
          </p:cNvPr>
          <p:cNvSpPr txBox="1"/>
          <p:nvPr/>
        </p:nvSpPr>
        <p:spPr>
          <a:xfrm>
            <a:off x="433792" y="2300617"/>
            <a:ext cx="6910284" cy="2229841"/>
          </a:xfrm>
          <a:prstGeom prst="rect">
            <a:avLst/>
          </a:prstGeom>
          <a:noFill/>
        </p:spPr>
        <p:txBody>
          <a:bodyPr wrap="square" rtlCol="0">
            <a:spAutoFit/>
          </a:bodyPr>
          <a:lstStyle/>
          <a:p>
            <a:pPr algn="just">
              <a:lnSpc>
                <a:spcPct val="150000"/>
              </a:lnSpc>
            </a:pPr>
            <a:r>
              <a:rPr lang="x-none" sz="2400" dirty="0">
                <a:latin typeface="UTM Avo" panose="02040603050506020204" pitchFamily="18" charset="0"/>
                <a:cs typeface="Arial" panose="020B0604020202020204" pitchFamily="34" charset="0"/>
              </a:rPr>
              <a:t>a) Một con ruồi giấm dài khoảng 0,35 cm. Một con chuồn chuồn có chiều dài gấp 10 lần chiều dài con ruồi giấm. Con chuồn chuồn đó dài khoảng</a:t>
            </a:r>
            <a:r>
              <a:rPr lang="en-US" sz="2400" dirty="0">
                <a:latin typeface="UTM Avo" panose="02040603050506020204" pitchFamily="18" charset="0"/>
                <a:cs typeface="Arial" panose="020B0604020202020204" pitchFamily="34" charset="0"/>
              </a:rPr>
              <a:t>   </a:t>
            </a:r>
            <a:r>
              <a:rPr lang="x-none" sz="2400" dirty="0">
                <a:latin typeface="UTM Avo" panose="02040603050506020204" pitchFamily="18" charset="0"/>
                <a:cs typeface="Arial" panose="020B0604020202020204" pitchFamily="34" charset="0"/>
              </a:rPr>
              <a:t>?</a:t>
            </a:r>
            <a:r>
              <a:rPr lang="en-US" sz="2400" dirty="0">
                <a:latin typeface="UTM Avo" panose="02040603050506020204" pitchFamily="18" charset="0"/>
                <a:cs typeface="Arial" panose="020B0604020202020204" pitchFamily="34" charset="0"/>
              </a:rPr>
              <a:t>   </a:t>
            </a:r>
            <a:r>
              <a:rPr lang="x-none" sz="2400" dirty="0">
                <a:latin typeface="UTM Avo" panose="02040603050506020204" pitchFamily="18" charset="0"/>
                <a:cs typeface="Arial" panose="020B0604020202020204" pitchFamily="34" charset="0"/>
              </a:rPr>
              <a:t>cm.</a:t>
            </a:r>
          </a:p>
        </p:txBody>
      </p:sp>
      <p:sp>
        <p:nvSpPr>
          <p:cNvPr id="12" name="TextBox 11">
            <a:extLst>
              <a:ext uri="{FF2B5EF4-FFF2-40B4-BE49-F238E27FC236}">
                <a16:creationId xmlns:a16="http://schemas.microsoft.com/office/drawing/2014/main" xmlns="" id="{C5FCA20A-9A57-8851-5A81-9366218E4C02}"/>
              </a:ext>
            </a:extLst>
          </p:cNvPr>
          <p:cNvSpPr txBox="1"/>
          <p:nvPr/>
        </p:nvSpPr>
        <p:spPr>
          <a:xfrm>
            <a:off x="433792" y="4679418"/>
            <a:ext cx="10674531" cy="1675843"/>
          </a:xfrm>
          <a:prstGeom prst="rect">
            <a:avLst/>
          </a:prstGeom>
          <a:noFill/>
        </p:spPr>
        <p:txBody>
          <a:bodyPr wrap="square">
            <a:spAutoFit/>
          </a:bodyPr>
          <a:lstStyle/>
          <a:p>
            <a:pPr algn="just">
              <a:lnSpc>
                <a:spcPct val="150000"/>
              </a:lnSpc>
            </a:pPr>
            <a:r>
              <a:rPr lang="x-none" sz="2400" dirty="0">
                <a:latin typeface="UTM Avo" panose="02040603050506020204" pitchFamily="18" charset="0"/>
                <a:cs typeface="Arial" panose="020B0604020202020204" pitchFamily="34" charset="0"/>
              </a:rPr>
              <a:t>b) Một con bọ rùa dài khoảng 7,62 mm. Hình ảnh phóng to của con bọ rùa đó dài gấp 100 lần chiều dài thực của nó. Hình ảnh phóng to của con bọ rùa đó dài khoảng </a:t>
            </a:r>
            <a:r>
              <a:rPr lang="en-US" sz="2400" dirty="0">
                <a:latin typeface="UTM Avo" panose="02040603050506020204" pitchFamily="18" charset="0"/>
                <a:cs typeface="Arial" panose="020B0604020202020204" pitchFamily="34" charset="0"/>
              </a:rPr>
              <a:t> </a:t>
            </a:r>
            <a:r>
              <a:rPr lang="x-none" sz="2400" dirty="0">
                <a:latin typeface="UTM Avo" panose="02040603050506020204" pitchFamily="18" charset="0"/>
                <a:cs typeface="Arial" panose="020B0604020202020204" pitchFamily="34" charset="0"/>
              </a:rPr>
              <a:t>?</a:t>
            </a:r>
            <a:r>
              <a:rPr lang="en-US" sz="2400" dirty="0">
                <a:latin typeface="UTM Avo" panose="02040603050506020204" pitchFamily="18" charset="0"/>
                <a:cs typeface="Arial" panose="020B0604020202020204" pitchFamily="34" charset="0"/>
              </a:rPr>
              <a:t> </a:t>
            </a:r>
            <a:r>
              <a:rPr lang="x-none" sz="2400" dirty="0">
                <a:latin typeface="UTM Avo" panose="02040603050506020204" pitchFamily="18" charset="0"/>
                <a:cs typeface="Arial" panose="020B0604020202020204" pitchFamily="34" charset="0"/>
              </a:rPr>
              <a:t> </a:t>
            </a:r>
            <a:r>
              <a:rPr lang="en-US" sz="2400" dirty="0">
                <a:latin typeface="UTM Avo" panose="02040603050506020204" pitchFamily="18" charset="0"/>
                <a:cs typeface="Arial" panose="020B0604020202020204" pitchFamily="34" charset="0"/>
              </a:rPr>
              <a:t> </a:t>
            </a:r>
            <a:r>
              <a:rPr lang="x-none" sz="2400" dirty="0">
                <a:latin typeface="UTM Avo" panose="02040603050506020204" pitchFamily="18" charset="0"/>
                <a:cs typeface="Arial" panose="020B0604020202020204" pitchFamily="34" charset="0"/>
              </a:rPr>
              <a:t>mm.</a:t>
            </a:r>
          </a:p>
        </p:txBody>
      </p:sp>
      <p:pic>
        <p:nvPicPr>
          <p:cNvPr id="14" name="Picture 13">
            <a:extLst>
              <a:ext uri="{FF2B5EF4-FFF2-40B4-BE49-F238E27FC236}">
                <a16:creationId xmlns:a16="http://schemas.microsoft.com/office/drawing/2014/main" xmlns="" id="{C4B86462-22AD-045C-E812-87C62F77F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535" y="1830096"/>
            <a:ext cx="4578585" cy="2851297"/>
          </a:xfrm>
          <a:prstGeom prst="rect">
            <a:avLst/>
          </a:prstGeom>
        </p:spPr>
      </p:pic>
      <p:sp>
        <p:nvSpPr>
          <p:cNvPr id="7" name="Rectangle: Rounded Corners 6">
            <a:extLst>
              <a:ext uri="{FF2B5EF4-FFF2-40B4-BE49-F238E27FC236}">
                <a16:creationId xmlns:a16="http://schemas.microsoft.com/office/drawing/2014/main" xmlns="" id="{93C6ABED-788C-E9DE-6CAF-22DE2B8CACD5}"/>
              </a:ext>
            </a:extLst>
          </p:cNvPr>
          <p:cNvSpPr/>
          <p:nvPr/>
        </p:nvSpPr>
        <p:spPr>
          <a:xfrm>
            <a:off x="3888934" y="4070409"/>
            <a:ext cx="439554" cy="409302"/>
          </a:xfrm>
          <a:prstGeom prst="roundRect">
            <a:avLst/>
          </a:prstGeom>
          <a:noFill/>
          <a:ln w="19050">
            <a:solidFill>
              <a:srgbClr val="F002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605FA46C-5CB2-D921-D89A-FAF800753F5C}"/>
              </a:ext>
            </a:extLst>
          </p:cNvPr>
          <p:cNvSpPr/>
          <p:nvPr/>
        </p:nvSpPr>
        <p:spPr>
          <a:xfrm>
            <a:off x="5181600" y="5919832"/>
            <a:ext cx="439554" cy="409302"/>
          </a:xfrm>
          <a:prstGeom prst="roundRect">
            <a:avLst/>
          </a:prstGeom>
          <a:noFill/>
          <a:ln w="19050">
            <a:solidFill>
              <a:srgbClr val="F002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026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p:bldP spid="12" grpId="0"/>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1391808" y="1757962"/>
            <a:ext cx="4210095" cy="410340"/>
          </a:xfrm>
          <a:prstGeom prst="rect">
            <a:avLst/>
          </a:prstGeom>
        </p:spPr>
        <p:txBody>
          <a:bodyPr wrap="square" lIns="40612" tIns="20306" rIns="40612" bIns="20306">
            <a:spAutoFit/>
          </a:bodyPr>
          <a:lstStyle/>
          <a:p>
            <a:r>
              <a:rPr lang="x-none" sz="2400" b="1" dirty="0">
                <a:solidFill>
                  <a:srgbClr val="FF0000"/>
                </a:solidFill>
                <a:latin typeface="UTM Avo" panose="02040603050506020204" pitchFamily="18" charset="0"/>
              </a:rPr>
              <a:t>Bài giải</a:t>
            </a: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02</a:t>
            </a:r>
          </a:p>
        </p:txBody>
      </p:sp>
      <p:sp>
        <p:nvSpPr>
          <p:cNvPr id="5" name="Rectangle 4">
            <a:extLst>
              <a:ext uri="{FF2B5EF4-FFF2-40B4-BE49-F238E27FC236}">
                <a16:creationId xmlns:a16="http://schemas.microsoft.com/office/drawing/2014/main" xmlns="" id="{6A653728-0681-27E6-7EEA-FCA31F4EF7CC}"/>
              </a:ext>
            </a:extLst>
          </p:cNvPr>
          <p:cNvSpPr/>
          <p:nvPr/>
        </p:nvSpPr>
        <p:spPr>
          <a:xfrm>
            <a:off x="530793" y="2168302"/>
            <a:ext cx="9707992" cy="1393687"/>
          </a:xfrm>
          <a:prstGeom prst="rect">
            <a:avLst/>
          </a:prstGeom>
        </p:spPr>
        <p:txBody>
          <a:bodyPr wrap="square" lIns="40612" tIns="20306" rIns="40612" bIns="20306">
            <a:spAutoFit/>
          </a:bodyPr>
          <a:lstStyle/>
          <a:p>
            <a:pPr>
              <a:lnSpc>
                <a:spcPct val="200000"/>
              </a:lnSpc>
            </a:pPr>
            <a:r>
              <a:rPr lang="x-none" sz="2400" dirty="0">
                <a:latin typeface="UTM Avo" panose="02040603050506020204" pitchFamily="18" charset="0"/>
              </a:rPr>
              <a:t>a) Con chuồn chuồn đó dài khoảng 3,5 cm.</a:t>
            </a:r>
          </a:p>
          <a:p>
            <a:pPr>
              <a:lnSpc>
                <a:spcPct val="200000"/>
              </a:lnSpc>
            </a:pPr>
            <a:r>
              <a:rPr lang="x-none" sz="2400" dirty="0">
                <a:latin typeface="UTM Avo" panose="02040603050506020204" pitchFamily="18" charset="0"/>
              </a:rPr>
              <a:t>b) Hình ảnh phóng to của con bọ rùa đó dài khoảng 762 mm.</a:t>
            </a:r>
          </a:p>
        </p:txBody>
      </p:sp>
      <p:pic>
        <p:nvPicPr>
          <p:cNvPr id="9" name="Picture 2" descr="Hình ảnh Chuồn Chuồn Phim Hoạt Hình Chuồn Chuồn Cam Kỳ Nghỉ Hè ở đây PNG , Chuồn  Chuồn, Mùa Hè, Kì Nghỉ Hè PNG miễn phí tải tập tin PSDComment và">
            <a:extLst>
              <a:ext uri="{FF2B5EF4-FFF2-40B4-BE49-F238E27FC236}">
                <a16:creationId xmlns:a16="http://schemas.microsoft.com/office/drawing/2014/main" xmlns="" id="{697B924C-5763-5D9D-EA28-9C131D4C614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500" b="93750" l="5417" r="90000">
                        <a14:foregroundMark x1="11333" y1="74250" x2="5417" y2="79500"/>
                        <a14:foregroundMark x1="24583" y1="88500" x2="22833" y2="93750"/>
                        <a14:foregroundMark x1="52417" y1="13250" x2="54167" y2="7667"/>
                        <a14:foregroundMark x1="55917" y1="5583" x2="54917" y2="4500"/>
                      </a14:backgroundRemoval>
                    </a14:imgEffect>
                  </a14:imgLayer>
                </a14:imgProps>
              </a:ext>
              <a:ext uri="{28A0092B-C50C-407E-A947-70E740481C1C}">
                <a14:useLocalDpi xmlns:a14="http://schemas.microsoft.com/office/drawing/2010/main" val="0"/>
              </a:ext>
            </a:extLst>
          </a:blip>
          <a:srcRect/>
          <a:stretch>
            <a:fillRect/>
          </a:stretch>
        </p:blipFill>
        <p:spPr bwMode="auto">
          <a:xfrm>
            <a:off x="868582" y="3661357"/>
            <a:ext cx="2746685" cy="27466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dybird ">
            <a:extLst>
              <a:ext uri="{FF2B5EF4-FFF2-40B4-BE49-F238E27FC236}">
                <a16:creationId xmlns:a16="http://schemas.microsoft.com/office/drawing/2014/main" xmlns="" id="{C7D37344-47F8-E1A4-4F6E-ED282CD58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867" y="4445000"/>
            <a:ext cx="1625601" cy="162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47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xmlns="" id="{95FDBA3E-1B07-A2DB-026A-9171EAEB362C}"/>
              </a:ext>
            </a:extLst>
          </p:cNvPr>
          <p:cNvPicPr>
            <a:picLocks noChangeAspect="1"/>
          </p:cNvPicPr>
          <p:nvPr/>
        </p:nvPicPr>
        <p:blipFill>
          <a:blip r:embed="rId3"/>
          <a:stretch>
            <a:fillRect/>
          </a:stretch>
        </p:blipFill>
        <p:spPr>
          <a:xfrm>
            <a:off x="4704385" y="2783958"/>
            <a:ext cx="2840982" cy="1597290"/>
          </a:xfrm>
          <a:prstGeom prst="rect">
            <a:avLst/>
          </a:prstGeom>
        </p:spPr>
      </p:pic>
    </p:spTree>
    <p:extLst>
      <p:ext uri="{BB962C8B-B14F-4D97-AF65-F5344CB8AC3E}">
        <p14:creationId xmlns:p14="http://schemas.microsoft.com/office/powerpoint/2010/main" val="234906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1411059" y="1652084"/>
            <a:ext cx="4210095" cy="516523"/>
          </a:xfrm>
          <a:prstGeom prst="rect">
            <a:avLst/>
          </a:prstGeom>
        </p:spPr>
        <p:txBody>
          <a:bodyPr wrap="square" lIns="40612" tIns="20306" rIns="40612" bIns="20306">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Số ?</a:t>
            </a: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03</a:t>
            </a:r>
          </a:p>
        </p:txBody>
      </p:sp>
      <p:pic>
        <p:nvPicPr>
          <p:cNvPr id="6" name="Picture 5">
            <a:extLst>
              <a:ext uri="{FF2B5EF4-FFF2-40B4-BE49-F238E27FC236}">
                <a16:creationId xmlns:a16="http://schemas.microsoft.com/office/drawing/2014/main" xmlns="" id="{300AD928-49DE-859D-13EC-A230BE5F5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895" y="2311359"/>
            <a:ext cx="10217675" cy="1574881"/>
          </a:xfrm>
          <a:prstGeom prst="rect">
            <a:avLst/>
          </a:prstGeom>
        </p:spPr>
      </p:pic>
      <p:grpSp>
        <p:nvGrpSpPr>
          <p:cNvPr id="9" name="Group 8">
            <a:extLst>
              <a:ext uri="{FF2B5EF4-FFF2-40B4-BE49-F238E27FC236}">
                <a16:creationId xmlns:a16="http://schemas.microsoft.com/office/drawing/2014/main" xmlns="" id="{8FC818CB-93BB-F632-EF25-DAD03D370FB2}"/>
              </a:ext>
            </a:extLst>
          </p:cNvPr>
          <p:cNvGrpSpPr/>
          <p:nvPr/>
        </p:nvGrpSpPr>
        <p:grpSpPr>
          <a:xfrm>
            <a:off x="433421" y="3644893"/>
            <a:ext cx="11445312" cy="899555"/>
            <a:chOff x="704353" y="3873493"/>
            <a:chExt cx="11445312" cy="899555"/>
          </a:xfrm>
        </p:grpSpPr>
        <p:sp>
          <p:nvSpPr>
            <p:cNvPr id="7" name="TextBox 6">
              <a:extLst>
                <a:ext uri="{FF2B5EF4-FFF2-40B4-BE49-F238E27FC236}">
                  <a16:creationId xmlns:a16="http://schemas.microsoft.com/office/drawing/2014/main" xmlns="" id="{20037BFE-1DA3-DBBB-0175-F86407BAE3DD}"/>
                </a:ext>
              </a:extLst>
            </p:cNvPr>
            <p:cNvSpPr txBox="1"/>
            <p:nvPr/>
          </p:nvSpPr>
          <p:spPr>
            <a:xfrm>
              <a:off x="737030" y="4311383"/>
              <a:ext cx="11412635" cy="461665"/>
            </a:xfrm>
            <a:prstGeom prst="rect">
              <a:avLst/>
            </a:prstGeom>
            <a:solidFill>
              <a:srgbClr val="FFE177"/>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Quan s</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át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máy</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thứ</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nhất</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so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sánh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thừ</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0,341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đầu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tích</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34,1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đầu</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ra</a:t>
              </a: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a:t>
              </a:r>
              <a:r>
                <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p>
          </p:txBody>
        </p:sp>
        <p:pic>
          <p:nvPicPr>
            <p:cNvPr id="8" name="Picture 32" descr="https://cdn-icons-png.flaticon.com/128/5680/5680013.png">
              <a:extLst>
                <a:ext uri="{FF2B5EF4-FFF2-40B4-BE49-F238E27FC236}">
                  <a16:creationId xmlns:a16="http://schemas.microsoft.com/office/drawing/2014/main" xmlns="" id="{64D0778C-B2C5-D884-9504-FBBA5F6C8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53" y="3873493"/>
              <a:ext cx="538489" cy="53848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xmlns="" id="{AE6A5B7C-6B8B-CECF-80F5-A1665E66DF42}"/>
              </a:ext>
            </a:extLst>
          </p:cNvPr>
          <p:cNvSpPr txBox="1"/>
          <p:nvPr/>
        </p:nvSpPr>
        <p:spPr>
          <a:xfrm>
            <a:off x="1411059" y="4679740"/>
            <a:ext cx="1240003" cy="64633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0, 341</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AE6A5B7C-6B8B-CECF-80F5-A1665E66DF42}"/>
              </a:ext>
            </a:extLst>
          </p:cNvPr>
          <p:cNvSpPr txBox="1"/>
          <p:nvPr/>
        </p:nvSpPr>
        <p:spPr>
          <a:xfrm>
            <a:off x="4295502" y="4659172"/>
            <a:ext cx="901337" cy="64633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34,1</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AE6A5B7C-6B8B-CECF-80F5-A1665E66DF42}"/>
              </a:ext>
            </a:extLst>
          </p:cNvPr>
          <p:cNvSpPr txBox="1"/>
          <p:nvPr/>
        </p:nvSpPr>
        <p:spPr>
          <a:xfrm>
            <a:off x="2799321" y="4424949"/>
            <a:ext cx="1240003" cy="5777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x 100</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cxnSp>
        <p:nvCxnSpPr>
          <p:cNvPr id="5" name="Straight Arrow Connector 4"/>
          <p:cNvCxnSpPr/>
          <p:nvPr/>
        </p:nvCxnSpPr>
        <p:spPr>
          <a:xfrm>
            <a:off x="2873829" y="5107408"/>
            <a:ext cx="1201783"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xmlns="" id="{AE6A5B7C-6B8B-CECF-80F5-A1665E66DF42}"/>
              </a:ext>
            </a:extLst>
          </p:cNvPr>
          <p:cNvSpPr txBox="1"/>
          <p:nvPr/>
        </p:nvSpPr>
        <p:spPr>
          <a:xfrm>
            <a:off x="1411059" y="5461363"/>
            <a:ext cx="1240003" cy="64633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0, 009</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AE6A5B7C-6B8B-CECF-80F5-A1665E66DF42}"/>
              </a:ext>
            </a:extLst>
          </p:cNvPr>
          <p:cNvSpPr txBox="1"/>
          <p:nvPr/>
        </p:nvSpPr>
        <p:spPr>
          <a:xfrm>
            <a:off x="4295502" y="5440795"/>
            <a:ext cx="901337" cy="5777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0,9</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cxnSp>
        <p:nvCxnSpPr>
          <p:cNvPr id="18" name="Straight Arrow Connector 17"/>
          <p:cNvCxnSpPr/>
          <p:nvPr/>
        </p:nvCxnSpPr>
        <p:spPr>
          <a:xfrm>
            <a:off x="2837540" y="5912839"/>
            <a:ext cx="1201783"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xmlns="" id="{AE6A5B7C-6B8B-CECF-80F5-A1665E66DF42}"/>
              </a:ext>
            </a:extLst>
          </p:cNvPr>
          <p:cNvSpPr txBox="1"/>
          <p:nvPr/>
        </p:nvSpPr>
        <p:spPr>
          <a:xfrm>
            <a:off x="2799320" y="5214064"/>
            <a:ext cx="1240003" cy="5777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x 100</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2805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randombar(horizont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0" grpId="0"/>
      <p:bldP spid="12" grpId="0"/>
      <p:bldP spid="14" grpId="0"/>
      <p:bldP spid="16" grpId="0"/>
      <p:bldP spid="1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1411059" y="1652084"/>
            <a:ext cx="4210095" cy="516523"/>
          </a:xfrm>
          <a:prstGeom prst="rect">
            <a:avLst/>
          </a:prstGeom>
        </p:spPr>
        <p:txBody>
          <a:bodyPr wrap="square" lIns="40612" tIns="20306" rIns="40612" bIns="20306">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Số ?</a:t>
            </a: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03</a:t>
            </a:r>
          </a:p>
        </p:txBody>
      </p:sp>
      <p:pic>
        <p:nvPicPr>
          <p:cNvPr id="6" name="Picture 5">
            <a:extLst>
              <a:ext uri="{FF2B5EF4-FFF2-40B4-BE49-F238E27FC236}">
                <a16:creationId xmlns:a16="http://schemas.microsoft.com/office/drawing/2014/main" xmlns="" id="{300AD928-49DE-859D-13EC-A230BE5F56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895" y="2311359"/>
            <a:ext cx="10217675" cy="1574881"/>
          </a:xfrm>
          <a:prstGeom prst="rect">
            <a:avLst/>
          </a:prstGeom>
        </p:spPr>
      </p:pic>
      <p:sp>
        <p:nvSpPr>
          <p:cNvPr id="10" name="TextBox 9">
            <a:extLst>
              <a:ext uri="{FF2B5EF4-FFF2-40B4-BE49-F238E27FC236}">
                <a16:creationId xmlns:a16="http://schemas.microsoft.com/office/drawing/2014/main" xmlns="" id="{AE6A5B7C-6B8B-CECF-80F5-A1665E66DF42}"/>
              </a:ext>
            </a:extLst>
          </p:cNvPr>
          <p:cNvSpPr txBox="1"/>
          <p:nvPr/>
        </p:nvSpPr>
        <p:spPr>
          <a:xfrm>
            <a:off x="1411059" y="4679740"/>
            <a:ext cx="1240003" cy="64633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5, 66</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AE6A5B7C-6B8B-CECF-80F5-A1665E66DF42}"/>
              </a:ext>
            </a:extLst>
          </p:cNvPr>
          <p:cNvSpPr txBox="1"/>
          <p:nvPr/>
        </p:nvSpPr>
        <p:spPr>
          <a:xfrm>
            <a:off x="4262090" y="4713842"/>
            <a:ext cx="901337" cy="5777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566</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AE6A5B7C-6B8B-CECF-80F5-A1665E66DF42}"/>
              </a:ext>
            </a:extLst>
          </p:cNvPr>
          <p:cNvSpPr txBox="1"/>
          <p:nvPr/>
        </p:nvSpPr>
        <p:spPr>
          <a:xfrm>
            <a:off x="2799321" y="4424949"/>
            <a:ext cx="1240003" cy="5777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x 100</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cxnSp>
        <p:nvCxnSpPr>
          <p:cNvPr id="5" name="Straight Arrow Connector 4"/>
          <p:cNvCxnSpPr/>
          <p:nvPr/>
        </p:nvCxnSpPr>
        <p:spPr>
          <a:xfrm>
            <a:off x="2873829" y="5107408"/>
            <a:ext cx="1201783"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6" name="TextBox 15">
            <a:extLst>
              <a:ext uri="{FF2B5EF4-FFF2-40B4-BE49-F238E27FC236}">
                <a16:creationId xmlns:a16="http://schemas.microsoft.com/office/drawing/2014/main" xmlns="" id="{AE6A5B7C-6B8B-CECF-80F5-A1665E66DF42}"/>
              </a:ext>
            </a:extLst>
          </p:cNvPr>
          <p:cNvSpPr txBox="1"/>
          <p:nvPr/>
        </p:nvSpPr>
        <p:spPr>
          <a:xfrm>
            <a:off x="1411059" y="5461363"/>
            <a:ext cx="1240003" cy="5777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21,5</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AE6A5B7C-6B8B-CECF-80F5-A1665E66DF42}"/>
              </a:ext>
            </a:extLst>
          </p:cNvPr>
          <p:cNvSpPr txBox="1"/>
          <p:nvPr/>
        </p:nvSpPr>
        <p:spPr>
          <a:xfrm>
            <a:off x="4295502" y="5440795"/>
            <a:ext cx="994955" cy="64633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2150</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cxnSp>
        <p:nvCxnSpPr>
          <p:cNvPr id="18" name="Straight Arrow Connector 17"/>
          <p:cNvCxnSpPr/>
          <p:nvPr/>
        </p:nvCxnSpPr>
        <p:spPr>
          <a:xfrm>
            <a:off x="2837540" y="5912839"/>
            <a:ext cx="1201783"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xmlns="" id="{AE6A5B7C-6B8B-CECF-80F5-A1665E66DF42}"/>
              </a:ext>
            </a:extLst>
          </p:cNvPr>
          <p:cNvSpPr txBox="1"/>
          <p:nvPr/>
        </p:nvSpPr>
        <p:spPr>
          <a:xfrm>
            <a:off x="2799320" y="5214064"/>
            <a:ext cx="1240003" cy="57778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67"/>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x 100</a:t>
            </a:r>
            <a:endParaRPr kumimoji="0" lang="x-none"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1978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randombar(horizontal)">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0" grpId="0"/>
      <p:bldP spid="12" grpId="0"/>
      <p:bldP spid="14" grpId="0"/>
      <p:bldP spid="16" grpId="0"/>
      <p:bldP spid="1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488193" y="1652084"/>
            <a:ext cx="11407474" cy="1624519"/>
          </a:xfrm>
          <a:prstGeom prst="rect">
            <a:avLst/>
          </a:prstGeom>
        </p:spPr>
        <p:txBody>
          <a:bodyPr wrap="square" lIns="40612" tIns="20306" rIns="40612" bIns="20306">
            <a:spAutoFit/>
          </a:bodyPr>
          <a:lstStyle/>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Một đội công nhân lắp đặt sàn mới cho một hội trường hết 1 000 viên gạch hình vuông, mỗi viên có diện tích 0,36 m</a:t>
            </a:r>
            <a:r>
              <a:rPr lang="vi-VN" sz="2400" baseline="30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 Tính diện tích mặt sàn hội trường đó.</a:t>
            </a: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04</a:t>
            </a:r>
          </a:p>
        </p:txBody>
      </p:sp>
      <p:pic>
        <p:nvPicPr>
          <p:cNvPr id="5" name="Picture 2" descr="Hình ảnh Phim Hoạt Hình Công Nhân Vẽ Nghiên Cứu Bản Vẽ PNG , Hoạt Hình, Công  Nhân, Đang Vẽ PNG miễn phí tải tập tin PSDComment và Vector">
            <a:extLst>
              <a:ext uri="{FF2B5EF4-FFF2-40B4-BE49-F238E27FC236}">
                <a16:creationId xmlns:a16="http://schemas.microsoft.com/office/drawing/2014/main" xmlns="" id="{1777B6BA-4157-5F69-5257-553B0F50FCC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7500" y1="10781" x2="46250" y2="14375"/>
                        <a14:foregroundMark x1="46250" y1="14375" x2="47969" y2="16719"/>
                        <a14:foregroundMark x1="63594" y1="11563" x2="73281" y2="15313"/>
                        <a14:foregroundMark x1="73281" y1="15313" x2="75781" y2="18750"/>
                        <a14:foregroundMark x1="60469" y1="45313" x2="70625" y2="45469"/>
                        <a14:foregroundMark x1="70625" y1="45469" x2="75156" y2="45000"/>
                        <a14:foregroundMark x1="61875" y1="39063" x2="69375" y2="49219"/>
                        <a14:foregroundMark x1="69375" y1="49219" x2="80625" y2="45781"/>
                        <a14:foregroundMark x1="80625" y1="45781" x2="69063" y2="40469"/>
                        <a14:foregroundMark x1="69063" y1="40469" x2="62500" y2="40781"/>
                      </a14:backgroundRemoval>
                    </a14:imgEffect>
                  </a14:imgLayer>
                </a14:imgProps>
              </a:ext>
              <a:ext uri="{28A0092B-C50C-407E-A947-70E740481C1C}">
                <a14:useLocalDpi xmlns:a14="http://schemas.microsoft.com/office/drawing/2010/main" val="0"/>
              </a:ext>
            </a:extLst>
          </a:blip>
          <a:srcRect/>
          <a:stretch>
            <a:fillRect/>
          </a:stretch>
        </p:blipFill>
        <p:spPr bwMode="auto">
          <a:xfrm>
            <a:off x="4220884" y="3081866"/>
            <a:ext cx="3154580" cy="31545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ật liệu xây dựng Clip nghệ thuật - Phim hoạt hình gạch đỏ lỗ png tải về -  Miễn phí trong suốt Vật Liệu Xây Dựng png Tải về.">
            <a:extLst>
              <a:ext uri="{FF2B5EF4-FFF2-40B4-BE49-F238E27FC236}">
                <a16:creationId xmlns:a16="http://schemas.microsoft.com/office/drawing/2014/main" xmlns="" id="{079FCC26-638F-E674-6828-C8CE5FF8A2F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8959" y="3888649"/>
            <a:ext cx="3407929" cy="234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03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A9B1E6F-2471-CB2D-2631-69B70E2E2913}"/>
              </a:ext>
            </a:extLst>
          </p:cNvPr>
          <p:cNvSpPr/>
          <p:nvPr/>
        </p:nvSpPr>
        <p:spPr>
          <a:xfrm>
            <a:off x="530793" y="1752418"/>
            <a:ext cx="750771"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chemeClr val="dk1"/>
                </a:solidFill>
                <a:latin typeface="UTM Avo" panose="02040603050506020204" pitchFamily="18" charset="0"/>
              </a:rPr>
              <a:t>04</a:t>
            </a:r>
          </a:p>
        </p:txBody>
      </p:sp>
      <p:sp>
        <p:nvSpPr>
          <p:cNvPr id="4" name="Rectangle 3">
            <a:extLst>
              <a:ext uri="{FF2B5EF4-FFF2-40B4-BE49-F238E27FC236}">
                <a16:creationId xmlns:a16="http://schemas.microsoft.com/office/drawing/2014/main" xmlns="" id="{5388EF06-4166-1943-0CFF-6E491ED49F7E}"/>
              </a:ext>
            </a:extLst>
          </p:cNvPr>
          <p:cNvSpPr/>
          <p:nvPr/>
        </p:nvSpPr>
        <p:spPr>
          <a:xfrm>
            <a:off x="3168014" y="1787885"/>
            <a:ext cx="5514674" cy="2178517"/>
          </a:xfrm>
          <a:prstGeom prst="rect">
            <a:avLst/>
          </a:prstGeom>
        </p:spPr>
        <p:txBody>
          <a:bodyPr wrap="square" lIns="40612" tIns="20306" rIns="40612" bIns="20306">
            <a:spAutoFit/>
          </a:bodyPr>
          <a:lstStyle/>
          <a:p>
            <a:pPr algn="ctr">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Bài giải</a:t>
            </a:r>
          </a:p>
          <a:p>
            <a:pPr algn="ct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Diện tích mặt sàn của hội trường là:</a:t>
            </a:r>
          </a:p>
          <a:p>
            <a:pPr algn="ct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0,36 × 1</a:t>
            </a:r>
            <a:r>
              <a:rPr lang="en-US"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000 = 360 (m</a:t>
            </a:r>
            <a:r>
              <a:rPr lang="vi-VN" sz="2400" baseline="30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a:t>
            </a:r>
          </a:p>
          <a:p>
            <a:pPr algn="ct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Đáp số: 360 m</a:t>
            </a:r>
            <a:r>
              <a:rPr lang="vi-VN"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endParaRPr lang="vi-VN" sz="2400" baseline="30000" dirty="0">
              <a:latin typeface="UTM Avo" panose="02040603050506020204" pitchFamily="18" charset="0"/>
              <a:ea typeface="Calibri" panose="020F0502020204030204" pitchFamily="34" charset="0"/>
              <a:cs typeface="Arial" panose="020B0604020202020204" pitchFamily="34" charset="0"/>
            </a:endParaRPr>
          </a:p>
        </p:txBody>
      </p:sp>
      <p:pic>
        <p:nvPicPr>
          <p:cNvPr id="5" name="Picture 2" descr="Hình ảnh Phim Hoạt Hình Công Nhân Vẽ Nghiên Cứu Bản Vẽ PNG , Hoạt Hình, Công  Nhân, Đang Vẽ PNG miễn phí tải tập tin PSDComment và Vector">
            <a:extLst>
              <a:ext uri="{FF2B5EF4-FFF2-40B4-BE49-F238E27FC236}">
                <a16:creationId xmlns:a16="http://schemas.microsoft.com/office/drawing/2014/main" xmlns="" id="{45C1E203-D137-CA4D-5CFE-E1CBFD0DDCE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7500" y1="10781" x2="46250" y2="14375"/>
                        <a14:foregroundMark x1="46250" y1="14375" x2="47969" y2="16719"/>
                        <a14:foregroundMark x1="63594" y1="11563" x2="73281" y2="15313"/>
                        <a14:foregroundMark x1="73281" y1="15313" x2="75781" y2="18750"/>
                        <a14:foregroundMark x1="60469" y1="45313" x2="70625" y2="45469"/>
                        <a14:foregroundMark x1="70625" y1="45469" x2="75156" y2="45000"/>
                        <a14:foregroundMark x1="61875" y1="39063" x2="69375" y2="49219"/>
                        <a14:foregroundMark x1="69375" y1="49219" x2="80625" y2="45781"/>
                        <a14:foregroundMark x1="80625" y1="45781" x2="69063" y2="40469"/>
                        <a14:foregroundMark x1="69063" y1="40469" x2="62500" y2="40781"/>
                      </a14:backgroundRemoval>
                    </a14:imgEffect>
                  </a14:imgLayer>
                </a14:imgProps>
              </a:ext>
              <a:ext uri="{28A0092B-C50C-407E-A947-70E740481C1C}">
                <a14:useLocalDpi xmlns:a14="http://schemas.microsoft.com/office/drawing/2010/main" val="0"/>
              </a:ext>
            </a:extLst>
          </a:blip>
          <a:srcRect/>
          <a:stretch>
            <a:fillRect/>
          </a:stretch>
        </p:blipFill>
        <p:spPr bwMode="auto">
          <a:xfrm>
            <a:off x="8914804" y="1299854"/>
            <a:ext cx="3154580" cy="31545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ật liệu xây dựng Clip nghệ thuật - Phim hoạt hình gạch đỏ lỗ png tải về -  Miễn phí trong suốt Vật Liệu Xây Dựng png Tải về.">
            <a:extLst>
              <a:ext uri="{FF2B5EF4-FFF2-40B4-BE49-F238E27FC236}">
                <a16:creationId xmlns:a16="http://schemas.microsoft.com/office/drawing/2014/main" xmlns="" id="{3CB4CA3F-A883-94A1-5B9D-0BFBCC148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0732" y="3498546"/>
            <a:ext cx="3407929" cy="234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04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xmlns="" id="{5BD05C13-D979-D0DC-2F5C-F84268D51924}"/>
              </a:ext>
            </a:extLst>
          </p:cNvPr>
          <p:cNvPicPr>
            <a:picLocks noChangeAspect="1"/>
          </p:cNvPicPr>
          <p:nvPr/>
        </p:nvPicPr>
        <p:blipFill>
          <a:blip r:embed="rId3"/>
          <a:stretch>
            <a:fillRect/>
          </a:stretch>
        </p:blipFill>
        <p:spPr>
          <a:xfrm>
            <a:off x="4780585" y="2745858"/>
            <a:ext cx="2840982" cy="1597290"/>
          </a:xfrm>
          <a:prstGeom prst="rect">
            <a:avLst/>
          </a:prstGeom>
        </p:spPr>
      </p:pic>
    </p:spTree>
    <p:extLst>
      <p:ext uri="{BB962C8B-B14F-4D97-AF65-F5344CB8AC3E}">
        <p14:creationId xmlns:p14="http://schemas.microsoft.com/office/powerpoint/2010/main" val="11510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62DE7F9-16D2-29B9-A512-C94499754D27}"/>
              </a:ext>
            </a:extLst>
          </p:cNvPr>
          <p:cNvSpPr/>
          <p:nvPr/>
        </p:nvSpPr>
        <p:spPr>
          <a:xfrm>
            <a:off x="618122" y="1627972"/>
            <a:ext cx="11192076" cy="2178517"/>
          </a:xfrm>
          <a:prstGeom prst="rect">
            <a:avLst/>
          </a:prstGeom>
        </p:spPr>
        <p:txBody>
          <a:bodyPr wrap="square" lIns="40612" tIns="20306" rIns="40612" bIns="20306">
            <a:spAutoFit/>
          </a:bodyPr>
          <a:lstStyle/>
          <a:p>
            <a:pPr lvl="0" algn="just">
              <a:lnSpc>
                <a:spcPct val="150000"/>
              </a:lnSpc>
              <a:buClr>
                <a:srgbClr val="000000"/>
              </a:buClr>
              <a:defRPr/>
            </a:pPr>
            <a:r>
              <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rPr>
              <a:t>	</a:t>
            </a:r>
            <a:r>
              <a:rPr lang="vi-VN" sz="2400" dirty="0">
                <a:solidFill>
                  <a:prstClr val="black"/>
                </a:solidFill>
                <a:latin typeface="UTM Avo" panose="02040603050506020204" pitchFamily="18" charset="0"/>
                <a:ea typeface="Calibri" panose="020F0502020204030204" pitchFamily="34" charset="0"/>
                <a:cs typeface="Arial" panose="020B0604020202020204" pitchFamily="34" charset="0"/>
              </a:rPr>
              <a:t>Người ta chở đến một bếp ăn bán trú 10 hộp cà chua và 10 hộp dưa chuột. Mỗi hộp cà chua cân nặng 4,5 kg, mỗi hộp dưa chuột cân nặng 12,5 kg. Hỏi bếp ăn bán trú đó đã nhận bao nhiêu ki-lô-gam cà chua và dưa chuột?</a:t>
            </a:r>
            <a:endPar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xmlns="" id="{9A9B1E6F-2471-CB2D-2631-69B70E2E2913}"/>
              </a:ext>
            </a:extLst>
          </p:cNvPr>
          <p:cNvSpPr/>
          <p:nvPr/>
        </p:nvSpPr>
        <p:spPr>
          <a:xfrm>
            <a:off x="618122" y="1627972"/>
            <a:ext cx="688407"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05</a:t>
            </a:r>
            <a:endPar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xmlns="" id="{F1DE3311-42AA-D127-CFF5-668D07069590}"/>
              </a:ext>
            </a:extLst>
          </p:cNvPr>
          <p:cNvPicPr>
            <a:picLocks noChangeAspect="1"/>
          </p:cNvPicPr>
          <p:nvPr/>
        </p:nvPicPr>
        <p:blipFill>
          <a:blip r:embed="rId2"/>
          <a:stretch>
            <a:fillRect/>
          </a:stretch>
        </p:blipFill>
        <p:spPr>
          <a:xfrm>
            <a:off x="4792132" y="3489054"/>
            <a:ext cx="6205215" cy="2886346"/>
          </a:xfrm>
          <a:prstGeom prst="rect">
            <a:avLst/>
          </a:prstGeom>
        </p:spPr>
      </p:pic>
    </p:spTree>
    <p:extLst>
      <p:ext uri="{BB962C8B-B14F-4D97-AF65-F5344CB8AC3E}">
        <p14:creationId xmlns:p14="http://schemas.microsoft.com/office/powerpoint/2010/main" val="123082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9A9B1E6F-2471-CB2D-2631-69B70E2E2913}"/>
              </a:ext>
            </a:extLst>
          </p:cNvPr>
          <p:cNvSpPr/>
          <p:nvPr/>
        </p:nvSpPr>
        <p:spPr>
          <a:xfrm>
            <a:off x="664143" y="1722921"/>
            <a:ext cx="688407" cy="433138"/>
          </a:xfrm>
          <a:prstGeom prst="roundRect">
            <a:avLst/>
          </a:prstGeom>
          <a:solidFill>
            <a:schemeClr val="accent2"/>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UTM Avo" panose="02040603050506020204" pitchFamily="18" charset="0"/>
                <a:ea typeface="+mn-ea"/>
                <a:cs typeface="+mn-cs"/>
              </a:rPr>
              <a:t>05</a:t>
            </a:r>
            <a:endPar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TextBox 3">
            <a:extLst>
              <a:ext uri="{FF2B5EF4-FFF2-40B4-BE49-F238E27FC236}">
                <a16:creationId xmlns:a16="http://schemas.microsoft.com/office/drawing/2014/main" xmlns="" id="{2A1A7752-D6EF-CEA0-C589-ED3026A2849B}"/>
              </a:ext>
            </a:extLst>
          </p:cNvPr>
          <p:cNvSpPr txBox="1"/>
          <p:nvPr/>
        </p:nvSpPr>
        <p:spPr>
          <a:xfrm>
            <a:off x="296712" y="4822847"/>
            <a:ext cx="1944763" cy="461665"/>
          </a:xfrm>
          <a:prstGeom prst="rect">
            <a:avLst/>
          </a:prstGeom>
          <a:solidFill>
            <a:srgbClr val="FFE177"/>
          </a:solidFill>
          <a:ln>
            <a:noFill/>
          </a:ln>
        </p:spPr>
        <p:txBody>
          <a:bodyPr wrap="none" rtlCol="0">
            <a:spAutoFit/>
          </a:bodyPr>
          <a:lstStyle/>
          <a:p>
            <a:r>
              <a:rPr lang="x-none" sz="2400" b="1" dirty="0">
                <a:solidFill>
                  <a:srgbClr val="C00000"/>
                </a:solidFill>
                <a:latin typeface="UTM Avo" panose="02040603050506020204" pitchFamily="18" charset="0"/>
              </a:rPr>
              <a:t>Hướng dẫn</a:t>
            </a:r>
          </a:p>
        </p:txBody>
      </p:sp>
      <p:sp>
        <p:nvSpPr>
          <p:cNvPr id="6" name="TextBox 5">
            <a:extLst>
              <a:ext uri="{FF2B5EF4-FFF2-40B4-BE49-F238E27FC236}">
                <a16:creationId xmlns:a16="http://schemas.microsoft.com/office/drawing/2014/main" xmlns="" id="{0D122933-CCC1-4EAC-0F00-88A72131E0DA}"/>
              </a:ext>
            </a:extLst>
          </p:cNvPr>
          <p:cNvSpPr txBox="1"/>
          <p:nvPr/>
        </p:nvSpPr>
        <p:spPr>
          <a:xfrm>
            <a:off x="2241475" y="4507232"/>
            <a:ext cx="9201859" cy="1957972"/>
          </a:xfrm>
          <a:prstGeom prst="rect">
            <a:avLst/>
          </a:prstGeom>
          <a:noFill/>
        </p:spPr>
        <p:txBody>
          <a:bodyPr wrap="square">
            <a:spAutoFit/>
          </a:bodyPr>
          <a:lstStyle/>
          <a:p>
            <a:pPr marL="380990" indent="-380990" algn="just">
              <a:lnSpc>
                <a:spcPct val="150000"/>
              </a:lnSpc>
              <a:spcAft>
                <a:spcPts val="1067"/>
              </a:spcAft>
              <a:buFont typeface="Arial" panose="020B0604020202020204" pitchFamily="34" charset="0"/>
              <a:buChar char="•"/>
            </a:pPr>
            <a:r>
              <a:rPr lang="fr-FR" sz="2400" kern="100" dirty="0" err="1">
                <a:latin typeface="UTM Avo" panose="02040603050506020204" pitchFamily="18" charset="0"/>
                <a:ea typeface="Calibri" panose="020F0502020204030204" pitchFamily="34" charset="0"/>
                <a:cs typeface="Arial" panose="020B0604020202020204" pitchFamily="34" charset="0"/>
              </a:rPr>
              <a:t>Tính</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số</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ki-lô-gam</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cà</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chua</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đã</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nhận</a:t>
            </a:r>
            <a:r>
              <a:rPr lang="fr-FR" sz="2400" kern="100" dirty="0">
                <a:latin typeface="UTM Avo" panose="02040603050506020204" pitchFamily="18" charset="0"/>
                <a:ea typeface="Calibri" panose="020F0502020204030204" pitchFamily="34" charset="0"/>
                <a:cs typeface="Arial" panose="020B0604020202020204" pitchFamily="34" charset="0"/>
              </a:rPr>
              <a:t>.</a:t>
            </a:r>
            <a:endParaRPr lang="x-none" sz="2400" kern="100" dirty="0">
              <a:latin typeface="UTM Avo" panose="02040603050506020204" pitchFamily="18" charset="0"/>
              <a:ea typeface="Calibri" panose="020F0502020204030204" pitchFamily="34" charset="0"/>
              <a:cs typeface="Arial" panose="020B0604020202020204" pitchFamily="34" charset="0"/>
            </a:endParaRPr>
          </a:p>
          <a:p>
            <a:pPr marL="380990" indent="-380990" algn="just">
              <a:lnSpc>
                <a:spcPct val="150000"/>
              </a:lnSpc>
              <a:spcAft>
                <a:spcPts val="1067"/>
              </a:spcAft>
              <a:buFont typeface="Arial" panose="020B0604020202020204" pitchFamily="34" charset="0"/>
              <a:buChar char="•"/>
            </a:pPr>
            <a:r>
              <a:rPr lang="fr-FR" sz="2400" kern="100" dirty="0" err="1">
                <a:latin typeface="UTM Avo" panose="02040603050506020204" pitchFamily="18" charset="0"/>
                <a:ea typeface="Calibri" panose="020F0502020204030204" pitchFamily="34" charset="0"/>
                <a:cs typeface="Arial" panose="020B0604020202020204" pitchFamily="34" charset="0"/>
              </a:rPr>
              <a:t>Tính</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số</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ki-lô-gam</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dưa</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chuột</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đã</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nhận</a:t>
            </a:r>
            <a:endParaRPr lang="x-none" sz="2400" kern="100" dirty="0">
              <a:latin typeface="UTM Avo" panose="02040603050506020204" pitchFamily="18" charset="0"/>
              <a:ea typeface="Calibri" panose="020F0502020204030204" pitchFamily="34" charset="0"/>
              <a:cs typeface="Arial" panose="020B0604020202020204" pitchFamily="34" charset="0"/>
            </a:endParaRPr>
          </a:p>
          <a:p>
            <a:pPr marL="380990" indent="-380990" algn="just">
              <a:lnSpc>
                <a:spcPct val="150000"/>
              </a:lnSpc>
              <a:spcAft>
                <a:spcPts val="1067"/>
              </a:spcAft>
              <a:buFont typeface="Arial" panose="020B0604020202020204" pitchFamily="34" charset="0"/>
              <a:buChar char="•"/>
            </a:pPr>
            <a:r>
              <a:rPr lang="fr-FR" sz="2400" kern="100" dirty="0" err="1">
                <a:latin typeface="UTM Avo" panose="02040603050506020204" pitchFamily="18" charset="0"/>
                <a:ea typeface="Calibri" panose="020F0502020204030204" pitchFamily="34" charset="0"/>
                <a:cs typeface="Arial" panose="020B0604020202020204" pitchFamily="34" charset="0"/>
              </a:rPr>
              <a:t>Tính</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tổng</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số</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ki-lô-gam</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cà</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chua</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và</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dưa</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chuột</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đã</a:t>
            </a:r>
            <a:r>
              <a:rPr lang="fr-FR" sz="2400" kern="100" dirty="0">
                <a:latin typeface="UTM Avo" panose="02040603050506020204" pitchFamily="18" charset="0"/>
                <a:ea typeface="Calibri" panose="020F0502020204030204" pitchFamily="34" charset="0"/>
                <a:cs typeface="Arial" panose="020B0604020202020204" pitchFamily="34" charset="0"/>
              </a:rPr>
              <a:t> </a:t>
            </a:r>
            <a:r>
              <a:rPr lang="fr-FR" sz="2400" kern="100" dirty="0" err="1">
                <a:latin typeface="UTM Avo" panose="02040603050506020204" pitchFamily="18" charset="0"/>
                <a:ea typeface="Calibri" panose="020F0502020204030204" pitchFamily="34" charset="0"/>
                <a:cs typeface="Arial" panose="020B0604020202020204" pitchFamily="34" charset="0"/>
              </a:rPr>
              <a:t>nhận</a:t>
            </a:r>
            <a:r>
              <a:rPr lang="fr-FR" sz="2400" kern="100" dirty="0">
                <a:latin typeface="UTM Avo" panose="02040603050506020204" pitchFamily="18" charset="0"/>
                <a:ea typeface="Calibri" panose="020F0502020204030204" pitchFamily="34" charset="0"/>
                <a:cs typeface="Arial" panose="020B0604020202020204" pitchFamily="34" charset="0"/>
              </a:rPr>
              <a:t>.</a:t>
            </a:r>
            <a:endParaRPr lang="x-none" sz="2400" kern="100" dirty="0">
              <a:latin typeface="UTM Avo" panose="02040603050506020204" pitchFamily="18"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2A1A7752-D6EF-CEA0-C589-ED3026A2849B}"/>
              </a:ext>
            </a:extLst>
          </p:cNvPr>
          <p:cNvSpPr txBox="1"/>
          <p:nvPr/>
        </p:nvSpPr>
        <p:spPr>
          <a:xfrm>
            <a:off x="5579867" y="1425734"/>
            <a:ext cx="1597404" cy="461665"/>
          </a:xfrm>
          <a:prstGeom prst="rect">
            <a:avLst/>
          </a:prstGeom>
          <a:solidFill>
            <a:srgbClr val="FFE177"/>
          </a:solidFill>
          <a:ln>
            <a:noFill/>
          </a:ln>
        </p:spPr>
        <p:txBody>
          <a:bodyPr wrap="square" rtlCol="0">
            <a:spAutoFit/>
          </a:bodyPr>
          <a:lstStyle/>
          <a:p>
            <a:r>
              <a:rPr lang="en-US" sz="2400" b="1" dirty="0" err="1" smtClean="0">
                <a:solidFill>
                  <a:srgbClr val="C00000"/>
                </a:solidFill>
                <a:latin typeface="UTM Avo" panose="02040603050506020204" pitchFamily="18" charset="0"/>
              </a:rPr>
              <a:t>Tóm</a:t>
            </a:r>
            <a:r>
              <a:rPr lang="en-US" sz="2400" b="1" dirty="0" smtClean="0">
                <a:solidFill>
                  <a:srgbClr val="C00000"/>
                </a:solidFill>
                <a:latin typeface="UTM Avo" panose="02040603050506020204" pitchFamily="18" charset="0"/>
              </a:rPr>
              <a:t> </a:t>
            </a:r>
            <a:r>
              <a:rPr lang="en-US" sz="2400" b="1" dirty="0" err="1" smtClean="0">
                <a:solidFill>
                  <a:srgbClr val="C00000"/>
                </a:solidFill>
                <a:latin typeface="UTM Avo" panose="02040603050506020204" pitchFamily="18" charset="0"/>
              </a:rPr>
              <a:t>tắt</a:t>
            </a:r>
            <a:endParaRPr lang="x-none" sz="2400" b="1" dirty="0">
              <a:solidFill>
                <a:srgbClr val="C00000"/>
              </a:solidFill>
              <a:latin typeface="UTM Avo" panose="02040603050506020204" pitchFamily="18" charset="0"/>
            </a:endParaRPr>
          </a:p>
        </p:txBody>
      </p:sp>
      <p:sp>
        <p:nvSpPr>
          <p:cNvPr id="7" name="TextBox 6">
            <a:extLst>
              <a:ext uri="{FF2B5EF4-FFF2-40B4-BE49-F238E27FC236}">
                <a16:creationId xmlns:a16="http://schemas.microsoft.com/office/drawing/2014/main" xmlns="" id="{0D122933-CCC1-4EAC-0F00-88A72131E0DA}"/>
              </a:ext>
            </a:extLst>
          </p:cNvPr>
          <p:cNvSpPr txBox="1"/>
          <p:nvPr/>
        </p:nvSpPr>
        <p:spPr>
          <a:xfrm>
            <a:off x="2576341" y="1656566"/>
            <a:ext cx="9201859" cy="2503249"/>
          </a:xfrm>
          <a:prstGeom prst="rect">
            <a:avLst/>
          </a:prstGeom>
          <a:noFill/>
        </p:spPr>
        <p:txBody>
          <a:bodyPr wrap="square">
            <a:spAutoFit/>
          </a:bodyPr>
          <a:lstStyle/>
          <a:p>
            <a:pPr algn="just">
              <a:spcAft>
                <a:spcPts val="1067"/>
              </a:spcAft>
            </a:pP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1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hộp</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cà</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chua</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4,5 kg</a:t>
            </a:r>
          </a:p>
          <a:p>
            <a:pPr algn="just">
              <a:spcAft>
                <a:spcPts val="1067"/>
              </a:spcAft>
            </a:pP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1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hộp</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dưa</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chuột</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12,5 kg</a:t>
            </a:r>
            <a:endParaRPr lang="x-none"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67"/>
              </a:spcAft>
            </a:pP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10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hộp</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cà</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chua</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 Kg</a:t>
            </a:r>
          </a:p>
          <a:p>
            <a:pPr algn="just">
              <a:spcAft>
                <a:spcPts val="1067"/>
              </a:spcAft>
            </a:pP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10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hộp</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dưa</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chuột</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 kg</a:t>
            </a:r>
            <a:endParaRPr lang="x-none"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067"/>
              </a:spcAft>
            </a:pP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Tổng</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số</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cà</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chua</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và</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dưa</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2400" kern="100" dirty="0" err="1" smtClean="0">
                <a:latin typeface="Times New Roman" panose="02020603050405020304" pitchFamily="18" charset="0"/>
                <a:ea typeface="Calibri" panose="020F0502020204030204" pitchFamily="34" charset="0"/>
                <a:cs typeface="Times New Roman" panose="02020603050405020304" pitchFamily="18" charset="0"/>
              </a:rPr>
              <a:t>chuột</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 :? </a:t>
            </a:r>
            <a:r>
              <a:rPr lang="fr-FR" sz="2400" kern="100" dirty="0">
                <a:latin typeface="Times New Roman" panose="02020603050405020304" pitchFamily="18" charset="0"/>
                <a:ea typeface="Calibri" panose="020F0502020204030204" pitchFamily="34" charset="0"/>
                <a:cs typeface="Times New Roman" panose="02020603050405020304" pitchFamily="18" charset="0"/>
              </a:rPr>
              <a:t>K</a:t>
            </a:r>
            <a:r>
              <a:rPr lang="fr-FR" sz="2400" kern="100" dirty="0" smtClean="0">
                <a:latin typeface="Times New Roman" panose="02020603050405020304" pitchFamily="18" charset="0"/>
                <a:ea typeface="Calibri" panose="020F0502020204030204" pitchFamily="34" charset="0"/>
                <a:cs typeface="Times New Roman" panose="02020603050405020304" pitchFamily="18" charset="0"/>
              </a:rPr>
              <a:t>g.</a:t>
            </a:r>
            <a:endParaRPr lang="x-none" sz="24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287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p:tgtEl>
                                          <p:spTgt spid="7">
                                            <p:txEl>
                                              <p:pRg st="0" end="0"/>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p:tgtEl>
                                          <p:spTgt spid="7">
                                            <p:txEl>
                                              <p:pRg st="1" end="1"/>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p:tgtEl>
                                          <p:spTgt spid="7">
                                            <p:txEl>
                                              <p:pRg st="2" end="2"/>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p:tgtEl>
                                          <p:spTgt spid="7">
                                            <p:txEl>
                                              <p:pRg st="3" end="3"/>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calcmode="lin" valueType="num">
                                      <p:cBhvr additive="base">
                                        <p:cTn id="37" dur="500"/>
                                        <p:tgtEl>
                                          <p:spTgt spid="7">
                                            <p:txEl>
                                              <p:pRg st="4" end="4"/>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additive="base">
                                        <p:cTn id="49"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nodeType="click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 calcmode="lin" valueType="num">
                                      <p:cBhvr additive="base">
                                        <p:cTn id="55" dur="500"/>
                                        <p:tgtEl>
                                          <p:spTgt spid="6">
                                            <p:txEl>
                                              <p:pRg st="1" end="1"/>
                                            </p:txEl>
                                          </p:spTgt>
                                        </p:tgtEl>
                                        <p:attrNameLst>
                                          <p:attrName>ppt_x</p:attrName>
                                        </p:attrNameLst>
                                      </p:cBhvr>
                                      <p:tavLst>
                                        <p:tav tm="0">
                                          <p:val>
                                            <p:strVal val="#ppt_x-#ppt_w*1.125000"/>
                                          </p:val>
                                        </p:tav>
                                        <p:tav tm="100000">
                                          <p:val>
                                            <p:strVal val="#ppt_x"/>
                                          </p:val>
                                        </p:tav>
                                      </p:tavLst>
                                    </p:anim>
                                    <p:animEffect transition="in" filter="wipe(right)">
                                      <p:cBhvr>
                                        <p:cTn id="56" dur="500"/>
                                        <p:tgtEl>
                                          <p:spTgt spid="6">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nodeType="click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p:tgtEl>
                                          <p:spTgt spid="6">
                                            <p:txEl>
                                              <p:pRg st="2" end="2"/>
                                            </p:txEl>
                                          </p:spTgt>
                                        </p:tgtEl>
                                        <p:attrNameLst>
                                          <p:attrName>ppt_x</p:attrName>
                                        </p:attrNameLst>
                                      </p:cBhvr>
                                      <p:tavLst>
                                        <p:tav tm="0">
                                          <p:val>
                                            <p:strVal val="#ppt_x-#ppt_w*1.125000"/>
                                          </p:val>
                                        </p:tav>
                                        <p:tav tm="100000">
                                          <p:val>
                                            <p:strVal val="#ppt_x"/>
                                          </p:val>
                                        </p:tav>
                                      </p:tavLst>
                                    </p:anim>
                                    <p:animEffect transition="in" filter="wipe(right)">
                                      <p:cBhvr>
                                        <p:cTn id="6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0CA3599-848E-4345-6C04-71CDAF232FFE}"/>
              </a:ext>
            </a:extLst>
          </p:cNvPr>
          <p:cNvSpPr txBox="1"/>
          <p:nvPr/>
        </p:nvSpPr>
        <p:spPr>
          <a:xfrm>
            <a:off x="1968366" y="1736075"/>
            <a:ext cx="8177564" cy="1384954"/>
          </a:xfrm>
          <a:prstGeom prst="rect">
            <a:avLst/>
          </a:prstGeom>
          <a:noFill/>
          <a:ln>
            <a:noFill/>
          </a:ln>
        </p:spPr>
        <p:txBody>
          <a:bodyPr spcFirstLastPara="1" wrap="square" lIns="91425" tIns="45700" rIns="91425" bIns="45700" anchor="t" anchorCtr="0">
            <a:spAutoFit/>
          </a:bodyPr>
          <a:lstStyle>
            <a:defPPr>
              <a:defRPr lang="en-US"/>
            </a:defPPr>
            <a:lvl1pPr lvl="0" algn="ctr">
              <a:lnSpc>
                <a:spcPct val="150000"/>
              </a:lnSpc>
              <a:buClr>
                <a:srgbClr val="000000"/>
              </a:buClr>
              <a:buSzPts val="2800"/>
              <a:defRPr sz="2800" b="1" kern="0">
                <a:solidFill>
                  <a:srgbClr val="000000"/>
                </a:solidFill>
                <a:latin typeface="UTM Avo" panose="02040603050506020204" pitchFamily="18" charset="0"/>
                <a:ea typeface="Arial"/>
                <a:cs typeface="Arial"/>
              </a:defRPr>
            </a:lvl1pPr>
          </a:lstStyle>
          <a:p>
            <a:r>
              <a:rPr lang="vi-VN" dirty="0"/>
              <a:t>Qua bài học hôm nay, em biết thêm được điều gì?</a:t>
            </a:r>
            <a:endParaRPr lang="en-US" dirty="0"/>
          </a:p>
        </p:txBody>
      </p:sp>
    </p:spTree>
    <p:extLst>
      <p:ext uri="{BB962C8B-B14F-4D97-AF65-F5344CB8AC3E}">
        <p14:creationId xmlns:p14="http://schemas.microsoft.com/office/powerpoint/2010/main" val="47693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4D1E34AC-10E8-4E53-A2FA-0BF93ACA3477}"/>
              </a:ext>
            </a:extLst>
          </p:cNvPr>
          <p:cNvGrpSpPr/>
          <p:nvPr/>
        </p:nvGrpSpPr>
        <p:grpSpPr>
          <a:xfrm>
            <a:off x="577515" y="2094296"/>
            <a:ext cx="3108961" cy="2342950"/>
            <a:chOff x="577515" y="2094296"/>
            <a:chExt cx="3108961" cy="2342950"/>
          </a:xfrm>
        </p:grpSpPr>
        <p:sp>
          <p:nvSpPr>
            <p:cNvPr id="2" name="Rectangle: Rounded Corners 1">
              <a:extLst>
                <a:ext uri="{FF2B5EF4-FFF2-40B4-BE49-F238E27FC236}">
                  <a16:creationId xmlns:a16="http://schemas.microsoft.com/office/drawing/2014/main" xmlns="" id="{9AD46801-86F2-FE65-5245-E16C6210D437}"/>
                </a:ext>
              </a:extLst>
            </p:cNvPr>
            <p:cNvSpPr/>
            <p:nvPr/>
          </p:nvSpPr>
          <p:spPr>
            <a:xfrm>
              <a:off x="577515" y="2435192"/>
              <a:ext cx="3108961" cy="200205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400" dirty="0">
                  <a:solidFill>
                    <a:schemeClr val="tx1"/>
                  </a:solidFill>
                  <a:latin typeface="UTM Avo" panose="02040603050506020204" pitchFamily="18" charset="0"/>
                </a:rPr>
                <a:t>Ôn </a:t>
              </a:r>
              <a:r>
                <a:rPr lang="en-US" sz="2400" dirty="0" err="1">
                  <a:solidFill>
                    <a:schemeClr val="tx1"/>
                  </a:solidFill>
                  <a:latin typeface="UTM Avo" panose="02040603050506020204" pitchFamily="18" charset="0"/>
                </a:rPr>
                <a:t>tập</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kiến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thức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đã</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học</a:t>
              </a:r>
              <a:endParaRPr lang="en-US" sz="2400" dirty="0">
                <a:solidFill>
                  <a:schemeClr val="tx1"/>
                </a:solidFill>
                <a:latin typeface="UTM Avo" panose="02040603050506020204" pitchFamily="18" charset="0"/>
              </a:endParaRPr>
            </a:p>
          </p:txBody>
        </p:sp>
        <p:pic>
          <p:nvPicPr>
            <p:cNvPr id="1026" name="Picture 2" descr="Smiling ">
              <a:extLst>
                <a:ext uri="{FF2B5EF4-FFF2-40B4-BE49-F238E27FC236}">
                  <a16:creationId xmlns:a16="http://schemas.microsoft.com/office/drawing/2014/main" xmlns="" id="{2AF4BC4C-522E-61DC-C14E-CBB78EEF1A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8215" y="2094296"/>
              <a:ext cx="667352" cy="667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4738D842-CA7C-2C67-5705-B5A7B2E71F13}"/>
              </a:ext>
            </a:extLst>
          </p:cNvPr>
          <p:cNvGrpSpPr/>
          <p:nvPr/>
        </p:nvGrpSpPr>
        <p:grpSpPr>
          <a:xfrm>
            <a:off x="3830854" y="2094296"/>
            <a:ext cx="3108961" cy="2342950"/>
            <a:chOff x="3830854" y="2094296"/>
            <a:chExt cx="3108961" cy="2342950"/>
          </a:xfrm>
        </p:grpSpPr>
        <p:sp>
          <p:nvSpPr>
            <p:cNvPr id="3" name="Rectangle: Rounded Corners 2">
              <a:extLst>
                <a:ext uri="{FF2B5EF4-FFF2-40B4-BE49-F238E27FC236}">
                  <a16:creationId xmlns:a16="http://schemas.microsoft.com/office/drawing/2014/main" xmlns="" id="{722F8B86-F9D5-AC6E-410B-1BD83F492524}"/>
                </a:ext>
              </a:extLst>
            </p:cNvPr>
            <p:cNvSpPr/>
            <p:nvPr/>
          </p:nvSpPr>
          <p:spPr>
            <a:xfrm>
              <a:off x="3830854" y="2435192"/>
              <a:ext cx="3108961" cy="200205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2400" dirty="0">
                  <a:solidFill>
                    <a:schemeClr val="tx1"/>
                  </a:solidFill>
                  <a:latin typeface="UTM Avo" panose="02040603050506020204" pitchFamily="18" charset="0"/>
                </a:rPr>
                <a:t>Hoàn </a:t>
              </a:r>
              <a:r>
                <a:rPr lang="en-US" sz="2400" dirty="0" err="1">
                  <a:solidFill>
                    <a:schemeClr val="tx1"/>
                  </a:solidFill>
                  <a:latin typeface="UTM Avo" panose="02040603050506020204" pitchFamily="18" charset="0"/>
                </a:rPr>
                <a:t>thành</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bài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tập</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trong</a:t>
              </a:r>
              <a:r>
                <a:rPr lang="en-US" sz="2400" dirty="0">
                  <a:solidFill>
                    <a:schemeClr val="tx1"/>
                  </a:solidFill>
                  <a:latin typeface="UTM Avo" panose="02040603050506020204" pitchFamily="18" charset="0"/>
                </a:rPr>
                <a:t> VBT</a:t>
              </a:r>
            </a:p>
          </p:txBody>
        </p:sp>
        <p:pic>
          <p:nvPicPr>
            <p:cNvPr id="5" name="Picture 2" descr="Smiling ">
              <a:extLst>
                <a:ext uri="{FF2B5EF4-FFF2-40B4-BE49-F238E27FC236}">
                  <a16:creationId xmlns:a16="http://schemas.microsoft.com/office/drawing/2014/main" xmlns="" id="{25162135-E582-8631-BFA0-5E3CE01529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802" y="2094296"/>
              <a:ext cx="667352" cy="6673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CF056B2B-19AE-FC8A-4816-D457E24BEC43}"/>
              </a:ext>
            </a:extLst>
          </p:cNvPr>
          <p:cNvGrpSpPr/>
          <p:nvPr/>
        </p:nvGrpSpPr>
        <p:grpSpPr>
          <a:xfrm>
            <a:off x="7055318" y="2094296"/>
            <a:ext cx="4650907" cy="2342950"/>
            <a:chOff x="7055318" y="2094296"/>
            <a:chExt cx="4650907" cy="2342950"/>
          </a:xfrm>
        </p:grpSpPr>
        <p:sp>
          <p:nvSpPr>
            <p:cNvPr id="4" name="Rectangle: Rounded Corners 3">
              <a:extLst>
                <a:ext uri="{FF2B5EF4-FFF2-40B4-BE49-F238E27FC236}">
                  <a16:creationId xmlns:a16="http://schemas.microsoft.com/office/drawing/2014/main" xmlns="" id="{23171EBC-D247-F6D4-AC63-1578E2BA5CBE}"/>
                </a:ext>
              </a:extLst>
            </p:cNvPr>
            <p:cNvSpPr/>
            <p:nvPr/>
          </p:nvSpPr>
          <p:spPr>
            <a:xfrm>
              <a:off x="7055318" y="2435192"/>
              <a:ext cx="4650907" cy="200205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pPr>
              <a:r>
                <a:rPr lang="vi-VN" sz="2400" dirty="0">
                  <a:solidFill>
                    <a:schemeClr val="tx1"/>
                  </a:solidFill>
                  <a:latin typeface="UTM Avo" panose="02040603050506020204" pitchFamily="18" charset="0"/>
                </a:rPr>
                <a:t>Đọc và chuẩn bị trước        </a:t>
              </a:r>
              <a:endParaRPr lang="en-US" sz="2400" dirty="0" smtClean="0">
                <a:solidFill>
                  <a:schemeClr val="tx1"/>
                </a:solidFill>
                <a:latin typeface="UTM Avo" panose="02040603050506020204" pitchFamily="18" charset="0"/>
              </a:endParaRPr>
            </a:p>
            <a:p>
              <a:pPr algn="ctr">
                <a:lnSpc>
                  <a:spcPct val="125000"/>
                </a:lnSpc>
              </a:pPr>
              <a:r>
                <a:rPr lang="vi-VN" sz="2400" dirty="0" smtClean="0">
                  <a:solidFill>
                    <a:schemeClr val="tx1"/>
                  </a:solidFill>
                  <a:latin typeface="UTM Avo" panose="02040603050506020204" pitchFamily="18" charset="0"/>
                </a:rPr>
                <a:t>  </a:t>
              </a:r>
              <a:r>
                <a:rPr lang="vi-VN" sz="2400" b="1" dirty="0">
                  <a:solidFill>
                    <a:schemeClr val="tx1"/>
                  </a:solidFill>
                  <a:latin typeface="UTM Avo" panose="02040603050506020204" pitchFamily="18" charset="0"/>
                </a:rPr>
                <a:t>Bài 29: Nhân một số thập phân với một số tự nhiên</a:t>
              </a:r>
            </a:p>
          </p:txBody>
        </p:sp>
        <p:pic>
          <p:nvPicPr>
            <p:cNvPr id="6" name="Picture 2" descr="Smiling ">
              <a:extLst>
                <a:ext uri="{FF2B5EF4-FFF2-40B4-BE49-F238E27FC236}">
                  <a16:creationId xmlns:a16="http://schemas.microsoft.com/office/drawing/2014/main" xmlns="" id="{34AC5703-8565-4B83-7D03-68692799B7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2412" y="2094296"/>
              <a:ext cx="667352" cy="6673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784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99+ Hình Nền Động Powerpoint Đẹp, Sinh Động, Thú Vị Nhất">
            <a:extLst>
              <a:ext uri="{FF2B5EF4-FFF2-40B4-BE49-F238E27FC236}">
                <a16:creationId xmlns:a16="http://schemas.microsoft.com/office/drawing/2014/main" xmlns="" id="{699E03A9-B362-1F06-5B70-A9C243AEDA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D302B8BD-1BDC-F4C6-35F2-0487AD8B7A3A}"/>
              </a:ext>
            </a:extLst>
          </p:cNvPr>
          <p:cNvPicPr>
            <a:picLocks noChangeAspect="1"/>
          </p:cNvPicPr>
          <p:nvPr/>
        </p:nvPicPr>
        <p:blipFill>
          <a:blip r:embed="rId3"/>
          <a:stretch>
            <a:fillRect/>
          </a:stretch>
        </p:blipFill>
        <p:spPr>
          <a:xfrm>
            <a:off x="592468" y="1062833"/>
            <a:ext cx="8492464" cy="3627434"/>
          </a:xfrm>
          <a:prstGeom prst="rect">
            <a:avLst/>
          </a:prstGeom>
        </p:spPr>
      </p:pic>
    </p:spTree>
    <p:extLst>
      <p:ext uri="{BB962C8B-B14F-4D97-AF65-F5344CB8AC3E}">
        <p14:creationId xmlns:p14="http://schemas.microsoft.com/office/powerpoint/2010/main" val="2244672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1" cy="6858000"/>
          </a:xfrm>
          <a:prstGeom prst="rect">
            <a:avLst/>
          </a:prstGeom>
        </p:spPr>
      </p:pic>
      <p:pic>
        <p:nvPicPr>
          <p:cNvPr id="20" name="Picture 19">
            <a:extLst>
              <a:ext uri="{FF2B5EF4-FFF2-40B4-BE49-F238E27FC236}">
                <a16:creationId xmlns:a16="http://schemas.microsoft.com/office/drawing/2014/main" xmlns="" id="{949DAC6A-E448-4B7A-9C55-2AB116CFDAF4}"/>
              </a:ext>
            </a:extLst>
          </p:cNvPr>
          <p:cNvPicPr>
            <a:picLocks noChangeAspect="1"/>
          </p:cNvPicPr>
          <p:nvPr/>
        </p:nvPicPr>
        <p:blipFill>
          <a:blip r:embed="rId7"/>
          <a:stretch>
            <a:fillRect/>
          </a:stretch>
        </p:blipFill>
        <p:spPr>
          <a:xfrm>
            <a:off x="5127239" y="542110"/>
            <a:ext cx="1956572" cy="716724"/>
          </a:xfrm>
          <a:prstGeom prst="rect">
            <a:avLst/>
          </a:prstGeom>
        </p:spPr>
      </p:pic>
      <p:pic>
        <p:nvPicPr>
          <p:cNvPr id="22" name="Picture 21">
            <a:extLst>
              <a:ext uri="{FF2B5EF4-FFF2-40B4-BE49-F238E27FC236}">
                <a16:creationId xmlns:a16="http://schemas.microsoft.com/office/drawing/2014/main" xmlns="" id="{80F3D2DD-7984-4261-AD11-E61771F61490}"/>
              </a:ext>
            </a:extLst>
          </p:cNvPr>
          <p:cNvPicPr>
            <a:picLocks noChangeAspect="1"/>
          </p:cNvPicPr>
          <p:nvPr/>
        </p:nvPicPr>
        <p:blipFill>
          <a:blip r:embed="rId7"/>
          <a:stretch>
            <a:fillRect/>
          </a:stretch>
        </p:blipFill>
        <p:spPr>
          <a:xfrm flipH="1">
            <a:off x="2142394" y="2697909"/>
            <a:ext cx="2504399" cy="917403"/>
          </a:xfrm>
          <a:prstGeom prst="rect">
            <a:avLst/>
          </a:prstGeom>
        </p:spPr>
      </p:pic>
      <p:sp>
        <p:nvSpPr>
          <p:cNvPr id="18" name="TextBox 17">
            <a:extLst>
              <a:ext uri="{FF2B5EF4-FFF2-40B4-BE49-F238E27FC236}">
                <a16:creationId xmlns:a16="http://schemas.microsoft.com/office/drawing/2014/main" xmlns="" id="{C6147CD3-2649-4E88-8CE1-81D576F84A32}"/>
              </a:ext>
            </a:extLst>
          </p:cNvPr>
          <p:cNvSpPr txBox="1"/>
          <p:nvPr/>
        </p:nvSpPr>
        <p:spPr>
          <a:xfrm>
            <a:off x="4351841" y="583257"/>
            <a:ext cx="3507371" cy="830997"/>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w="31750">
                  <a:solidFill>
                    <a:srgbClr val="A6543D"/>
                  </a:solidFill>
                </a:ln>
                <a:solidFill>
                  <a:srgbClr val="FFFFFF"/>
                </a:solidFill>
                <a:effectLst>
                  <a:outerShdw blurRad="50800" dist="38100" dir="2700000" algn="tl" rotWithShape="0">
                    <a:prstClr val="black">
                      <a:alpha val="40000"/>
                    </a:prstClr>
                  </a:outerShdw>
                </a:effectLst>
                <a:uLnTx/>
                <a:uFillTx/>
                <a:latin typeface="UTM Avo" panose="02040603050506020204" pitchFamily="18" charset="0"/>
                <a:ea typeface="+mn-ea"/>
                <a:cs typeface="Arial"/>
                <a:sym typeface="Arial"/>
              </a:rPr>
              <a:t>TRÒ CHƠI</a:t>
            </a:r>
          </a:p>
        </p:txBody>
      </p:sp>
      <p:pic>
        <p:nvPicPr>
          <p:cNvPr id="19" name="Picture 18">
            <a:extLst>
              <a:ext uri="{FF2B5EF4-FFF2-40B4-BE49-F238E27FC236}">
                <a16:creationId xmlns:a16="http://schemas.microsoft.com/office/drawing/2014/main" xmlns="" id="{E5F91547-85E9-41A0-9391-B8B1188B5B63}"/>
              </a:ext>
            </a:extLst>
          </p:cNvPr>
          <p:cNvPicPr>
            <a:picLocks noChangeAspect="1"/>
          </p:cNvPicPr>
          <p:nvPr/>
        </p:nvPicPr>
        <p:blipFill>
          <a:blip r:embed="rId7"/>
          <a:stretch>
            <a:fillRect/>
          </a:stretch>
        </p:blipFill>
        <p:spPr>
          <a:xfrm>
            <a:off x="9982201" y="533401"/>
            <a:ext cx="2895851" cy="1060796"/>
          </a:xfrm>
          <a:prstGeom prst="rect">
            <a:avLst/>
          </a:prstGeom>
        </p:spPr>
      </p:pic>
      <p:pic>
        <p:nvPicPr>
          <p:cNvPr id="21" name="Picture 20">
            <a:extLst>
              <a:ext uri="{FF2B5EF4-FFF2-40B4-BE49-F238E27FC236}">
                <a16:creationId xmlns:a16="http://schemas.microsoft.com/office/drawing/2014/main" xmlns="" id="{653F800B-073E-42F5-BFFA-477203C96764}"/>
              </a:ext>
            </a:extLst>
          </p:cNvPr>
          <p:cNvPicPr>
            <a:picLocks noChangeAspect="1"/>
          </p:cNvPicPr>
          <p:nvPr/>
        </p:nvPicPr>
        <p:blipFill>
          <a:blip r:embed="rId7"/>
          <a:stretch>
            <a:fillRect/>
          </a:stretch>
        </p:blipFill>
        <p:spPr>
          <a:xfrm flipH="1">
            <a:off x="-819539" y="149398"/>
            <a:ext cx="3944128" cy="1444799"/>
          </a:xfrm>
          <a:prstGeom prst="rect">
            <a:avLst/>
          </a:prstGeom>
        </p:spPr>
      </p:pic>
      <p:pic>
        <p:nvPicPr>
          <p:cNvPr id="23" name="Picture 22">
            <a:extLst>
              <a:ext uri="{FF2B5EF4-FFF2-40B4-BE49-F238E27FC236}">
                <a16:creationId xmlns:a16="http://schemas.microsoft.com/office/drawing/2014/main" xmlns="" id="{FB990A4E-1001-4E5F-813F-CD6CFC00C726}"/>
              </a:ext>
            </a:extLst>
          </p:cNvPr>
          <p:cNvPicPr>
            <a:picLocks noChangeAspect="1"/>
          </p:cNvPicPr>
          <p:nvPr/>
        </p:nvPicPr>
        <p:blipFill>
          <a:blip r:embed="rId7"/>
          <a:stretch>
            <a:fillRect/>
          </a:stretch>
        </p:blipFill>
        <p:spPr>
          <a:xfrm>
            <a:off x="9248537" y="2591002"/>
            <a:ext cx="1429252" cy="523559"/>
          </a:xfrm>
          <a:prstGeom prst="rect">
            <a:avLst/>
          </a:prstGeom>
        </p:spPr>
      </p:pic>
      <p:pic>
        <p:nvPicPr>
          <p:cNvPr id="11" name="Picture 10">
            <a:extLst>
              <a:ext uri="{FF2B5EF4-FFF2-40B4-BE49-F238E27FC236}">
                <a16:creationId xmlns:a16="http://schemas.microsoft.com/office/drawing/2014/main" xmlns=""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42558" y="1524001"/>
            <a:ext cx="3450921" cy="1865555"/>
          </a:xfrm>
          <a:prstGeom prst="rect">
            <a:avLst/>
          </a:prstGeom>
        </p:spPr>
      </p:pic>
      <p:pic>
        <p:nvPicPr>
          <p:cNvPr id="13" name="Picture 12">
            <a:extLst>
              <a:ext uri="{FF2B5EF4-FFF2-40B4-BE49-F238E27FC236}">
                <a16:creationId xmlns:a16="http://schemas.microsoft.com/office/drawing/2014/main" xmlns="" id="{6EC0C90C-828F-4918-AC40-01B94FDF83B2}"/>
              </a:ext>
            </a:extLst>
          </p:cNvPr>
          <p:cNvPicPr>
            <a:picLocks noChangeAspect="1"/>
          </p:cNvPicPr>
          <p:nvPr/>
        </p:nvPicPr>
        <p:blipFill>
          <a:blip r:embed="rId9"/>
          <a:stretch>
            <a:fillRect/>
          </a:stretch>
        </p:blipFill>
        <p:spPr>
          <a:xfrm>
            <a:off x="6296825" y="1524001"/>
            <a:ext cx="3255059" cy="1776431"/>
          </a:xfrm>
          <a:prstGeom prst="rect">
            <a:avLst/>
          </a:prstGeom>
        </p:spPr>
      </p:pic>
      <p:pic>
        <p:nvPicPr>
          <p:cNvPr id="16" name="Picture 15">
            <a:extLst>
              <a:ext uri="{FF2B5EF4-FFF2-40B4-BE49-F238E27FC236}">
                <a16:creationId xmlns:a16="http://schemas.microsoft.com/office/drawing/2014/main" xmlns=""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xmlns=""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20"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xmlns="" id="{EFCB68F2-2E43-46C4-8354-BD881388035B}"/>
              </a:ext>
            </a:extLst>
          </p:cNvPr>
          <p:cNvPicPr>
            <a:picLocks noChangeAspect="1"/>
          </p:cNvPicPr>
          <p:nvPr/>
        </p:nvPicPr>
        <p:blipFill>
          <a:blip r:embed="rId12"/>
          <a:stretch>
            <a:fillRect/>
          </a:stretch>
        </p:blipFill>
        <p:spPr>
          <a:xfrm>
            <a:off x="5038779" y="5541633"/>
            <a:ext cx="2109399" cy="774259"/>
          </a:xfrm>
          <a:prstGeom prst="rect">
            <a:avLst/>
          </a:prstGeom>
        </p:spPr>
      </p:pic>
      <p:sp>
        <p:nvSpPr>
          <p:cNvPr id="17" name="TextBox 16">
            <a:extLst>
              <a:ext uri="{FF2B5EF4-FFF2-40B4-BE49-F238E27FC236}">
                <a16:creationId xmlns:a16="http://schemas.microsoft.com/office/drawing/2014/main" xmlns="" id="{25FC2DC4-E9A6-4E74-877B-2C3C0FD598BF}"/>
              </a:ext>
            </a:extLst>
          </p:cNvPr>
          <p:cNvSpPr txBox="1"/>
          <p:nvPr/>
        </p:nvSpPr>
        <p:spPr>
          <a:xfrm>
            <a:off x="-1584327" y="1009641"/>
            <a:ext cx="864019" cy="215444"/>
          </a:xfrm>
          <a:prstGeom prst="rect">
            <a:avLst/>
          </a:prstGeom>
          <a:noFill/>
        </p:spPr>
        <p:txBody>
          <a:bodyPr wrap="non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err="1">
                <a:ln>
                  <a:noFill/>
                </a:ln>
                <a:solidFill>
                  <a:srgbClr val="242324">
                    <a:lumMod val="50000"/>
                    <a:lumOff val="50000"/>
                  </a:srgbClr>
                </a:solidFill>
                <a:effectLst/>
                <a:uLnTx/>
                <a:uFillTx/>
                <a:latin typeface="UTM Avo" panose="02040603050506020204" pitchFamily="18" charset="0"/>
                <a:ea typeface="+mn-ea"/>
                <a:cs typeface="Arial"/>
                <a:sym typeface="Arial"/>
              </a:rPr>
              <a:t>Nhạc</a:t>
            </a:r>
            <a:r>
              <a:rPr kumimoji="0" lang="en-US" sz="1400" b="0" i="0" u="none" strike="noStrike" kern="0" cap="none" spc="0" normalizeH="0" baseline="0" noProof="0" dirty="0">
                <a:ln>
                  <a:noFill/>
                </a:ln>
                <a:solidFill>
                  <a:srgbClr val="242324">
                    <a:lumMod val="50000"/>
                    <a:lumOff val="50000"/>
                  </a:srgbClr>
                </a:solidFill>
                <a:effectLst/>
                <a:uLnTx/>
                <a:uFillTx/>
                <a:latin typeface="UTM Avo" panose="02040603050506020204" pitchFamily="18" charset="0"/>
                <a:ea typeface="+mn-ea"/>
                <a:cs typeface="Arial"/>
                <a:sym typeface="Arial"/>
              </a:rPr>
              <a:t> </a:t>
            </a:r>
            <a:r>
              <a:rPr kumimoji="0" lang="en-US" sz="1400" b="0" i="0" u="none" strike="noStrike" kern="0" cap="none" spc="0" normalizeH="0" baseline="0" noProof="0" dirty="0" err="1">
                <a:ln>
                  <a:noFill/>
                </a:ln>
                <a:solidFill>
                  <a:srgbClr val="242324">
                    <a:lumMod val="50000"/>
                    <a:lumOff val="50000"/>
                  </a:srgbClr>
                </a:solidFill>
                <a:effectLst/>
                <a:uLnTx/>
                <a:uFillTx/>
                <a:latin typeface="UTM Avo" panose="02040603050506020204" pitchFamily="18" charset="0"/>
                <a:ea typeface="+mn-ea"/>
                <a:cs typeface="Arial"/>
                <a:sym typeface="Arial"/>
              </a:rPr>
              <a:t>nền</a:t>
            </a:r>
            <a:endParaRPr kumimoji="0" lang="en-US" sz="1400" b="0" i="0" u="none" strike="noStrike" kern="0" cap="none" spc="0" normalizeH="0" baseline="0" noProof="0" dirty="0">
              <a:ln>
                <a:noFill/>
              </a:ln>
              <a:solidFill>
                <a:srgbClr val="242324">
                  <a:lumMod val="50000"/>
                  <a:lumOff val="50000"/>
                </a:srgbClr>
              </a:solidFill>
              <a:effectLst/>
              <a:uLnTx/>
              <a:uFillTx/>
              <a:latin typeface="UTM Avo" panose="02040603050506020204" pitchFamily="18" charset="0"/>
              <a:ea typeface="+mn-ea"/>
              <a:cs typeface="Arial"/>
              <a:sym typeface="Arial"/>
            </a:endParaRPr>
          </a:p>
        </p:txBody>
      </p:sp>
      <p:pic>
        <p:nvPicPr>
          <p:cNvPr id="4" name="Picture 3">
            <a:extLst>
              <a:ext uri="{FF2B5EF4-FFF2-40B4-BE49-F238E27FC236}">
                <a16:creationId xmlns:a16="http://schemas.microsoft.com/office/drawing/2014/main" xmlns="" id="{E1889347-0926-EDA3-517C-BCB911E51A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0"/>
            <a:ext cx="737110" cy="821933"/>
          </a:xfrm>
          <a:prstGeom prst="rect">
            <a:avLst/>
          </a:prstGeom>
          <a:solidFill>
            <a:schemeClr val="accent2"/>
          </a:solidFill>
        </p:spPr>
      </p:pic>
    </p:spTree>
    <p:custDataLst>
      <p:tags r:id="rId1"/>
    </p:custDataLst>
    <p:extLst>
      <p:ext uri="{BB962C8B-B14F-4D97-AF65-F5344CB8AC3E}">
        <p14:creationId xmlns:p14="http://schemas.microsoft.com/office/powerpoint/2010/main" val="416134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14:presetBounceEnd="64000">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14:bounceEnd="64000">
                                          <p:cBhvr additive="base">
                                            <p:cTn id="10"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14:presetBounceEnd="6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14:presetBounceEnd="60000">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14:bounceEnd="60000">
                                          <p:cBhvr additive="base">
                                            <p:cTn id="20"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14:presetBounceEnd="60000">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14:bounceEnd="60000">
                                          <p:cBhvr additive="base">
                                            <p:cTn id="25"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ppt_x"/>
                                              </p:val>
                                            </p:tav>
                                            <p:tav tm="100000">
                                              <p:val>
                                                <p:strVal val="#ppt_x"/>
                                              </p:val>
                                            </p:tav>
                                          </p:tavLst>
                                        </p:anim>
                                        <p:anim calcmode="lin" valueType="num">
                                          <p:cBhvr additive="base">
                                            <p:cTn id="11" dur="100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500" fill="hold"/>
                                            <p:tgtEl>
                                              <p:spTgt spid="13"/>
                                            </p:tgtEl>
                                            <p:attrNameLst>
                                              <p:attrName>ppt_x</p:attrName>
                                            </p:attrNameLst>
                                          </p:cBhvr>
                                          <p:tavLst>
                                            <p:tav tm="0">
                                              <p:val>
                                                <p:strVal val="#ppt_x"/>
                                              </p:val>
                                            </p:tav>
                                            <p:tav tm="100000">
                                              <p:val>
                                                <p:strVal val="#ppt_x"/>
                                              </p:val>
                                            </p:tav>
                                          </p:tavLst>
                                        </p:anim>
                                        <p:anim calcmode="lin" valueType="num">
                                          <p:cBhvr additive="base">
                                            <p:cTn id="21" dur="1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4000"/>
                                </p:stCondLst>
                                <p:childTnLst>
                                  <p:par>
                                    <p:cTn id="23" presetID="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1500" fill="hold"/>
                                            <p:tgtEl>
                                              <p:spTgt spid="16"/>
                                            </p:tgtEl>
                                            <p:attrNameLst>
                                              <p:attrName>ppt_x</p:attrName>
                                            </p:attrNameLst>
                                          </p:cBhvr>
                                          <p:tavLst>
                                            <p:tav tm="0">
                                              <p:val>
                                                <p:strVal val="#ppt_x"/>
                                              </p:val>
                                            </p:tav>
                                            <p:tav tm="100000">
                                              <p:val>
                                                <p:strVal val="#ppt_x"/>
                                              </p:val>
                                            </p:tav>
                                          </p:tavLst>
                                        </p:anim>
                                        <p:anim calcmode="lin" valueType="num">
                                          <p:cBhvr additive="base">
                                            <p:cTn id="26" dur="1500" fill="hold"/>
                                            <p:tgtEl>
                                              <p:spTgt spid="16"/>
                                            </p:tgtEl>
                                            <p:attrNameLst>
                                              <p:attrName>ppt_y</p:attrName>
                                            </p:attrNameLst>
                                          </p:cBhvr>
                                          <p:tavLst>
                                            <p:tav tm="0">
                                              <p:val>
                                                <p:strVal val="1+#ppt_h/2"/>
                                              </p:val>
                                            </p:tav>
                                            <p:tav tm="100000">
                                              <p:val>
                                                <p:strVal val="#ppt_y"/>
                                              </p:val>
                                            </p:tav>
                                          </p:tavLst>
                                        </p:anim>
                                      </p:childTnLst>
                                    </p:cTn>
                                  </p:par>
                                </p:childTnLst>
                              </p:cTn>
                            </p:par>
                            <p:par>
                              <p:cTn id="27" fill="hold">
                                <p:stCondLst>
                                  <p:cond delay="5500"/>
                                </p:stCondLst>
                                <p:childTnLst>
                                  <p:par>
                                    <p:cTn id="28" presetID="53" presetClass="entr" presetSubtype="16"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7" dur="5000" fill="hold"/>
                                            <p:tgtEl>
                                              <p:spTgt spid="19"/>
                                            </p:tgtEl>
                                            <p:attrNameLst>
                                              <p:attrName>ppt_x</p:attrName>
                                              <p:attrName>ppt_y</p:attrName>
                                            </p:attrNameLst>
                                          </p:cBhvr>
                                          <p:rCtr x="-1875" y="-1644"/>
                                        </p:animMotion>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42" dur="5000" fill="hold"/>
                                            <p:tgtEl>
                                              <p:spTgt spid="21"/>
                                            </p:tgtEl>
                                            <p:attrNameLst>
                                              <p:attrName>ppt_x</p:attrName>
                                              <p:attrName>ppt_y</p:attrName>
                                            </p:attrNameLst>
                                          </p:cBhvr>
                                          <p:rCtr x="-4688" y="23"/>
                                        </p:animMotion>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7" dur="5000" fill="hold"/>
                                            <p:tgtEl>
                                              <p:spTgt spid="22"/>
                                            </p:tgtEl>
                                            <p:attrNameLst>
                                              <p:attrName>ppt_x</p:attrName>
                                              <p:attrName>ppt_y</p:attrName>
                                            </p:attrNameLst>
                                          </p:cBhvr>
                                          <p:rCtr x="-4688" y="23"/>
                                        </p:animMotion>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52" dur="5000" fill="hold"/>
                                            <p:tgtEl>
                                              <p:spTgt spid="23"/>
                                            </p:tgtEl>
                                            <p:attrNameLst>
                                              <p:attrName>ppt_x</p:attrName>
                                              <p:attrName>ppt_y</p:attrName>
                                            </p:attrNameLst>
                                          </p:cBhvr>
                                          <p:rCtr x="5078" y="-1019"/>
                                        </p:animMotion>
                                      </p:childTnLst>
                                    </p:cTn>
                                  </p:par>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7"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8"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Grp="1" noRot="1" noChangeAspect="1" noMove="1" noResize="1" noEditPoints="1" noAdjustHandles="1" noChangeArrowheads="1" noChangeShapeType="1" noCrop="1"/>
          </p:cNvPicPr>
          <p:nvPr/>
        </p:nvPicPr>
        <p:blipFill>
          <a:blip r:embed="rId10"/>
          <a:stretch>
            <a:fillRect/>
          </a:stretch>
        </p:blipFill>
        <p:spPr>
          <a:xfrm>
            <a:off x="0" y="2"/>
            <a:ext cx="12192000" cy="6857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2403284" y="728952"/>
            <a:ext cx="9486901" cy="2021985"/>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11"/>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803053" y="1092575"/>
              <a:ext cx="8537825" cy="968945"/>
            </a:xfrm>
            <a:prstGeom prst="rect">
              <a:avLst/>
            </a:prstGeom>
            <a:noFill/>
          </p:spPr>
          <p:txBody>
            <a:bodyPr wrap="square" lIns="0" tIns="0" rIns="0" bIns="0" rtlCol="0">
              <a:spAutoFit/>
            </a:bodyPr>
            <a:lstStyle/>
            <a:p>
              <a:pPr lvl="0" algn="ctr" defTabSz="1219170">
                <a:spcAft>
                  <a:spcPts val="1067"/>
                </a:spcAft>
                <a:buClr>
                  <a:srgbClr val="000000"/>
                </a:buClr>
                <a:defRPr/>
              </a:pPr>
              <a:r>
                <a:rPr kumimoji="0" lang="vi-VN" sz="40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Câu </a:t>
              </a:r>
              <a:r>
                <a:rPr kumimoji="0" lang="en-US" sz="40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1</a:t>
              </a:r>
              <a:r>
                <a:rPr kumimoji="0" lang="vi-VN" sz="4000" b="1" i="0" u="none" strike="noStrike" kern="0" cap="none" spc="0" normalizeH="0" baseline="0" noProof="0" dirty="0" smtClean="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a:t>
              </a:r>
              <a:r>
                <a:rPr lang="vi-VN" sz="4000" dirty="0">
                  <a:latin typeface="+mj-lt"/>
                  <a:ea typeface="Times New Roman" panose="02020603050405020304" pitchFamily="18" charset="0"/>
                  <a:cs typeface="Times New Roman" panose="02020603050405020304" pitchFamily="18" charset="0"/>
                </a:rPr>
                <a:t>119 x 10 được kết quả là:</a:t>
              </a:r>
              <a:r>
                <a:rPr kumimoji="0" lang="vi-VN"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endParaRPr kumimoji="0" lang="en-US" sz="28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3">
            <a:alphaModFix amt="67000"/>
            <a:extLst>
              <a:ext uri="{28A0092B-C50C-407E-A947-70E740481C1C}">
                <a14:useLocalDpi xmlns:a14="http://schemas.microsoft.com/office/drawing/2010/main" val="0"/>
              </a:ext>
            </a:extLst>
          </a:blip>
          <a:srcRect/>
          <a:stretch/>
        </p:blipFill>
        <p:spPr>
          <a:xfrm>
            <a:off x="506206" y="1832331"/>
            <a:ext cx="1619695" cy="445415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4"/>
          <a:stretch>
            <a:fillRect/>
          </a:stretch>
        </p:blipFill>
        <p:spPr>
          <a:xfrm>
            <a:off x="534675" y="4696912"/>
            <a:ext cx="1480559" cy="1524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637394" y="4786087"/>
            <a:ext cx="1354108" cy="1495472"/>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37581"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06516" y="1358811"/>
            <a:ext cx="487363" cy="487363"/>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2274297" y="2832245"/>
            <a:ext cx="4516065" cy="1306122"/>
            <a:chOff x="2418135" y="3355754"/>
            <a:chExt cx="4516065" cy="1306122"/>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0195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418135" y="3355754"/>
              <a:ext cx="754340" cy="1012716"/>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119219" y="3879212"/>
              <a:ext cx="349912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x-none" sz="28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rPr>
                <a:t>A. </a:t>
              </a:r>
              <a:r>
                <a:rPr lang="en-US" sz="2800" dirty="0" smtClean="0">
                  <a:solidFill>
                    <a:srgbClr val="FFFFFF"/>
                  </a:solidFill>
                  <a:latin typeface="UTM Avo" panose="02040603050506020204" pitchFamily="18" charset="0"/>
                  <a:cs typeface="Arial" panose="020B0604020202020204" pitchFamily="34" charset="0"/>
                </a:rPr>
                <a:t>119</a:t>
              </a:r>
              <a:endParaRPr kumimoji="0" lang="x-none" sz="28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7129041" y="2903304"/>
            <a:ext cx="4461921" cy="1240892"/>
            <a:chOff x="7272880" y="3445118"/>
            <a:chExt cx="4461920" cy="1240892"/>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0131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272880" y="3445118"/>
              <a:ext cx="571030" cy="969996"/>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020705" y="3941267"/>
              <a:ext cx="324768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Times New Roman" panose="02020603050405020304" pitchFamily="18" charset="0"/>
                  <a:cs typeface="Times New Roman" panose="02020603050405020304" pitchFamily="18" charset="0"/>
                </a:rPr>
                <a:t>B. </a:t>
              </a:r>
              <a:r>
                <a:rPr lang="en-US" sz="2800" dirty="0" smtClean="0">
                  <a:solidFill>
                    <a:srgbClr val="FFFFFF"/>
                  </a:solidFill>
                  <a:latin typeface="UTM Avo" panose="02040603050506020204" pitchFamily="18" charset="0"/>
                  <a:cs typeface="Arial" panose="020B0604020202020204" pitchFamily="34" charset="0"/>
                </a:rPr>
                <a:t>1109</a:t>
              </a:r>
              <a:endPar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2403284" y="4373316"/>
            <a:ext cx="4500094" cy="1184785"/>
            <a:chOff x="2434107" y="5129048"/>
            <a:chExt cx="4500093" cy="1184786"/>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0150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2434107" y="5129048"/>
              <a:ext cx="535456" cy="893006"/>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547971" y="5320256"/>
              <a:ext cx="2535898" cy="727957"/>
            </a:xfrm>
            <a:prstGeom prst="rect">
              <a:avLst/>
            </a:prstGeom>
            <a:noFill/>
          </p:spPr>
          <p:txBody>
            <a:bodyPr wrap="square" lIns="0" tIns="0" rIns="0" bIns="0" rtlCol="0">
              <a:spAutoFit/>
            </a:bodyPr>
            <a:lstStyle/>
            <a:p>
              <a:pPr marL="0" marR="0" lvl="0" indent="0" algn="ctr" defTabSz="914400" rtl="0" eaLnBrk="1" fontAlgn="auto" latinLnBrk="0" hangingPunct="1">
                <a:lnSpc>
                  <a:spcPct val="2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UD Digi Kyokasho N-B" panose="02020700000000000000" pitchFamily="18" charset="-128"/>
                  <a:cs typeface="Times New Roman" panose="02020603050405020304" pitchFamily="18" charset="0"/>
                </a:rPr>
                <a:t>C.</a:t>
              </a:r>
              <a:r>
                <a:rPr kumimoji="0" lang="x-none" sz="28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rPr>
                <a:t> </a:t>
              </a:r>
              <a:r>
                <a:rPr lang="en-US" sz="2800" dirty="0" smtClean="0">
                  <a:solidFill>
                    <a:srgbClr val="FFFFFF"/>
                  </a:solidFill>
                  <a:latin typeface="UTM Avo" panose="02040603050506020204" pitchFamily="18" charset="0"/>
                  <a:cs typeface="Arial" panose="020B0604020202020204" pitchFamily="34" charset="0"/>
                </a:rPr>
                <a:t>1190</a:t>
              </a:r>
              <a:endPar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UD Digi Kyokasho N-B" panose="02020700000000000000" pitchFamily="18" charset="-128"/>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7205503" y="4508620"/>
            <a:ext cx="4498476" cy="1117480"/>
            <a:chOff x="7236324" y="5264351"/>
            <a:chExt cx="4498476" cy="1117480"/>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08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7236324" y="5264351"/>
              <a:ext cx="552059" cy="898367"/>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7726164" y="5328598"/>
              <a:ext cx="3575406" cy="727956"/>
            </a:xfrm>
            <a:prstGeom prst="rect">
              <a:avLst/>
            </a:prstGeom>
            <a:noFill/>
          </p:spPr>
          <p:txBody>
            <a:bodyPr wrap="square" lIns="0" tIns="0" rIns="0" bIns="0" rtlCol="0">
              <a:spAutoFit/>
            </a:bodyPr>
            <a:lstStyle/>
            <a:p>
              <a:pPr marL="31752" marR="0" lvl="0" indent="0" algn="ctr" defTabSz="609630" rtl="0" eaLnBrk="1" fontAlgn="auto" latinLnBrk="0" hangingPunct="1">
                <a:lnSpc>
                  <a:spcPct val="2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Arial" panose="020B0604020202020204" pitchFamily="34" charset="0"/>
                  <a:cs typeface="Arial" panose="020B0604020202020204" pitchFamily="34" charset="0"/>
                </a:rPr>
                <a:t>D. </a:t>
              </a:r>
              <a:r>
                <a:rPr kumimoji="0" lang="en-US" sz="2800" b="0" i="0" u="none" strike="noStrike" kern="1200" cap="none" spc="0" normalizeH="0" baseline="0" noProof="0" dirty="0" smtClean="0">
                  <a:ln>
                    <a:noFill/>
                  </a:ln>
                  <a:solidFill>
                    <a:srgbClr val="FFFFFF"/>
                  </a:solidFill>
                  <a:effectLst/>
                  <a:uLnTx/>
                  <a:uFillTx/>
                  <a:latin typeface="UTM Avo" panose="02040603050506020204" pitchFamily="18" charset="0"/>
                  <a:ea typeface="Arial" panose="020B0604020202020204" pitchFamily="34" charset="0"/>
                  <a:cs typeface="Arial" panose="020B0604020202020204" pitchFamily="34" charset="0"/>
                </a:rPr>
                <a:t>11900</a:t>
              </a:r>
              <a:endPar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xmlns="" id="{62B2542C-1822-B172-EF5F-82A7FEC9E60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0"/>
            <a:ext cx="737110" cy="821933"/>
          </a:xfrm>
          <a:prstGeom prst="rect">
            <a:avLst/>
          </a:prstGeom>
          <a:solidFill>
            <a:schemeClr val="accent2"/>
          </a:solidFill>
        </p:spPr>
      </p:pic>
    </p:spTree>
    <p:extLst>
      <p:ext uri="{BB962C8B-B14F-4D97-AF65-F5344CB8AC3E}">
        <p14:creationId xmlns:p14="http://schemas.microsoft.com/office/powerpoint/2010/main" val="204859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500"/>
                                </p:stCondLst>
                                <p:childTnLst>
                                  <p:par>
                                    <p:cTn id="14" presetID="1" presetClass="exit" presetSubtype="0" fill="hold" nodeType="afterEffect">
                                      <p:stCondLst>
                                        <p:cond delay="0"/>
                                      </p:stCondLst>
                                      <p:childTnLst>
                                        <p:set>
                                          <p:cBhvr>
                                            <p:cTn id="15" dur="1" fill="hold">
                                              <p:stCondLst>
                                                <p:cond delay="0"/>
                                              </p:stCondLst>
                                            </p:cTn>
                                            <p:tgtEl>
                                              <p:spTgt spid="2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500"/>
                                </p:stCondLst>
                                <p:childTnLst>
                                  <p:par>
                                    <p:cTn id="19" presetID="42" presetClass="path" presetSubtype="0" accel="50000" decel="50000" fill="hold" nodeType="afterEffect">
                                      <p:stCondLst>
                                        <p:cond delay="0"/>
                                      </p:stCondLst>
                                      <p:childTnLst>
                                        <p:animMotion origin="layout" path="M 2.70833E-6 -4.81481E-6 L 0.00677 -0.5155 " pathEditMode="relative" rAng="0" ptsTypes="AA">
                                          <p:cBhvr>
                                            <p:cTn id="20" dur="15000" fill="hold"/>
                                            <p:tgtEl>
                                              <p:spTgt spid="9"/>
                                            </p:tgtEl>
                                            <p:attrNameLst>
                                              <p:attrName>ppt_x</p:attrName>
                                              <p:attrName>ppt_y</p:attrName>
                                            </p:attrNameLst>
                                          </p:cBhvr>
                                          <p:rCtr x="339" y="-25787"/>
                                        </p:animMotion>
                                      </p:childTnLst>
                                    </p:cTn>
                                  </p:par>
                                  <p:par>
                                    <p:cTn id="21" presetID="6" presetClass="emph" presetSubtype="0" fill="hold" nodeType="withEffect">
                                      <p:stCondLst>
                                        <p:cond delay="0"/>
                                      </p:stCondLst>
                                      <p:childTnLst>
                                        <p:animScale>
                                          <p:cBhvr>
                                            <p:cTn id="22" dur="15000" fill="hold"/>
                                            <p:tgtEl>
                                              <p:spTgt spid="9"/>
                                            </p:tgtEl>
                                          </p:cBhvr>
                                          <p:by x="50000" y="50000"/>
                                        </p:animScale>
                                      </p:childTnLst>
                                    </p:cTn>
                                  </p:par>
                                  <p:par>
                                    <p:cTn id="23" presetID="22" presetClass="exit" presetSubtype="4" fill="hold" nodeType="withEffect">
                                      <p:stCondLst>
                                        <p:cond delay="0"/>
                                      </p:stCondLst>
                                      <p:childTnLst>
                                        <p:animEffect transition="out" filter="wipe(down)">
                                          <p:cBhvr>
                                            <p:cTn id="24" dur="15000"/>
                                            <p:tgtEl>
                                              <p:spTgt spid="7"/>
                                            </p:tgtEl>
                                          </p:cBhvr>
                                        </p:animEffect>
                                        <p:set>
                                          <p:cBhvr>
                                            <p:cTn id="25"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3"/>
                                                </p:cond>
                                              </p:stCondLst>
                                              <p:endCondLst>
                                                <p:cond evt="onStopAudio" delay="0">
                                                  <p:tgtEl>
                                                    <p:sldTgt/>
                                                  </p:tgtEl>
                                                </p:cond>
                                              </p:endCondLst>
                                            </p:cTn>
                                            <p:tgtEl>
                                              <p:sndTgt r:embed="rId6" name="AmThanhDiaBay.wav"/>
                                            </p:tgtEl>
                                          </p:cMediaNode>
                                        </p:audio>
                                      </p:subTnLst>
                                    </p:cTn>
                                  </p:par>
                                </p:childTnLst>
                              </p:cTn>
                            </p:par>
                            <p:par>
                              <p:cTn id="26" fill="hold">
                                <p:stCondLst>
                                  <p:cond delay="16500"/>
                                </p:stCondLst>
                                <p:childTnLst>
                                  <p:par>
                                    <p:cTn id="27" presetID="32" presetClass="emph" presetSubtype="0" repeatCount="3000" fill="hold" nodeType="afterEffect">
                                      <p:stCondLst>
                                        <p:cond delay="0"/>
                                      </p:stCondLst>
                                      <p:childTnLst>
                                        <p:animRot by="120000">
                                          <p:cBhvr>
                                            <p:cTn id="28" dur="75" fill="hold">
                                              <p:stCondLst>
                                                <p:cond delay="0"/>
                                              </p:stCondLst>
                                            </p:cTn>
                                            <p:tgtEl>
                                              <p:spTgt spid="6"/>
                                            </p:tgtEl>
                                            <p:attrNameLst>
                                              <p:attrName>r</p:attrName>
                                            </p:attrNameLst>
                                          </p:cBhvr>
                                        </p:animRot>
                                        <p:animRot by="-240000">
                                          <p:cBhvr>
                                            <p:cTn id="29" dur="150" fill="hold">
                                              <p:stCondLst>
                                                <p:cond delay="150"/>
                                              </p:stCondLst>
                                            </p:cTn>
                                            <p:tgtEl>
                                              <p:spTgt spid="6"/>
                                            </p:tgtEl>
                                            <p:attrNameLst>
                                              <p:attrName>r</p:attrName>
                                            </p:attrNameLst>
                                          </p:cBhvr>
                                        </p:animRot>
                                        <p:animRot by="240000">
                                          <p:cBhvr>
                                            <p:cTn id="30" dur="150" fill="hold">
                                              <p:stCondLst>
                                                <p:cond delay="300"/>
                                              </p:stCondLst>
                                            </p:cTn>
                                            <p:tgtEl>
                                              <p:spTgt spid="6"/>
                                            </p:tgtEl>
                                            <p:attrNameLst>
                                              <p:attrName>r</p:attrName>
                                            </p:attrNameLst>
                                          </p:cBhvr>
                                        </p:animRot>
                                        <p:animRot by="-240000">
                                          <p:cBhvr>
                                            <p:cTn id="31" dur="150" fill="hold">
                                              <p:stCondLst>
                                                <p:cond delay="450"/>
                                              </p:stCondLst>
                                            </p:cTn>
                                            <p:tgtEl>
                                              <p:spTgt spid="6"/>
                                            </p:tgtEl>
                                            <p:attrNameLst>
                                              <p:attrName>r</p:attrName>
                                            </p:attrNameLst>
                                          </p:cBhvr>
                                        </p:animRot>
                                        <p:animRot by="120000">
                                          <p:cBhvr>
                                            <p:cTn id="32" dur="150" fill="hold">
                                              <p:stCondLst>
                                                <p:cond delay="600"/>
                                              </p:stCondLst>
                                            </p:cTn>
                                            <p:tgtEl>
                                              <p:spTgt spid="6"/>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6"/>
                    </p:tgtEl>
                  </p:cMediaNode>
                </p:audio>
                <p:seq concurrent="1" nextAc="seek">
                  <p:cTn id="34" restart="whenNotActive" fill="hold" evtFilter="cancelBubble" nodeType="interactiveSeq">
                    <p:stCondLst>
                      <p:cond evt="onClick" delay="0">
                        <p:tgtEl>
                          <p:spTgt spid="39"/>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p:cTn id="38" dur="indefinite"/>
                                            <p:tgtEl>
                                              <p:spTgt spid="39"/>
                                            </p:tgtEl>
                                            <p:attrNameLst>
                                              <p:attrName>style.opacity</p:attrName>
                                            </p:attrNameLst>
                                          </p:cBhvr>
                                          <p:to>
                                            <p:strVal val="0.5"/>
                                          </p:to>
                                        </p:set>
                                        <p:animEffect filter="image" prLst="opacity: 0.5">
                                          <p:cBhvr rctx="IE">
                                            <p:cTn id="39" dur="indefinite"/>
                                            <p:tgtEl>
                                              <p:spTgt spid="39"/>
                                            </p:tgtEl>
                                          </p:cBhvr>
                                        </p:animEffect>
                                      </p:childTnLst>
                                      <p:subTnLst>
                                        <p:audio>
                                          <p:cMediaNode>
                                            <p:cTn display="0" masterRel="sameClick">
                                              <p:stCondLst>
                                                <p:cond evt="begin" delay="0">
                                                  <p:tn val="37"/>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38"/>
                        </p:tgtEl>
                      </p:cond>
                    </p:stCondLst>
                    <p:endSync evt="end" delay="0">
                      <p:rtn val="all"/>
                    </p:endSync>
                    <p:childTnLst>
                      <p:par>
                        <p:cTn id="41" fill="hold">
                          <p:stCondLst>
                            <p:cond delay="0"/>
                          </p:stCondLst>
                          <p:childTnLst>
                            <p:par>
                              <p:cTn id="42" fill="hold">
                                <p:stCondLst>
                                  <p:cond delay="0"/>
                                </p:stCondLst>
                                <p:childTnLst>
                                  <p:par>
                                    <p:cTn id="43" presetID="9" presetClass="emph" presetSubtype="0" nodeType="clickEffect">
                                      <p:stCondLst>
                                        <p:cond delay="0"/>
                                      </p:stCondLst>
                                      <p:childTnLst>
                                        <p:set>
                                          <p:cBhvr>
                                            <p:cTn id="44" dur="indefinite"/>
                                            <p:tgtEl>
                                              <p:spTgt spid="38"/>
                                            </p:tgtEl>
                                            <p:attrNameLst>
                                              <p:attrName>style.opacity</p:attrName>
                                            </p:attrNameLst>
                                          </p:cBhvr>
                                          <p:to>
                                            <p:strVal val="0.5"/>
                                          </p:to>
                                        </p:set>
                                        <p:animEffect filter="image" prLst="opacity: 0.5">
                                          <p:cBhvr rctx="IE">
                                            <p:cTn id="45" dur="indefinite"/>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8"/>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40"/>
                                            </p:tgtEl>
                                          </p:cBhvr>
                                        </p:animEffect>
                                        <p:animScale>
                                          <p:cBhvr>
                                            <p:cTn id="51" dur="250" autoRev="1" fill="hold"/>
                                            <p:tgtEl>
                                              <p:spTgt spid="40"/>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9" name="click.wav"/>
                                            </p:tgtEl>
                                          </p:cMediaNode>
                                        </p:audio>
                                      </p:subTnLst>
                                    </p:cTn>
                                  </p:par>
                                </p:childTnLst>
                              </p:cTn>
                            </p:par>
                            <p:par>
                              <p:cTn id="52" fill="hold">
                                <p:stCondLst>
                                  <p:cond delay="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par>
                              <p:cTn id="59" fill="hold">
                                <p:stCondLst>
                                  <p:cond delay="1000"/>
                                </p:stCondLst>
                                <p:childTnLst>
                                  <p:par>
                                    <p:cTn id="60" presetID="47" presetClass="entr" presetSubtype="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1" presetClass="mediacall" presetSubtype="0" fill="hold" nodeType="withEffect">
                                      <p:stCondLst>
                                        <p:cond delay="0"/>
                                      </p:stCondLst>
                                      <p:childTnLst>
                                        <p:cmd type="call" cmd="playFrom(0.0)">
                                          <p:cBhvr>
                                            <p:cTn id="66" dur="4576" fill="hold"/>
                                            <p:tgtEl>
                                              <p:spTgt spid="26"/>
                                            </p:tgtEl>
                                          </p:cBhvr>
                                        </p:cmd>
                                      </p:childTnLst>
                                    </p:cTn>
                                  </p:par>
                                  <p:par>
                                    <p:cTn id="67" presetID="2" presetClass="exit" presetSubtype="3" accel="80000" decel="20000" fill="hold" nodeType="withEffect">
                                      <p:stCondLst>
                                        <p:cond delay="0"/>
                                      </p:stCondLst>
                                      <p:childTnLst>
                                        <p:anim calcmode="lin" valueType="num">
                                          <p:cBhvr additive="base">
                                            <p:cTn id="68" dur="500"/>
                                            <p:tgtEl>
                                              <p:spTgt spid="6"/>
                                            </p:tgtEl>
                                            <p:attrNameLst>
                                              <p:attrName>ppt_x</p:attrName>
                                            </p:attrNameLst>
                                          </p:cBhvr>
                                          <p:tavLst>
                                            <p:tav tm="0">
                                              <p:val>
                                                <p:strVal val="ppt_x"/>
                                              </p:val>
                                            </p:tav>
                                            <p:tav tm="100000">
                                              <p:val>
                                                <p:strVal val="1+ppt_w/2"/>
                                              </p:val>
                                            </p:tav>
                                          </p:tavLst>
                                        </p:anim>
                                        <p:anim calcmode="lin" valueType="num">
                                          <p:cBhvr additive="base">
                                            <p:cTn id="69" dur="500"/>
                                            <p:tgtEl>
                                              <p:spTgt spid="6"/>
                                            </p:tgtEl>
                                            <p:attrNameLst>
                                              <p:attrName>ppt_y</p:attrName>
                                            </p:attrNameLst>
                                          </p:cBhvr>
                                          <p:tavLst>
                                            <p:tav tm="0">
                                              <p:val>
                                                <p:strVal val="ppt_y"/>
                                              </p:val>
                                            </p:tav>
                                            <p:tav tm="100000">
                                              <p:val>
                                                <p:strVal val="0-ppt_h/2"/>
                                              </p:val>
                                            </p:tav>
                                          </p:tavLst>
                                        </p:anim>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0" restart="whenNotActive" fill="hold" evtFilter="cancelBubble" nodeType="interactiveSeq">
                    <p:stCondLst>
                      <p:cond evt="onClick" delay="0">
                        <p:tgtEl>
                          <p:spTgt spid="41"/>
                        </p:tgtEl>
                      </p:cond>
                    </p:stCondLst>
                    <p:endSync evt="end" delay="0">
                      <p:rtn val="all"/>
                    </p:endSync>
                    <p:childTnLst>
                      <p:par>
                        <p:cTn id="81" fill="hold">
                          <p:stCondLst>
                            <p:cond delay="0"/>
                          </p:stCondLst>
                          <p:childTnLst>
                            <p:par>
                              <p:cTn id="82" fill="hold">
                                <p:stCondLst>
                                  <p:cond delay="0"/>
                                </p:stCondLst>
                                <p:childTnLst>
                                  <p:par>
                                    <p:cTn id="83" presetID="9" presetClass="emph" presetSubtype="0" nodeType="clickEffect">
                                      <p:stCondLst>
                                        <p:cond delay="0"/>
                                      </p:stCondLst>
                                      <p:childTnLst>
                                        <p:set>
                                          <p:cBhvr>
                                            <p:cTn id="84" dur="indefinite"/>
                                            <p:tgtEl>
                                              <p:spTgt spid="41"/>
                                            </p:tgtEl>
                                            <p:attrNameLst>
                                              <p:attrName>style.opacity</p:attrName>
                                            </p:attrNameLst>
                                          </p:cBhvr>
                                          <p:to>
                                            <p:strVal val="0.5"/>
                                          </p:to>
                                        </p:set>
                                        <p:animEffect filter="image" prLst="opacity: 0.5">
                                          <p:cBhvr rctx="IE">
                                            <p:cTn id="85" dur="indefinite"/>
                                            <p:tgtEl>
                                              <p:spTgt spid="41"/>
                                            </p:tgtEl>
                                          </p:cBhvr>
                                        </p:animEffect>
                                      </p:childTnLst>
                                      <p:subTnLst>
                                        <p:audio>
                                          <p:cMediaNode>
                                            <p:cTn display="0" masterRel="sameClick">
                                              <p:stCondLst>
                                                <p:cond evt="begin" delay="0">
                                                  <p:tn val="83"/>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8" name="DiaBayDen.wav"/>
                                            </p:tgtEl>
                                          </p:cMediaNode>
                                        </p:audio>
                                      </p:sub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500"/>
                                </p:stCondLst>
                                <p:childTnLst>
                                  <p:par>
                                    <p:cTn id="14" presetID="1" presetClass="exit" presetSubtype="0" fill="hold" nodeType="afterEffect">
                                      <p:stCondLst>
                                        <p:cond delay="0"/>
                                      </p:stCondLst>
                                      <p:childTnLst>
                                        <p:set>
                                          <p:cBhvr>
                                            <p:cTn id="15" dur="1" fill="hold">
                                              <p:stCondLst>
                                                <p:cond delay="0"/>
                                              </p:stCondLst>
                                            </p:cTn>
                                            <p:tgtEl>
                                              <p:spTgt spid="2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500"/>
                                </p:stCondLst>
                                <p:childTnLst>
                                  <p:par>
                                    <p:cTn id="19" presetID="42" presetClass="path" presetSubtype="0" accel="50000" decel="50000" fill="hold" nodeType="afterEffect">
                                      <p:stCondLst>
                                        <p:cond delay="0"/>
                                      </p:stCondLst>
                                      <p:childTnLst>
                                        <p:animMotion origin="layout" path="M 2.70833E-6 -4.81481E-6 L 0.00677 -0.5155 " pathEditMode="relative" rAng="0" ptsTypes="AA">
                                          <p:cBhvr>
                                            <p:cTn id="20" dur="15000" fill="hold"/>
                                            <p:tgtEl>
                                              <p:spTgt spid="9"/>
                                            </p:tgtEl>
                                            <p:attrNameLst>
                                              <p:attrName>ppt_x</p:attrName>
                                              <p:attrName>ppt_y</p:attrName>
                                            </p:attrNameLst>
                                          </p:cBhvr>
                                          <p:rCtr x="339" y="-25787"/>
                                        </p:animMotion>
                                      </p:childTnLst>
                                    </p:cTn>
                                  </p:par>
                                  <p:par>
                                    <p:cTn id="21" presetID="6" presetClass="emph" presetSubtype="0" fill="hold" nodeType="withEffect">
                                      <p:stCondLst>
                                        <p:cond delay="0"/>
                                      </p:stCondLst>
                                      <p:childTnLst>
                                        <p:animScale>
                                          <p:cBhvr>
                                            <p:cTn id="22" dur="15000" fill="hold"/>
                                            <p:tgtEl>
                                              <p:spTgt spid="9"/>
                                            </p:tgtEl>
                                          </p:cBhvr>
                                          <p:by x="50000" y="50000"/>
                                        </p:animScale>
                                      </p:childTnLst>
                                    </p:cTn>
                                  </p:par>
                                  <p:par>
                                    <p:cTn id="23" presetID="22" presetClass="exit" presetSubtype="4" fill="hold" nodeType="withEffect">
                                      <p:stCondLst>
                                        <p:cond delay="0"/>
                                      </p:stCondLst>
                                      <p:childTnLst>
                                        <p:animEffect transition="out" filter="wipe(down)">
                                          <p:cBhvr>
                                            <p:cTn id="24" dur="15000"/>
                                            <p:tgtEl>
                                              <p:spTgt spid="7"/>
                                            </p:tgtEl>
                                          </p:cBhvr>
                                        </p:animEffect>
                                        <p:set>
                                          <p:cBhvr>
                                            <p:cTn id="25"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3"/>
                                                </p:cond>
                                              </p:stCondLst>
                                              <p:endCondLst>
                                                <p:cond evt="onStopAudio" delay="0">
                                                  <p:tgtEl>
                                                    <p:sldTgt/>
                                                  </p:tgtEl>
                                                </p:cond>
                                              </p:endCondLst>
                                            </p:cTn>
                                            <p:tgtEl>
                                              <p:sndTgt r:embed="rId29" name="AmThanhDiaBay.wav"/>
                                            </p:tgtEl>
                                          </p:cMediaNode>
                                        </p:audio>
                                      </p:subTnLst>
                                    </p:cTn>
                                  </p:par>
                                </p:childTnLst>
                              </p:cTn>
                            </p:par>
                            <p:par>
                              <p:cTn id="26" fill="hold">
                                <p:stCondLst>
                                  <p:cond delay="16500"/>
                                </p:stCondLst>
                                <p:childTnLst>
                                  <p:par>
                                    <p:cTn id="27" presetID="32" presetClass="emph" presetSubtype="0" repeatCount="3000" fill="hold" nodeType="afterEffect">
                                      <p:stCondLst>
                                        <p:cond delay="0"/>
                                      </p:stCondLst>
                                      <p:childTnLst>
                                        <p:animRot by="120000">
                                          <p:cBhvr>
                                            <p:cTn id="28" dur="75" fill="hold">
                                              <p:stCondLst>
                                                <p:cond delay="0"/>
                                              </p:stCondLst>
                                            </p:cTn>
                                            <p:tgtEl>
                                              <p:spTgt spid="6"/>
                                            </p:tgtEl>
                                            <p:attrNameLst>
                                              <p:attrName>r</p:attrName>
                                            </p:attrNameLst>
                                          </p:cBhvr>
                                        </p:animRot>
                                        <p:animRot by="-240000">
                                          <p:cBhvr>
                                            <p:cTn id="29" dur="150" fill="hold">
                                              <p:stCondLst>
                                                <p:cond delay="150"/>
                                              </p:stCondLst>
                                            </p:cTn>
                                            <p:tgtEl>
                                              <p:spTgt spid="6"/>
                                            </p:tgtEl>
                                            <p:attrNameLst>
                                              <p:attrName>r</p:attrName>
                                            </p:attrNameLst>
                                          </p:cBhvr>
                                        </p:animRot>
                                        <p:animRot by="240000">
                                          <p:cBhvr>
                                            <p:cTn id="30" dur="150" fill="hold">
                                              <p:stCondLst>
                                                <p:cond delay="300"/>
                                              </p:stCondLst>
                                            </p:cTn>
                                            <p:tgtEl>
                                              <p:spTgt spid="6"/>
                                            </p:tgtEl>
                                            <p:attrNameLst>
                                              <p:attrName>r</p:attrName>
                                            </p:attrNameLst>
                                          </p:cBhvr>
                                        </p:animRot>
                                        <p:animRot by="-240000">
                                          <p:cBhvr>
                                            <p:cTn id="31" dur="150" fill="hold">
                                              <p:stCondLst>
                                                <p:cond delay="450"/>
                                              </p:stCondLst>
                                            </p:cTn>
                                            <p:tgtEl>
                                              <p:spTgt spid="6"/>
                                            </p:tgtEl>
                                            <p:attrNameLst>
                                              <p:attrName>r</p:attrName>
                                            </p:attrNameLst>
                                          </p:cBhvr>
                                        </p:animRot>
                                        <p:animRot by="120000">
                                          <p:cBhvr>
                                            <p:cTn id="32" dur="150" fill="hold">
                                              <p:stCondLst>
                                                <p:cond delay="600"/>
                                              </p:stCondLst>
                                            </p:cTn>
                                            <p:tgtEl>
                                              <p:spTgt spid="6"/>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30"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6"/>
                    </p:tgtEl>
                  </p:cMediaNode>
                </p:audio>
                <p:seq concurrent="1" nextAc="seek">
                  <p:cTn id="34" restart="whenNotActive" fill="hold" evtFilter="cancelBubble" nodeType="interactiveSeq">
                    <p:stCondLst>
                      <p:cond evt="onClick" delay="0">
                        <p:tgtEl>
                          <p:spTgt spid="39"/>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p:cTn id="38" dur="indefinite"/>
                                            <p:tgtEl>
                                              <p:spTgt spid="39"/>
                                            </p:tgtEl>
                                            <p:attrNameLst>
                                              <p:attrName>style.opacity</p:attrName>
                                            </p:attrNameLst>
                                          </p:cBhvr>
                                          <p:to>
                                            <p:strVal val="0.5"/>
                                          </p:to>
                                        </p:set>
                                        <p:animEffect filter="image" prLst="opacity: 0.5">
                                          <p:cBhvr rctx="IE">
                                            <p:cTn id="39" dur="indefinite"/>
                                            <p:tgtEl>
                                              <p:spTgt spid="39"/>
                                            </p:tgtEl>
                                          </p:cBhvr>
                                        </p:animEffect>
                                      </p:childTnLst>
                                      <p:subTnLst>
                                        <p:audio>
                                          <p:cMediaNode>
                                            <p:cTn display="0" masterRel="sameClick">
                                              <p:stCondLst>
                                                <p:cond evt="begin" delay="0">
                                                  <p:tn val="37"/>
                                                </p:cond>
                                              </p:stCondLst>
                                              <p:endCondLst>
                                                <p:cond evt="onStopAudio" delay="0">
                                                  <p:tgtEl>
                                                    <p:sldTgt/>
                                                  </p:tgtEl>
                                                </p:cond>
                                              </p:endCondLst>
                                            </p:cTn>
                                            <p:tgtEl>
                                              <p:sndTgt r:embed="rId31" name="bomb.wav"/>
                                            </p:tgtEl>
                                          </p:cMediaNode>
                                        </p:audio>
                                      </p:sub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38"/>
                        </p:tgtEl>
                      </p:cond>
                    </p:stCondLst>
                    <p:endSync evt="end" delay="0">
                      <p:rtn val="all"/>
                    </p:endSync>
                    <p:childTnLst>
                      <p:par>
                        <p:cTn id="41" fill="hold">
                          <p:stCondLst>
                            <p:cond delay="0"/>
                          </p:stCondLst>
                          <p:childTnLst>
                            <p:par>
                              <p:cTn id="42" fill="hold">
                                <p:stCondLst>
                                  <p:cond delay="0"/>
                                </p:stCondLst>
                                <p:childTnLst>
                                  <p:par>
                                    <p:cTn id="43" presetID="9" presetClass="emph" presetSubtype="0" nodeType="clickEffect">
                                      <p:stCondLst>
                                        <p:cond delay="0"/>
                                      </p:stCondLst>
                                      <p:childTnLst>
                                        <p:set>
                                          <p:cBhvr>
                                            <p:cTn id="44" dur="indefinite"/>
                                            <p:tgtEl>
                                              <p:spTgt spid="38"/>
                                            </p:tgtEl>
                                            <p:attrNameLst>
                                              <p:attrName>style.opacity</p:attrName>
                                            </p:attrNameLst>
                                          </p:cBhvr>
                                          <p:to>
                                            <p:strVal val="0.5"/>
                                          </p:to>
                                        </p:set>
                                        <p:animEffect filter="image" prLst="opacity: 0.5">
                                          <p:cBhvr rctx="IE">
                                            <p:cTn id="45" dur="indefinite"/>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31" name="bomb.wav"/>
                                            </p:tgtEl>
                                          </p:cMediaNode>
                                        </p:audio>
                                      </p:subTnLst>
                                    </p:cTn>
                                  </p:par>
                                </p:childTnLst>
                              </p:cTn>
                            </p:par>
                          </p:childTnLst>
                        </p:cTn>
                      </p:par>
                    </p:childTnLst>
                  </p:cTn>
                  <p:nextCondLst>
                    <p:cond evt="onClick" delay="0">
                      <p:tgtEl>
                        <p:spTgt spid="38"/>
                      </p:tgtEl>
                    </p:cond>
                  </p:nextCondLst>
                </p:seq>
                <p:seq concurrent="1" nextAc="seek">
                  <p:cTn id="46" restart="whenNotActive" fill="hold" evtFilter="cancelBubble" nodeType="interactiveSeq">
                    <p:stCondLst>
                      <p:cond evt="onClick" delay="0">
                        <p:tgtEl>
                          <p:spTgt spid="4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40"/>
                                            </p:tgtEl>
                                          </p:cBhvr>
                                        </p:animEffect>
                                        <p:animScale>
                                          <p:cBhvr>
                                            <p:cTn id="51" dur="250" autoRev="1" fill="hold"/>
                                            <p:tgtEl>
                                              <p:spTgt spid="40"/>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32" name="click.wav"/>
                                            </p:tgtEl>
                                          </p:cMediaNode>
                                        </p:audio>
                                      </p:subTnLst>
                                    </p:cTn>
                                  </p:par>
                                  <p:par>
                                    <p:cTn id="52" presetID="2" presetClass="entr" presetSubtype="4"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ppt_x"/>
                                              </p:val>
                                            </p:tav>
                                            <p:tav tm="100000">
                                              <p:val>
                                                <p:strVal val="#ppt_x"/>
                                              </p:val>
                                            </p:tav>
                                          </p:tavLst>
                                        </p:anim>
                                        <p:anim calcmode="lin" valueType="num">
                                          <p:cBhvr additive="base">
                                            <p:cTn id="55" dur="500" fill="hold"/>
                                            <p:tgtEl>
                                              <p:spTgt spid="3"/>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10" presetClass="exit" presetSubtype="0" fill="hold" nodeType="afterEffect">
                                      <p:stCondLst>
                                        <p:cond delay="0"/>
                                      </p:stCondLst>
                                      <p:childTnLst>
                                        <p:animEffect transition="out" filter="fade">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par>
                              <p:cTn id="63" fill="hold">
                                <p:stCondLst>
                                  <p:cond delay="1000"/>
                                </p:stCondLst>
                                <p:childTnLst>
                                  <p:par>
                                    <p:cTn id="64" presetID="47" presetClass="entr" presetSubtype="0"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1000"/>
                                            <p:tgtEl>
                                              <p:spTgt spid="13"/>
                                            </p:tgtEl>
                                          </p:cBhvr>
                                        </p:animEffect>
                                        <p:anim calcmode="lin" valueType="num">
                                          <p:cBhvr>
                                            <p:cTn id="67" dur="1000" fill="hold"/>
                                            <p:tgtEl>
                                              <p:spTgt spid="13"/>
                                            </p:tgtEl>
                                            <p:attrNameLst>
                                              <p:attrName>ppt_x</p:attrName>
                                            </p:attrNameLst>
                                          </p:cBhvr>
                                          <p:tavLst>
                                            <p:tav tm="0">
                                              <p:val>
                                                <p:strVal val="#ppt_x"/>
                                              </p:val>
                                            </p:tav>
                                            <p:tav tm="100000">
                                              <p:val>
                                                <p:strVal val="#ppt_x"/>
                                              </p:val>
                                            </p:tav>
                                          </p:tavLst>
                                        </p:anim>
                                        <p:anim calcmode="lin" valueType="num">
                                          <p:cBhvr>
                                            <p:cTn id="68" dur="1000" fill="hold"/>
                                            <p:tgtEl>
                                              <p:spTgt spid="13"/>
                                            </p:tgtEl>
                                            <p:attrNameLst>
                                              <p:attrName>ppt_y</p:attrName>
                                            </p:attrNameLst>
                                          </p:cBhvr>
                                          <p:tavLst>
                                            <p:tav tm="0">
                                              <p:val>
                                                <p:strVal val="#ppt_y-.1"/>
                                              </p:val>
                                            </p:tav>
                                            <p:tav tm="100000">
                                              <p:val>
                                                <p:strVal val="#ppt_y"/>
                                              </p:val>
                                            </p:tav>
                                          </p:tavLst>
                                        </p:anim>
                                      </p:childTnLst>
                                    </p:cTn>
                                  </p:par>
                                  <p:par>
                                    <p:cTn id="69" presetID="1" presetClass="mediacall" presetSubtype="0" fill="hold" nodeType="withEffect">
                                      <p:stCondLst>
                                        <p:cond delay="0"/>
                                      </p:stCondLst>
                                      <p:childTnLst>
                                        <p:cmd type="call" cmd="playFrom(0.0)">
                                          <p:cBhvr>
                                            <p:cTn id="70" dur="4576" fill="hold"/>
                                            <p:tgtEl>
                                              <p:spTgt spid="26"/>
                                            </p:tgtEl>
                                          </p:cBhvr>
                                        </p:cmd>
                                      </p:childTnLst>
                                    </p:cTn>
                                  </p:par>
                                  <p:par>
                                    <p:cTn id="71" presetID="2" presetClass="exit" presetSubtype="3" accel="80000" decel="20000" fill="hold" nodeType="withEffect">
                                      <p:stCondLst>
                                        <p:cond delay="0"/>
                                      </p:stCondLst>
                                      <p:childTnLst>
                                        <p:anim calcmode="lin" valueType="num">
                                          <p:cBhvr additive="base">
                                            <p:cTn id="72" dur="500"/>
                                            <p:tgtEl>
                                              <p:spTgt spid="6"/>
                                            </p:tgtEl>
                                            <p:attrNameLst>
                                              <p:attrName>ppt_x</p:attrName>
                                            </p:attrNameLst>
                                          </p:cBhvr>
                                          <p:tavLst>
                                            <p:tav tm="0">
                                              <p:val>
                                                <p:strVal val="ppt_x"/>
                                              </p:val>
                                            </p:tav>
                                            <p:tav tm="100000">
                                              <p:val>
                                                <p:strVal val="1+ppt_w/2"/>
                                              </p:val>
                                            </p:tav>
                                          </p:tavLst>
                                        </p:anim>
                                        <p:anim calcmode="lin" valueType="num">
                                          <p:cBhvr additive="base">
                                            <p:cTn id="73" dur="500"/>
                                            <p:tgtEl>
                                              <p:spTgt spid="6"/>
                                            </p:tgtEl>
                                            <p:attrNameLst>
                                              <p:attrName>ppt_y</p:attrName>
                                            </p:attrNameLst>
                                          </p:cBhvr>
                                          <p:tavLst>
                                            <p:tav tm="0">
                                              <p:val>
                                                <p:strVal val="ppt_y"/>
                                              </p:val>
                                            </p:tav>
                                            <p:tav tm="100000">
                                              <p:val>
                                                <p:strVal val="0-ppt_h/2"/>
                                              </p:val>
                                            </p:tav>
                                          </p:tavLst>
                                        </p:anim>
                                        <p:set>
                                          <p:cBhvr>
                                            <p:cTn id="74" dur="1" fill="hold">
                                              <p:stCondLst>
                                                <p:cond delay="499"/>
                                              </p:stCondLst>
                                            </p:cTn>
                                            <p:tgtEl>
                                              <p:spTgt spid="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9"/>
                                            </p:tgtEl>
                                          </p:cBhvr>
                                        </p:animEffect>
                                        <p:set>
                                          <p:cBhvr>
                                            <p:cTn id="77" dur="1" fill="hold">
                                              <p:stCondLst>
                                                <p:cond delay="499"/>
                                              </p:stCondLst>
                                            </p:cTn>
                                            <p:tgtEl>
                                              <p:spTgt spid="39"/>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8"/>
                                            </p:tgtEl>
                                          </p:cBhvr>
                                        </p:animEffect>
                                        <p:set>
                                          <p:cBhvr>
                                            <p:cTn id="80" dur="1" fill="hold">
                                              <p:stCondLst>
                                                <p:cond delay="499"/>
                                              </p:stCondLst>
                                            </p:cTn>
                                            <p:tgtEl>
                                              <p:spTgt spid="38"/>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4" restart="whenNotActive" fill="hold" evtFilter="cancelBubble" nodeType="interactiveSeq">
                    <p:stCondLst>
                      <p:cond evt="onClick" delay="0">
                        <p:tgtEl>
                          <p:spTgt spid="41"/>
                        </p:tgtEl>
                      </p:cond>
                    </p:stCondLst>
                    <p:endSync evt="end" delay="0">
                      <p:rtn val="all"/>
                    </p:endSync>
                    <p:childTnLst>
                      <p:par>
                        <p:cTn id="85" fill="hold">
                          <p:stCondLst>
                            <p:cond delay="0"/>
                          </p:stCondLst>
                          <p:childTnLst>
                            <p:par>
                              <p:cTn id="86" fill="hold">
                                <p:stCondLst>
                                  <p:cond delay="0"/>
                                </p:stCondLst>
                                <p:childTnLst>
                                  <p:par>
                                    <p:cTn id="87" presetID="9" presetClass="emph" presetSubtype="0" nodeType="clickEffect">
                                      <p:stCondLst>
                                        <p:cond delay="0"/>
                                      </p:stCondLst>
                                      <p:childTnLst>
                                        <p:set>
                                          <p:cBhvr>
                                            <p:cTn id="88" dur="indefinite"/>
                                            <p:tgtEl>
                                              <p:spTgt spid="41"/>
                                            </p:tgtEl>
                                            <p:attrNameLst>
                                              <p:attrName>style.opacity</p:attrName>
                                            </p:attrNameLst>
                                          </p:cBhvr>
                                          <p:to>
                                            <p:strVal val="0.5"/>
                                          </p:to>
                                        </p:set>
                                        <p:animEffect filter="image" prLst="opacity: 0.5">
                                          <p:cBhvr rctx="IE">
                                            <p:cTn id="89" dur="indefinite"/>
                                            <p:tgtEl>
                                              <p:spTgt spid="41"/>
                                            </p:tgtEl>
                                          </p:cBhvr>
                                        </p:animEffect>
                                      </p:childTnLst>
                                      <p:subTnLst>
                                        <p:audio>
                                          <p:cMediaNode>
                                            <p:cTn display="0" masterRel="sameClick">
                                              <p:stCondLst>
                                                <p:cond evt="begin" delay="0">
                                                  <p:tn val="87"/>
                                                </p:cond>
                                              </p:stCondLst>
                                              <p:endCondLst>
                                                <p:cond evt="onStopAudio" delay="0">
                                                  <p:tgtEl>
                                                    <p:sldTgt/>
                                                  </p:tgtEl>
                                                </p:cond>
                                              </p:endCondLst>
                                            </p:cTn>
                                            <p:tgtEl>
                                              <p:sndTgt r:embed="rId31" name="bomb.wav"/>
                                            </p:tgtEl>
                                          </p:cMediaNode>
                                        </p:audio>
                                      </p:subTnLst>
                                    </p:cTn>
                                  </p:par>
                                </p:childTnLst>
                              </p:cTn>
                            </p:par>
                          </p:childTnLst>
                        </p:cTn>
                      </p:par>
                    </p:childTnLst>
                  </p:cTn>
                  <p:nextCondLst>
                    <p:cond evt="onClick" delay="0">
                      <p:tgtEl>
                        <p:spTgt spid="41"/>
                      </p:tgtEl>
                    </p:cond>
                  </p:nextCondLst>
                </p:seq>
              </p:childTnLst>
            </p:cTn>
          </p:par>
        </p:tnLst>
        <p:bldLst>
          <p:bldP spid="3"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Grp="1" noRot="1" noChangeAspect="1" noMove="1" noResize="1" noEditPoints="1" noAdjustHandles="1" noChangeArrowheads="1" noChangeShapeType="1" noCrop="1"/>
          </p:cNvPicPr>
          <p:nvPr/>
        </p:nvPicPr>
        <p:blipFill>
          <a:blip r:embed="rId10"/>
          <a:stretch>
            <a:fillRect/>
          </a:stretch>
        </p:blipFill>
        <p:spPr>
          <a:xfrm>
            <a:off x="0" y="2"/>
            <a:ext cx="12192000" cy="6857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2403284" y="728952"/>
            <a:ext cx="9486901" cy="2021985"/>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11"/>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2803053" y="1407435"/>
              <a:ext cx="8537825" cy="67826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Câu </a:t>
              </a:r>
              <a:r>
                <a:rPr lang="en-US" sz="28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2</a:t>
              </a:r>
              <a:r>
                <a:rPr kumimoji="0" lang="vi-VN" sz="2800" b="1"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r>
                <a:rPr kumimoji="0" lang="vi-VN"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lang="en-US" sz="2800" kern="0" dirty="0" smtClea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24 x 100 </a:t>
              </a:r>
              <a:r>
                <a:rPr lang="en-US" sz="2800" kern="0" dirty="0" err="1" smtClea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kết</a:t>
              </a:r>
              <a:r>
                <a:rPr lang="en-US" sz="2800" kern="0" dirty="0" smtClea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800" kern="0" dirty="0" err="1" smtClea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quả</a:t>
              </a:r>
              <a:r>
                <a:rPr lang="en-US" sz="2800" kern="0" dirty="0" smtClea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800" kern="0" dirty="0" err="1" smtClea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là</a:t>
              </a:r>
              <a:r>
                <a:rPr lang="en-US" sz="2800" kern="0" dirty="0" smtClean="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endParaRPr kumimoji="0" lang="en-US" sz="28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3">
            <a:alphaModFix amt="67000"/>
            <a:extLst>
              <a:ext uri="{28A0092B-C50C-407E-A947-70E740481C1C}">
                <a14:useLocalDpi xmlns:a14="http://schemas.microsoft.com/office/drawing/2010/main" val="0"/>
              </a:ext>
            </a:extLst>
          </a:blip>
          <a:srcRect/>
          <a:stretch/>
        </p:blipFill>
        <p:spPr>
          <a:xfrm>
            <a:off x="506206" y="1832331"/>
            <a:ext cx="1619695" cy="445415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4"/>
          <a:stretch>
            <a:fillRect/>
          </a:stretch>
        </p:blipFill>
        <p:spPr>
          <a:xfrm>
            <a:off x="534675" y="4696912"/>
            <a:ext cx="1480559" cy="1524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637394" y="4786087"/>
            <a:ext cx="1354108" cy="1495472"/>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37581"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06516" y="1358811"/>
            <a:ext cx="487363" cy="487363"/>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2274297" y="2832245"/>
            <a:ext cx="4516065" cy="1306122"/>
            <a:chOff x="2418135" y="3355754"/>
            <a:chExt cx="4516065" cy="1306122"/>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0195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418135" y="3355754"/>
              <a:ext cx="754340" cy="1012716"/>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119218" y="3726812"/>
              <a:ext cx="3552623" cy="430887"/>
            </a:xfrm>
            <a:prstGeom prst="rect">
              <a:avLst/>
            </a:prstGeom>
            <a:noFill/>
          </p:spPr>
          <p:txBody>
            <a:bodyPr wrap="square" lIns="0" tIns="0" rIns="0" bIns="0"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rPr>
                <a:t>A.</a:t>
              </a:r>
              <a:r>
                <a:rPr kumimoji="0" lang="en-US" sz="2800" b="0" i="0" u="none" strike="noStrike" kern="1200" cap="none" spc="0" normalizeH="0" baseline="0" noProof="0" dirty="0">
                  <a:ln>
                    <a:noFill/>
                  </a:ln>
                  <a:solidFill>
                    <a:srgbClr val="000000"/>
                  </a:solidFill>
                  <a:effectLst/>
                  <a:uLnTx/>
                  <a:uFillTx/>
                  <a:latin typeface="UTM Avo" panose="02040603050506020204" pitchFamily="18" charset="0"/>
                  <a:ea typeface="Arial" panose="020B0604020202020204" pitchFamily="34" charset="0"/>
                  <a:cs typeface="Arial" panose="020B0604020202020204" pitchFamily="34" charset="0"/>
                </a:rPr>
                <a:t> </a:t>
              </a:r>
              <a:r>
                <a:rPr lang="nn-NO" sz="2800" dirty="0" smtClean="0">
                  <a:solidFill>
                    <a:srgbClr val="FFFFFF"/>
                  </a:solidFill>
                  <a:latin typeface="UTM Avo" panose="02040603050506020204" pitchFamily="18" charset="0"/>
                  <a:ea typeface="Arial" panose="020B0604020202020204" pitchFamily="34" charset="0"/>
                  <a:cs typeface="Arial" panose="020B0604020202020204" pitchFamily="34" charset="0"/>
                </a:rPr>
                <a:t>240</a:t>
              </a:r>
              <a:r>
                <a:rPr kumimoji="0" lang="nn-NO" sz="2800" b="0" i="0" u="none" strike="noStrike" kern="1200" cap="none" spc="0" normalizeH="0" baseline="0" noProof="0" dirty="0" smtClean="0">
                  <a:ln>
                    <a:noFill/>
                  </a:ln>
                  <a:solidFill>
                    <a:srgbClr val="FFFFFF"/>
                  </a:solidFill>
                  <a:effectLst/>
                  <a:uLnTx/>
                  <a:uFillTx/>
                  <a:latin typeface="UTM Avo" panose="02040603050506020204" pitchFamily="18" charset="0"/>
                  <a:ea typeface="Arial" panose="020B0604020202020204" pitchFamily="34" charset="0"/>
                  <a:cs typeface="Arial" panose="020B0604020202020204" pitchFamily="34" charset="0"/>
                </a:rPr>
                <a:t> </a:t>
              </a:r>
              <a:endPar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7129041" y="2903304"/>
            <a:ext cx="4461921" cy="1240892"/>
            <a:chOff x="7272880" y="3445118"/>
            <a:chExt cx="4461920" cy="1240892"/>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0131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272880" y="3445118"/>
              <a:ext cx="571030" cy="969996"/>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020705" y="3941267"/>
              <a:ext cx="324768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Times New Roman" panose="02020603050405020304" pitchFamily="18" charset="0"/>
                  <a:cs typeface="Times New Roman" panose="02020603050405020304" pitchFamily="18" charset="0"/>
                </a:rPr>
                <a:t>B. </a:t>
              </a:r>
              <a:r>
                <a:rPr lang="en-US" sz="2800" dirty="0" smtClean="0">
                  <a:solidFill>
                    <a:srgbClr val="FFFFFF"/>
                  </a:solidFill>
                  <a:latin typeface="UTM Avo" panose="02040603050506020204" pitchFamily="18" charset="0"/>
                  <a:cs typeface="Arial" panose="020B0604020202020204" pitchFamily="34" charset="0"/>
                </a:rPr>
                <a:t>2400</a:t>
              </a:r>
              <a:r>
                <a:rPr kumimoji="0" lang="x-none" sz="2800" b="0" i="0" u="none" strike="noStrike" kern="1200" cap="none" spc="0" normalizeH="0" baseline="0" noProof="0" dirty="0" smtClean="0">
                  <a:ln>
                    <a:noFill/>
                  </a:ln>
                  <a:solidFill>
                    <a:srgbClr val="FFFFFF"/>
                  </a:solidFill>
                  <a:effectLst/>
                  <a:uLnTx/>
                  <a:uFillTx/>
                  <a:latin typeface="UTM Avo" panose="02040603050506020204" pitchFamily="18" charset="0"/>
                  <a:ea typeface="+mn-ea"/>
                  <a:cs typeface="Arial" panose="020B0604020202020204" pitchFamily="34" charset="0"/>
                </a:rPr>
                <a:t> </a:t>
              </a:r>
              <a:endPar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2403284" y="4373316"/>
            <a:ext cx="4578541" cy="1184785"/>
            <a:chOff x="2434107" y="5129048"/>
            <a:chExt cx="4578540" cy="1184786"/>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0150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2434107" y="5129048"/>
              <a:ext cx="535456" cy="893006"/>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2726398" y="5329781"/>
              <a:ext cx="4286249" cy="727957"/>
            </a:xfrm>
            <a:prstGeom prst="rect">
              <a:avLst/>
            </a:prstGeom>
            <a:noFill/>
          </p:spPr>
          <p:txBody>
            <a:bodyPr wrap="square" lIns="0" tIns="0" rIns="0" bIns="0" rtlCol="0">
              <a:spAutoFit/>
            </a:bodyPr>
            <a:lstStyle/>
            <a:p>
              <a:pPr marL="0" marR="0" lvl="0" indent="0" algn="ctr" defTabSz="914400" rtl="0" eaLnBrk="1" fontAlgn="auto" latinLnBrk="0" hangingPunct="1">
                <a:lnSpc>
                  <a:spcPct val="2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UD Digi Kyokasho N-B" panose="02020700000000000000" pitchFamily="18" charset="-128"/>
                  <a:cs typeface="Times New Roman" panose="02020603050405020304" pitchFamily="18" charset="0"/>
                </a:rPr>
                <a:t>C.</a:t>
              </a:r>
              <a:r>
                <a:rPr kumimoji="0" lang="x-none" sz="28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rPr>
                <a:t> </a:t>
              </a:r>
              <a:r>
                <a:rPr lang="en-US" sz="2800" dirty="0" smtClean="0">
                  <a:solidFill>
                    <a:srgbClr val="FFFFFF"/>
                  </a:solidFill>
                  <a:latin typeface="UTM Avo" panose="02040603050506020204" pitchFamily="18" charset="0"/>
                  <a:cs typeface="Arial" panose="020B0604020202020204" pitchFamily="34" charset="0"/>
                </a:rPr>
                <a:t>24000</a:t>
              </a:r>
              <a:endParaRPr kumimoji="0" lang="en-US" sz="2800" b="0" i="0" u="none" strike="noStrike" kern="1200" cap="none" spc="0" normalizeH="0" baseline="30000" noProof="0" dirty="0">
                <a:ln>
                  <a:noFill/>
                </a:ln>
                <a:solidFill>
                  <a:srgbClr val="FFFFFF"/>
                </a:solidFill>
                <a:effectLst/>
                <a:uLnTx/>
                <a:uFillTx/>
                <a:latin typeface="UTM Avo" panose="02040603050506020204" pitchFamily="18" charset="0"/>
                <a:ea typeface="UD Digi Kyokasho N-B" panose="02020700000000000000" pitchFamily="18" charset="-128"/>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7205503" y="4508620"/>
            <a:ext cx="4498476" cy="1117480"/>
            <a:chOff x="7236324" y="5264351"/>
            <a:chExt cx="4498476" cy="1117480"/>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08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7236324" y="5264351"/>
              <a:ext cx="552059" cy="898367"/>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7726163" y="5328598"/>
              <a:ext cx="3829907" cy="727956"/>
            </a:xfrm>
            <a:prstGeom prst="rect">
              <a:avLst/>
            </a:prstGeom>
            <a:noFill/>
          </p:spPr>
          <p:txBody>
            <a:bodyPr wrap="square" lIns="0" tIns="0" rIns="0" bIns="0" rtlCol="0">
              <a:spAutoFit/>
            </a:bodyPr>
            <a:lstStyle/>
            <a:p>
              <a:pPr marL="31752" marR="0" lvl="0" indent="0" algn="ctr" defTabSz="609630" rtl="0" eaLnBrk="1" fontAlgn="auto" latinLnBrk="0" hangingPunct="1">
                <a:lnSpc>
                  <a:spcPct val="2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Arial" panose="020B0604020202020204" pitchFamily="34" charset="0"/>
                  <a:cs typeface="Arial" panose="020B0604020202020204" pitchFamily="34" charset="0"/>
                </a:rPr>
                <a:t>D. </a:t>
              </a:r>
              <a:r>
                <a:rPr lang="nn-NO" sz="2800" dirty="0" smtClean="0">
                  <a:solidFill>
                    <a:srgbClr val="FFFFFF"/>
                  </a:solidFill>
                  <a:latin typeface="UTM Avo" panose="02040603050506020204" pitchFamily="18" charset="0"/>
                  <a:ea typeface="Arial" panose="020B0604020202020204" pitchFamily="34" charset="0"/>
                  <a:cs typeface="Arial" panose="020B0604020202020204" pitchFamily="34" charset="0"/>
                </a:rPr>
                <a:t>2004</a:t>
              </a:r>
              <a:endParaRPr kumimoji="0" lang="en-US" sz="2800" b="0" i="0" u="none" strike="noStrike" kern="1200" cap="none" spc="0" normalizeH="0" baseline="30000" noProof="0" dirty="0">
                <a:ln>
                  <a:noFill/>
                </a:ln>
                <a:solidFill>
                  <a:srgbClr val="FFFFFF"/>
                </a:solidFill>
                <a:effectLst/>
                <a:uLnTx/>
                <a:uFillTx/>
                <a:latin typeface="UTM Avo" panose="02040603050506020204" pitchFamily="18" charset="0"/>
                <a:ea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xmlns="" id="{62B2542C-1822-B172-EF5F-82A7FEC9E60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0"/>
            <a:ext cx="737110" cy="821933"/>
          </a:xfrm>
          <a:prstGeom prst="rect">
            <a:avLst/>
          </a:prstGeom>
          <a:solidFill>
            <a:schemeClr val="accent2"/>
          </a:solidFill>
        </p:spPr>
      </p:pic>
    </p:spTree>
    <p:extLst>
      <p:ext uri="{BB962C8B-B14F-4D97-AF65-F5344CB8AC3E}">
        <p14:creationId xmlns:p14="http://schemas.microsoft.com/office/powerpoint/2010/main" val="261204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500"/>
                                </p:stCondLst>
                                <p:childTnLst>
                                  <p:par>
                                    <p:cTn id="14" presetID="1" presetClass="exit" presetSubtype="0" fill="hold" nodeType="afterEffect">
                                      <p:stCondLst>
                                        <p:cond delay="0"/>
                                      </p:stCondLst>
                                      <p:childTnLst>
                                        <p:set>
                                          <p:cBhvr>
                                            <p:cTn id="15" dur="1" fill="hold">
                                              <p:stCondLst>
                                                <p:cond delay="0"/>
                                              </p:stCondLst>
                                            </p:cTn>
                                            <p:tgtEl>
                                              <p:spTgt spid="2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500"/>
                                </p:stCondLst>
                                <p:childTnLst>
                                  <p:par>
                                    <p:cTn id="19" presetID="42" presetClass="path" presetSubtype="0" accel="50000" decel="50000" fill="hold" nodeType="afterEffect">
                                      <p:stCondLst>
                                        <p:cond delay="0"/>
                                      </p:stCondLst>
                                      <p:childTnLst>
                                        <p:animMotion origin="layout" path="M 2.70833E-6 -4.81481E-6 L 0.00677 -0.5155 " pathEditMode="relative" rAng="0" ptsTypes="AA">
                                          <p:cBhvr>
                                            <p:cTn id="20" dur="15000" fill="hold"/>
                                            <p:tgtEl>
                                              <p:spTgt spid="9"/>
                                            </p:tgtEl>
                                            <p:attrNameLst>
                                              <p:attrName>ppt_x</p:attrName>
                                              <p:attrName>ppt_y</p:attrName>
                                            </p:attrNameLst>
                                          </p:cBhvr>
                                          <p:rCtr x="339" y="-25787"/>
                                        </p:animMotion>
                                      </p:childTnLst>
                                    </p:cTn>
                                  </p:par>
                                  <p:par>
                                    <p:cTn id="21" presetID="6" presetClass="emph" presetSubtype="0" fill="hold" nodeType="withEffect">
                                      <p:stCondLst>
                                        <p:cond delay="0"/>
                                      </p:stCondLst>
                                      <p:childTnLst>
                                        <p:animScale>
                                          <p:cBhvr>
                                            <p:cTn id="22" dur="15000" fill="hold"/>
                                            <p:tgtEl>
                                              <p:spTgt spid="9"/>
                                            </p:tgtEl>
                                          </p:cBhvr>
                                          <p:by x="50000" y="50000"/>
                                        </p:animScale>
                                      </p:childTnLst>
                                    </p:cTn>
                                  </p:par>
                                  <p:par>
                                    <p:cTn id="23" presetID="22" presetClass="exit" presetSubtype="4" fill="hold" nodeType="withEffect">
                                      <p:stCondLst>
                                        <p:cond delay="0"/>
                                      </p:stCondLst>
                                      <p:childTnLst>
                                        <p:animEffect transition="out" filter="wipe(down)">
                                          <p:cBhvr>
                                            <p:cTn id="24" dur="15000"/>
                                            <p:tgtEl>
                                              <p:spTgt spid="7"/>
                                            </p:tgtEl>
                                          </p:cBhvr>
                                        </p:animEffect>
                                        <p:set>
                                          <p:cBhvr>
                                            <p:cTn id="25"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3"/>
                                                </p:cond>
                                              </p:stCondLst>
                                              <p:endCondLst>
                                                <p:cond evt="onStopAudio" delay="0">
                                                  <p:tgtEl>
                                                    <p:sldTgt/>
                                                  </p:tgtEl>
                                                </p:cond>
                                              </p:endCondLst>
                                            </p:cTn>
                                            <p:tgtEl>
                                              <p:sndTgt r:embed="rId6" name="AmThanhDiaBay.wav"/>
                                            </p:tgtEl>
                                          </p:cMediaNode>
                                        </p:audio>
                                      </p:subTnLst>
                                    </p:cTn>
                                  </p:par>
                                </p:childTnLst>
                              </p:cTn>
                            </p:par>
                            <p:par>
                              <p:cTn id="26" fill="hold">
                                <p:stCondLst>
                                  <p:cond delay="16500"/>
                                </p:stCondLst>
                                <p:childTnLst>
                                  <p:par>
                                    <p:cTn id="27" presetID="32" presetClass="emph" presetSubtype="0" repeatCount="3000" fill="hold" nodeType="afterEffect">
                                      <p:stCondLst>
                                        <p:cond delay="0"/>
                                      </p:stCondLst>
                                      <p:childTnLst>
                                        <p:animRot by="120000">
                                          <p:cBhvr>
                                            <p:cTn id="28" dur="75" fill="hold">
                                              <p:stCondLst>
                                                <p:cond delay="0"/>
                                              </p:stCondLst>
                                            </p:cTn>
                                            <p:tgtEl>
                                              <p:spTgt spid="6"/>
                                            </p:tgtEl>
                                            <p:attrNameLst>
                                              <p:attrName>r</p:attrName>
                                            </p:attrNameLst>
                                          </p:cBhvr>
                                        </p:animRot>
                                        <p:animRot by="-240000">
                                          <p:cBhvr>
                                            <p:cTn id="29" dur="150" fill="hold">
                                              <p:stCondLst>
                                                <p:cond delay="150"/>
                                              </p:stCondLst>
                                            </p:cTn>
                                            <p:tgtEl>
                                              <p:spTgt spid="6"/>
                                            </p:tgtEl>
                                            <p:attrNameLst>
                                              <p:attrName>r</p:attrName>
                                            </p:attrNameLst>
                                          </p:cBhvr>
                                        </p:animRot>
                                        <p:animRot by="240000">
                                          <p:cBhvr>
                                            <p:cTn id="30" dur="150" fill="hold">
                                              <p:stCondLst>
                                                <p:cond delay="300"/>
                                              </p:stCondLst>
                                            </p:cTn>
                                            <p:tgtEl>
                                              <p:spTgt spid="6"/>
                                            </p:tgtEl>
                                            <p:attrNameLst>
                                              <p:attrName>r</p:attrName>
                                            </p:attrNameLst>
                                          </p:cBhvr>
                                        </p:animRot>
                                        <p:animRot by="-240000">
                                          <p:cBhvr>
                                            <p:cTn id="31" dur="150" fill="hold">
                                              <p:stCondLst>
                                                <p:cond delay="450"/>
                                              </p:stCondLst>
                                            </p:cTn>
                                            <p:tgtEl>
                                              <p:spTgt spid="6"/>
                                            </p:tgtEl>
                                            <p:attrNameLst>
                                              <p:attrName>r</p:attrName>
                                            </p:attrNameLst>
                                          </p:cBhvr>
                                        </p:animRot>
                                        <p:animRot by="120000">
                                          <p:cBhvr>
                                            <p:cTn id="32" dur="150" fill="hold">
                                              <p:stCondLst>
                                                <p:cond delay="600"/>
                                              </p:stCondLst>
                                            </p:cTn>
                                            <p:tgtEl>
                                              <p:spTgt spid="6"/>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6"/>
                    </p:tgtEl>
                  </p:cMediaNode>
                </p:audio>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p:cTn id="38" dur="indefinite"/>
                                            <p:tgtEl>
                                              <p:spTgt spid="38"/>
                                            </p:tgtEl>
                                            <p:attrNameLst>
                                              <p:attrName>style.opacity</p:attrName>
                                            </p:attrNameLst>
                                          </p:cBhvr>
                                          <p:to>
                                            <p:strVal val="0.5"/>
                                          </p:to>
                                        </p:set>
                                        <p:animEffect filter="image" prLst="opacity: 0.5">
                                          <p:cBhvr rctx="IE">
                                            <p:cTn id="39" dur="indefinite"/>
                                            <p:tgtEl>
                                              <p:spTgt spid="38"/>
                                            </p:tgtEl>
                                          </p:cBhvr>
                                        </p:animEffect>
                                      </p:childTnLst>
                                      <p:subTnLst>
                                        <p:audio>
                                          <p:cMediaNode>
                                            <p:cTn display="0" masterRel="sameClick">
                                              <p:stCondLst>
                                                <p:cond evt="begin" delay="0">
                                                  <p:tn val="37"/>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8"/>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p:stCondLst>
                            <p:cond delay="0"/>
                          </p:stCondLst>
                          <p:childTnLst>
                            <p:par>
                              <p:cTn id="42" fill="hold">
                                <p:stCondLst>
                                  <p:cond delay="0"/>
                                </p:stCondLst>
                                <p:childTnLst>
                                  <p:par>
                                    <p:cTn id="43" presetID="9" presetClass="emph" presetSubtype="0" nodeType="clickEffect">
                                      <p:stCondLst>
                                        <p:cond delay="0"/>
                                      </p:stCondLst>
                                      <p:childTnLst>
                                        <p:set>
                                          <p:cBhvr>
                                            <p:cTn id="44" dur="indefinite"/>
                                            <p:tgtEl>
                                              <p:spTgt spid="41"/>
                                            </p:tgtEl>
                                            <p:attrNameLst>
                                              <p:attrName>style.opacity</p:attrName>
                                            </p:attrNameLst>
                                          </p:cBhvr>
                                          <p:to>
                                            <p:strVal val="0.5"/>
                                          </p:to>
                                        </p:set>
                                        <p:animEffect filter="image" prLst="opacity: 0.5">
                                          <p:cBhvr rctx="IE">
                                            <p:cTn id="45" dur="indefinite"/>
                                            <p:tgtEl>
                                              <p:spTgt spid="41"/>
                                            </p:tgtEl>
                                          </p:cBhvr>
                                        </p:animEffect>
                                      </p:childTnLst>
                                      <p:subTnLst>
                                        <p:audio>
                                          <p:cMediaNode>
                                            <p:cTn display="0" masterRel="sameClick">
                                              <p:stCondLst>
                                                <p:cond evt="begin" delay="0">
                                                  <p:tn val="43"/>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41"/>
                      </p:tgtEl>
                    </p:cond>
                  </p:nextCondLst>
                </p:seq>
                <p:seq concurrent="1" nextAc="seek">
                  <p:cTn id="46" restart="whenNotActive" fill="hold" evtFilter="cancelBubble" nodeType="interactiveSeq">
                    <p:stCondLst>
                      <p:cond evt="onClick" delay="0">
                        <p:tgtEl>
                          <p:spTgt spid="39"/>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39"/>
                                            </p:tgtEl>
                                          </p:cBhvr>
                                        </p:animEffect>
                                        <p:animScale>
                                          <p:cBhvr>
                                            <p:cTn id="51" dur="250" autoRev="1" fill="hold"/>
                                            <p:tgtEl>
                                              <p:spTgt spid="39"/>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9" name="click.wav"/>
                                            </p:tgtEl>
                                          </p:cMediaNode>
                                        </p:audio>
                                      </p:subTnLst>
                                    </p:cTn>
                                  </p:par>
                                </p:childTnLst>
                              </p:cTn>
                            </p:par>
                            <p:par>
                              <p:cTn id="52" fill="hold">
                                <p:stCondLst>
                                  <p:cond delay="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par>
                              <p:cTn id="59" fill="hold">
                                <p:stCondLst>
                                  <p:cond delay="1000"/>
                                </p:stCondLst>
                                <p:childTnLst>
                                  <p:par>
                                    <p:cTn id="60" presetID="47" presetClass="entr" presetSubtype="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1" presetClass="mediacall" presetSubtype="0" fill="hold" nodeType="withEffect">
                                      <p:stCondLst>
                                        <p:cond delay="0"/>
                                      </p:stCondLst>
                                      <p:childTnLst>
                                        <p:cmd type="call" cmd="playFrom(0.0)">
                                          <p:cBhvr>
                                            <p:cTn id="66" dur="4576" fill="hold"/>
                                            <p:tgtEl>
                                              <p:spTgt spid="26"/>
                                            </p:tgtEl>
                                          </p:cBhvr>
                                        </p:cmd>
                                      </p:childTnLst>
                                    </p:cTn>
                                  </p:par>
                                  <p:par>
                                    <p:cTn id="67" presetID="2" presetClass="exit" presetSubtype="3" accel="80000" decel="20000" fill="hold" nodeType="withEffect">
                                      <p:stCondLst>
                                        <p:cond delay="0"/>
                                      </p:stCondLst>
                                      <p:childTnLst>
                                        <p:anim calcmode="lin" valueType="num">
                                          <p:cBhvr additive="base">
                                            <p:cTn id="68" dur="500"/>
                                            <p:tgtEl>
                                              <p:spTgt spid="6"/>
                                            </p:tgtEl>
                                            <p:attrNameLst>
                                              <p:attrName>ppt_x</p:attrName>
                                            </p:attrNameLst>
                                          </p:cBhvr>
                                          <p:tavLst>
                                            <p:tav tm="0">
                                              <p:val>
                                                <p:strVal val="ppt_x"/>
                                              </p:val>
                                            </p:tav>
                                            <p:tav tm="100000">
                                              <p:val>
                                                <p:strVal val="1+ppt_w/2"/>
                                              </p:val>
                                            </p:tav>
                                          </p:tavLst>
                                        </p:anim>
                                        <p:anim calcmode="lin" valueType="num">
                                          <p:cBhvr additive="base">
                                            <p:cTn id="69" dur="500"/>
                                            <p:tgtEl>
                                              <p:spTgt spid="6"/>
                                            </p:tgtEl>
                                            <p:attrNameLst>
                                              <p:attrName>ppt_y</p:attrName>
                                            </p:attrNameLst>
                                          </p:cBhvr>
                                          <p:tavLst>
                                            <p:tav tm="0">
                                              <p:val>
                                                <p:strVal val="ppt_y"/>
                                              </p:val>
                                            </p:tav>
                                            <p:tav tm="100000">
                                              <p:val>
                                                <p:strVal val="0-ppt_h/2"/>
                                              </p:val>
                                            </p:tav>
                                          </p:tavLst>
                                        </p:anim>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41"/>
                                            </p:tgtEl>
                                          </p:cBhvr>
                                        </p:animEffect>
                                        <p:set>
                                          <p:cBhvr>
                                            <p:cTn id="76" dur="1" fill="hold">
                                              <p:stCondLst>
                                                <p:cond delay="499"/>
                                              </p:stCondLst>
                                            </p:cTn>
                                            <p:tgtEl>
                                              <p:spTgt spid="4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0" restart="whenNotActive" fill="hold" evtFilter="cancelBubble" nodeType="interactiveSeq">
                    <p:stCondLst>
                      <p:cond evt="onClick" delay="0">
                        <p:tgtEl>
                          <p:spTgt spid="40"/>
                        </p:tgtEl>
                      </p:cond>
                    </p:stCondLst>
                    <p:endSync evt="end" delay="0">
                      <p:rtn val="all"/>
                    </p:endSync>
                    <p:childTnLst>
                      <p:par>
                        <p:cTn id="81" fill="hold">
                          <p:stCondLst>
                            <p:cond delay="0"/>
                          </p:stCondLst>
                          <p:childTnLst>
                            <p:par>
                              <p:cTn id="82" fill="hold">
                                <p:stCondLst>
                                  <p:cond delay="0"/>
                                </p:stCondLst>
                                <p:childTnLst>
                                  <p:par>
                                    <p:cTn id="83" presetID="9" presetClass="emph" presetSubtype="0" nodeType="clickEffect">
                                      <p:stCondLst>
                                        <p:cond delay="0"/>
                                      </p:stCondLst>
                                      <p:childTnLst>
                                        <p:set>
                                          <p:cBhvr>
                                            <p:cTn id="84" dur="indefinite"/>
                                            <p:tgtEl>
                                              <p:spTgt spid="40"/>
                                            </p:tgtEl>
                                            <p:attrNameLst>
                                              <p:attrName>style.opacity</p:attrName>
                                            </p:attrNameLst>
                                          </p:cBhvr>
                                          <p:to>
                                            <p:strVal val="0.5"/>
                                          </p:to>
                                        </p:set>
                                        <p:animEffect filter="image" prLst="opacity: 0.5">
                                          <p:cBhvr rctx="IE">
                                            <p:cTn id="85" dur="indefinite"/>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3" name="DiaBayDen.wav"/>
                                            </p:tgtEl>
                                          </p:cMediaNode>
                                        </p:audio>
                                      </p:sub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500"/>
                                </p:stCondLst>
                                <p:childTnLst>
                                  <p:par>
                                    <p:cTn id="14" presetID="1" presetClass="exit" presetSubtype="0" fill="hold" nodeType="afterEffect">
                                      <p:stCondLst>
                                        <p:cond delay="0"/>
                                      </p:stCondLst>
                                      <p:childTnLst>
                                        <p:set>
                                          <p:cBhvr>
                                            <p:cTn id="15" dur="1" fill="hold">
                                              <p:stCondLst>
                                                <p:cond delay="0"/>
                                              </p:stCondLst>
                                            </p:cTn>
                                            <p:tgtEl>
                                              <p:spTgt spid="2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500"/>
                                </p:stCondLst>
                                <p:childTnLst>
                                  <p:par>
                                    <p:cTn id="19" presetID="42" presetClass="path" presetSubtype="0" accel="50000" decel="50000" fill="hold" nodeType="afterEffect">
                                      <p:stCondLst>
                                        <p:cond delay="0"/>
                                      </p:stCondLst>
                                      <p:childTnLst>
                                        <p:animMotion origin="layout" path="M 2.70833E-6 -4.81481E-6 L 0.00677 -0.5155 " pathEditMode="relative" rAng="0" ptsTypes="AA">
                                          <p:cBhvr>
                                            <p:cTn id="20" dur="15000" fill="hold"/>
                                            <p:tgtEl>
                                              <p:spTgt spid="9"/>
                                            </p:tgtEl>
                                            <p:attrNameLst>
                                              <p:attrName>ppt_x</p:attrName>
                                              <p:attrName>ppt_y</p:attrName>
                                            </p:attrNameLst>
                                          </p:cBhvr>
                                          <p:rCtr x="339" y="-25787"/>
                                        </p:animMotion>
                                      </p:childTnLst>
                                    </p:cTn>
                                  </p:par>
                                  <p:par>
                                    <p:cTn id="21" presetID="6" presetClass="emph" presetSubtype="0" fill="hold" nodeType="withEffect">
                                      <p:stCondLst>
                                        <p:cond delay="0"/>
                                      </p:stCondLst>
                                      <p:childTnLst>
                                        <p:animScale>
                                          <p:cBhvr>
                                            <p:cTn id="22" dur="15000" fill="hold"/>
                                            <p:tgtEl>
                                              <p:spTgt spid="9"/>
                                            </p:tgtEl>
                                          </p:cBhvr>
                                          <p:by x="50000" y="50000"/>
                                        </p:animScale>
                                      </p:childTnLst>
                                    </p:cTn>
                                  </p:par>
                                  <p:par>
                                    <p:cTn id="23" presetID="22" presetClass="exit" presetSubtype="4" fill="hold" nodeType="withEffect">
                                      <p:stCondLst>
                                        <p:cond delay="0"/>
                                      </p:stCondLst>
                                      <p:childTnLst>
                                        <p:animEffect transition="out" filter="wipe(down)">
                                          <p:cBhvr>
                                            <p:cTn id="24" dur="15000"/>
                                            <p:tgtEl>
                                              <p:spTgt spid="7"/>
                                            </p:tgtEl>
                                          </p:cBhvr>
                                        </p:animEffect>
                                        <p:set>
                                          <p:cBhvr>
                                            <p:cTn id="25"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3"/>
                                                </p:cond>
                                              </p:stCondLst>
                                              <p:endCondLst>
                                                <p:cond evt="onStopAudio" delay="0">
                                                  <p:tgtEl>
                                                    <p:sldTgt/>
                                                  </p:tgtEl>
                                                </p:cond>
                                              </p:endCondLst>
                                            </p:cTn>
                                            <p:tgtEl>
                                              <p:sndTgt r:embed="rId24" name="AmThanhDiaBay.wav"/>
                                            </p:tgtEl>
                                          </p:cMediaNode>
                                        </p:audio>
                                      </p:subTnLst>
                                    </p:cTn>
                                  </p:par>
                                </p:childTnLst>
                              </p:cTn>
                            </p:par>
                            <p:par>
                              <p:cTn id="26" fill="hold">
                                <p:stCondLst>
                                  <p:cond delay="16500"/>
                                </p:stCondLst>
                                <p:childTnLst>
                                  <p:par>
                                    <p:cTn id="27" presetID="32" presetClass="emph" presetSubtype="0" repeatCount="3000" fill="hold" nodeType="afterEffect">
                                      <p:stCondLst>
                                        <p:cond delay="0"/>
                                      </p:stCondLst>
                                      <p:childTnLst>
                                        <p:animRot by="120000">
                                          <p:cBhvr>
                                            <p:cTn id="28" dur="75" fill="hold">
                                              <p:stCondLst>
                                                <p:cond delay="0"/>
                                              </p:stCondLst>
                                            </p:cTn>
                                            <p:tgtEl>
                                              <p:spTgt spid="6"/>
                                            </p:tgtEl>
                                            <p:attrNameLst>
                                              <p:attrName>r</p:attrName>
                                            </p:attrNameLst>
                                          </p:cBhvr>
                                        </p:animRot>
                                        <p:animRot by="-240000">
                                          <p:cBhvr>
                                            <p:cTn id="29" dur="150" fill="hold">
                                              <p:stCondLst>
                                                <p:cond delay="150"/>
                                              </p:stCondLst>
                                            </p:cTn>
                                            <p:tgtEl>
                                              <p:spTgt spid="6"/>
                                            </p:tgtEl>
                                            <p:attrNameLst>
                                              <p:attrName>r</p:attrName>
                                            </p:attrNameLst>
                                          </p:cBhvr>
                                        </p:animRot>
                                        <p:animRot by="240000">
                                          <p:cBhvr>
                                            <p:cTn id="30" dur="150" fill="hold">
                                              <p:stCondLst>
                                                <p:cond delay="300"/>
                                              </p:stCondLst>
                                            </p:cTn>
                                            <p:tgtEl>
                                              <p:spTgt spid="6"/>
                                            </p:tgtEl>
                                            <p:attrNameLst>
                                              <p:attrName>r</p:attrName>
                                            </p:attrNameLst>
                                          </p:cBhvr>
                                        </p:animRot>
                                        <p:animRot by="-240000">
                                          <p:cBhvr>
                                            <p:cTn id="31" dur="150" fill="hold">
                                              <p:stCondLst>
                                                <p:cond delay="450"/>
                                              </p:stCondLst>
                                            </p:cTn>
                                            <p:tgtEl>
                                              <p:spTgt spid="6"/>
                                            </p:tgtEl>
                                            <p:attrNameLst>
                                              <p:attrName>r</p:attrName>
                                            </p:attrNameLst>
                                          </p:cBhvr>
                                        </p:animRot>
                                        <p:animRot by="120000">
                                          <p:cBhvr>
                                            <p:cTn id="32" dur="150" fill="hold">
                                              <p:stCondLst>
                                                <p:cond delay="600"/>
                                              </p:stCondLst>
                                            </p:cTn>
                                            <p:tgtEl>
                                              <p:spTgt spid="6"/>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5"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6"/>
                    </p:tgtEl>
                  </p:cMediaNode>
                </p:audio>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p:cTn id="38" dur="indefinite"/>
                                            <p:tgtEl>
                                              <p:spTgt spid="38"/>
                                            </p:tgtEl>
                                            <p:attrNameLst>
                                              <p:attrName>style.opacity</p:attrName>
                                            </p:attrNameLst>
                                          </p:cBhvr>
                                          <p:to>
                                            <p:strVal val="0.5"/>
                                          </p:to>
                                        </p:set>
                                        <p:animEffect filter="image" prLst="opacity: 0.5">
                                          <p:cBhvr rctx="IE">
                                            <p:cTn id="39" dur="indefinite"/>
                                            <p:tgtEl>
                                              <p:spTgt spid="38"/>
                                            </p:tgtEl>
                                          </p:cBhvr>
                                        </p:animEffect>
                                      </p:childTnLst>
                                      <p:subTnLst>
                                        <p:audio>
                                          <p:cMediaNode>
                                            <p:cTn display="0" masterRel="sameClick">
                                              <p:stCondLst>
                                                <p:cond evt="begin" delay="0">
                                                  <p:tn val="37"/>
                                                </p:cond>
                                              </p:stCondLst>
                                              <p:endCondLst>
                                                <p:cond evt="onStopAudio" delay="0">
                                                  <p:tgtEl>
                                                    <p:sldTgt/>
                                                  </p:tgtEl>
                                                </p:cond>
                                              </p:endCondLst>
                                            </p:cTn>
                                            <p:tgtEl>
                                              <p:sndTgt r:embed="rId26" name="bomb.wav"/>
                                            </p:tgtEl>
                                          </p:cMediaNode>
                                        </p:audio>
                                      </p:subTnLst>
                                    </p:cTn>
                                  </p:par>
                                </p:childTnLst>
                              </p:cTn>
                            </p:par>
                          </p:childTnLst>
                        </p:cTn>
                      </p:par>
                    </p:childTnLst>
                  </p:cTn>
                  <p:nextCondLst>
                    <p:cond evt="onClick" delay="0">
                      <p:tgtEl>
                        <p:spTgt spid="38"/>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p:stCondLst>
                            <p:cond delay="0"/>
                          </p:stCondLst>
                          <p:childTnLst>
                            <p:par>
                              <p:cTn id="42" fill="hold">
                                <p:stCondLst>
                                  <p:cond delay="0"/>
                                </p:stCondLst>
                                <p:childTnLst>
                                  <p:par>
                                    <p:cTn id="43" presetID="9" presetClass="emph" presetSubtype="0" nodeType="clickEffect">
                                      <p:stCondLst>
                                        <p:cond delay="0"/>
                                      </p:stCondLst>
                                      <p:childTnLst>
                                        <p:set>
                                          <p:cBhvr>
                                            <p:cTn id="44" dur="indefinite"/>
                                            <p:tgtEl>
                                              <p:spTgt spid="41"/>
                                            </p:tgtEl>
                                            <p:attrNameLst>
                                              <p:attrName>style.opacity</p:attrName>
                                            </p:attrNameLst>
                                          </p:cBhvr>
                                          <p:to>
                                            <p:strVal val="0.5"/>
                                          </p:to>
                                        </p:set>
                                        <p:animEffect filter="image" prLst="opacity: 0.5">
                                          <p:cBhvr rctx="IE">
                                            <p:cTn id="45" dur="indefinite"/>
                                            <p:tgtEl>
                                              <p:spTgt spid="41"/>
                                            </p:tgtEl>
                                          </p:cBhvr>
                                        </p:animEffect>
                                      </p:childTnLst>
                                      <p:subTnLst>
                                        <p:audio>
                                          <p:cMediaNode>
                                            <p:cTn display="0" masterRel="sameClick">
                                              <p:stCondLst>
                                                <p:cond evt="begin" delay="0">
                                                  <p:tn val="43"/>
                                                </p:cond>
                                              </p:stCondLst>
                                              <p:endCondLst>
                                                <p:cond evt="onStopAudio" delay="0">
                                                  <p:tgtEl>
                                                    <p:sldTgt/>
                                                  </p:tgtEl>
                                                </p:cond>
                                              </p:endCondLst>
                                            </p:cTn>
                                            <p:tgtEl>
                                              <p:sndTgt r:embed="rId26" name="bomb.wav"/>
                                            </p:tgtEl>
                                          </p:cMediaNode>
                                        </p:audio>
                                      </p:subTnLst>
                                    </p:cTn>
                                  </p:par>
                                </p:childTnLst>
                              </p:cTn>
                            </p:par>
                          </p:childTnLst>
                        </p:cTn>
                      </p:par>
                    </p:childTnLst>
                  </p:cTn>
                  <p:nextCondLst>
                    <p:cond evt="onClick" delay="0">
                      <p:tgtEl>
                        <p:spTgt spid="41"/>
                      </p:tgtEl>
                    </p:cond>
                  </p:nextCondLst>
                </p:seq>
                <p:seq concurrent="1" nextAc="seek">
                  <p:cTn id="46" restart="whenNotActive" fill="hold" evtFilter="cancelBubble" nodeType="interactiveSeq">
                    <p:stCondLst>
                      <p:cond evt="onClick" delay="0">
                        <p:tgtEl>
                          <p:spTgt spid="39"/>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39"/>
                                            </p:tgtEl>
                                          </p:cBhvr>
                                        </p:animEffect>
                                        <p:animScale>
                                          <p:cBhvr>
                                            <p:cTn id="51" dur="250" autoRev="1" fill="hold"/>
                                            <p:tgtEl>
                                              <p:spTgt spid="39"/>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27" name="click.wav"/>
                                            </p:tgtEl>
                                          </p:cMediaNode>
                                        </p:audio>
                                      </p:subTnLst>
                                    </p:cTn>
                                  </p:par>
                                </p:childTnLst>
                              </p:cTn>
                            </p:par>
                            <p:par>
                              <p:cTn id="52" fill="hold">
                                <p:stCondLst>
                                  <p:cond delay="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par>
                              <p:cTn id="59" fill="hold">
                                <p:stCondLst>
                                  <p:cond delay="1000"/>
                                </p:stCondLst>
                                <p:childTnLst>
                                  <p:par>
                                    <p:cTn id="60" presetID="47" presetClass="entr" presetSubtype="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1" presetClass="mediacall" presetSubtype="0" fill="hold" nodeType="withEffect">
                                      <p:stCondLst>
                                        <p:cond delay="0"/>
                                      </p:stCondLst>
                                      <p:childTnLst>
                                        <p:cmd type="call" cmd="playFrom(0.0)">
                                          <p:cBhvr>
                                            <p:cTn id="66" dur="4576" fill="hold"/>
                                            <p:tgtEl>
                                              <p:spTgt spid="26"/>
                                            </p:tgtEl>
                                          </p:cBhvr>
                                        </p:cmd>
                                      </p:childTnLst>
                                    </p:cTn>
                                  </p:par>
                                  <p:par>
                                    <p:cTn id="67" presetID="2" presetClass="exit" presetSubtype="3" accel="80000" decel="20000" fill="hold" nodeType="withEffect">
                                      <p:stCondLst>
                                        <p:cond delay="0"/>
                                      </p:stCondLst>
                                      <p:childTnLst>
                                        <p:anim calcmode="lin" valueType="num">
                                          <p:cBhvr additive="base">
                                            <p:cTn id="68" dur="500"/>
                                            <p:tgtEl>
                                              <p:spTgt spid="6"/>
                                            </p:tgtEl>
                                            <p:attrNameLst>
                                              <p:attrName>ppt_x</p:attrName>
                                            </p:attrNameLst>
                                          </p:cBhvr>
                                          <p:tavLst>
                                            <p:tav tm="0">
                                              <p:val>
                                                <p:strVal val="ppt_x"/>
                                              </p:val>
                                            </p:tav>
                                            <p:tav tm="100000">
                                              <p:val>
                                                <p:strVal val="1+ppt_w/2"/>
                                              </p:val>
                                            </p:tav>
                                          </p:tavLst>
                                        </p:anim>
                                        <p:anim calcmode="lin" valueType="num">
                                          <p:cBhvr additive="base">
                                            <p:cTn id="69" dur="500"/>
                                            <p:tgtEl>
                                              <p:spTgt spid="6"/>
                                            </p:tgtEl>
                                            <p:attrNameLst>
                                              <p:attrName>ppt_y</p:attrName>
                                            </p:attrNameLst>
                                          </p:cBhvr>
                                          <p:tavLst>
                                            <p:tav tm="0">
                                              <p:val>
                                                <p:strVal val="ppt_y"/>
                                              </p:val>
                                            </p:tav>
                                            <p:tav tm="100000">
                                              <p:val>
                                                <p:strVal val="0-ppt_h/2"/>
                                              </p:val>
                                            </p:tav>
                                          </p:tavLst>
                                        </p:anim>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41"/>
                                            </p:tgtEl>
                                          </p:cBhvr>
                                        </p:animEffect>
                                        <p:set>
                                          <p:cBhvr>
                                            <p:cTn id="76" dur="1" fill="hold">
                                              <p:stCondLst>
                                                <p:cond delay="499"/>
                                              </p:stCondLst>
                                            </p:cTn>
                                            <p:tgtEl>
                                              <p:spTgt spid="4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80" restart="whenNotActive" fill="hold" evtFilter="cancelBubble" nodeType="interactiveSeq">
                    <p:stCondLst>
                      <p:cond evt="onClick" delay="0">
                        <p:tgtEl>
                          <p:spTgt spid="40"/>
                        </p:tgtEl>
                      </p:cond>
                    </p:stCondLst>
                    <p:endSync evt="end" delay="0">
                      <p:rtn val="all"/>
                    </p:endSync>
                    <p:childTnLst>
                      <p:par>
                        <p:cTn id="81" fill="hold">
                          <p:stCondLst>
                            <p:cond delay="0"/>
                          </p:stCondLst>
                          <p:childTnLst>
                            <p:par>
                              <p:cTn id="82" fill="hold">
                                <p:stCondLst>
                                  <p:cond delay="0"/>
                                </p:stCondLst>
                                <p:childTnLst>
                                  <p:par>
                                    <p:cTn id="83" presetID="9" presetClass="emph" presetSubtype="0" nodeType="clickEffect">
                                      <p:stCondLst>
                                        <p:cond delay="0"/>
                                      </p:stCondLst>
                                      <p:childTnLst>
                                        <p:set>
                                          <p:cBhvr>
                                            <p:cTn id="84" dur="indefinite"/>
                                            <p:tgtEl>
                                              <p:spTgt spid="40"/>
                                            </p:tgtEl>
                                            <p:attrNameLst>
                                              <p:attrName>style.opacity</p:attrName>
                                            </p:attrNameLst>
                                          </p:cBhvr>
                                          <p:to>
                                            <p:strVal val="0.5"/>
                                          </p:to>
                                        </p:set>
                                        <p:animEffect filter="image" prLst="opacity: 0.5">
                                          <p:cBhvr rctx="IE">
                                            <p:cTn id="85" dur="indefinite"/>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26" name="bomb.wav"/>
                                            </p:tgtEl>
                                          </p:cMediaNode>
                                        </p:audio>
                                      </p:subTnLst>
                                    </p:cTn>
                                  </p:par>
                                </p:childTnLst>
                              </p:cTn>
                            </p:par>
                          </p:childTnLst>
                        </p:cTn>
                      </p:par>
                    </p:childTnLst>
                  </p:cTn>
                  <p:nextCondLst>
                    <p:cond evt="onClick" delay="0">
                      <p:tgtEl>
                        <p:spTgt spid="40"/>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C9C40F7-6636-4B05-A249-C5AA12FDAEE6}"/>
              </a:ext>
            </a:extLst>
          </p:cNvPr>
          <p:cNvPicPr>
            <a:picLocks noGrp="1" noRot="1" noChangeAspect="1" noMove="1" noResize="1" noEditPoints="1" noAdjustHandles="1" noChangeArrowheads="1" noChangeShapeType="1" noCrop="1"/>
          </p:cNvPicPr>
          <p:nvPr/>
        </p:nvPicPr>
        <p:blipFill>
          <a:blip r:embed="rId10"/>
          <a:stretch>
            <a:fillRect/>
          </a:stretch>
        </p:blipFill>
        <p:spPr>
          <a:xfrm>
            <a:off x="0" y="2"/>
            <a:ext cx="12192000" cy="6857999"/>
          </a:xfrm>
          <a:prstGeom prst="rect">
            <a:avLst/>
          </a:prstGeom>
        </p:spPr>
      </p:pic>
      <p:grpSp>
        <p:nvGrpSpPr>
          <p:cNvPr id="42" name="Group 41">
            <a:extLst>
              <a:ext uri="{FF2B5EF4-FFF2-40B4-BE49-F238E27FC236}">
                <a16:creationId xmlns:a16="http://schemas.microsoft.com/office/drawing/2014/main" xmlns="" id="{9905CDB2-EEB7-49B9-ADB2-66FCF558DF54}"/>
              </a:ext>
            </a:extLst>
          </p:cNvPr>
          <p:cNvGrpSpPr/>
          <p:nvPr/>
        </p:nvGrpSpPr>
        <p:grpSpPr>
          <a:xfrm>
            <a:off x="2403284" y="728952"/>
            <a:ext cx="9486901" cy="2021985"/>
            <a:chOff x="2434106" y="246185"/>
            <a:chExt cx="9486901" cy="3182815"/>
          </a:xfrm>
        </p:grpSpPr>
        <p:pic>
          <p:nvPicPr>
            <p:cNvPr id="10" name="Picture 9">
              <a:extLst>
                <a:ext uri="{FF2B5EF4-FFF2-40B4-BE49-F238E27FC236}">
                  <a16:creationId xmlns:a16="http://schemas.microsoft.com/office/drawing/2014/main" xmlns="" id="{BFDC2BDB-258C-4F4A-86ED-C0A6EFC4F65F}"/>
                </a:ext>
              </a:extLst>
            </p:cNvPr>
            <p:cNvPicPr>
              <a:picLocks noChangeAspect="1"/>
            </p:cNvPicPr>
            <p:nvPr/>
          </p:nvPicPr>
          <p:blipFill>
            <a:blip r:embed="rId11"/>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xmlns="" id="{74025C03-BBC1-4E41-924B-1D89C7CB42D3}"/>
                </a:ext>
              </a:extLst>
            </p:cNvPr>
            <p:cNvSpPr txBox="1"/>
            <p:nvPr/>
          </p:nvSpPr>
          <p:spPr>
            <a:xfrm>
              <a:off x="3078822" y="1036388"/>
              <a:ext cx="8537825" cy="678261"/>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vi-VN" sz="2800" b="1"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Câu </a:t>
              </a:r>
              <a:r>
                <a:rPr lang="en-US" sz="2800" b="1" kern="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3</a:t>
              </a:r>
              <a:r>
                <a:rPr kumimoji="0" lang="vi-VN" sz="2800" b="1"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r>
                <a:rPr kumimoji="0" lang="en-US" sz="2800" b="1" i="0" u="none" strike="noStrike" kern="0" cap="none" spc="0" normalizeH="0" baseline="0" noProof="0" dirty="0" smtClean="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124 x 1000</a:t>
              </a:r>
              <a:r>
                <a:rPr kumimoji="0" lang="en-US" sz="2800" b="1" i="0" u="none" strike="noStrike" kern="0" cap="none" spc="0" normalizeH="0" noProof="0" dirty="0" smtClean="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noProof="0" dirty="0" err="1" smtClean="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kết</a:t>
              </a:r>
              <a:r>
                <a:rPr kumimoji="0" lang="en-US" sz="2800" b="1" i="0" u="none" strike="noStrike" kern="0" cap="none" spc="0" normalizeH="0" noProof="0" dirty="0" smtClean="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noProof="0" dirty="0" err="1" smtClean="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quả</a:t>
              </a:r>
              <a:r>
                <a:rPr kumimoji="0" lang="en-US" sz="2800" b="1" i="0" u="none" strike="noStrike" kern="0" cap="none" spc="0" normalizeH="0" noProof="0" dirty="0" smtClean="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800" b="1" i="0" u="none" strike="noStrike" kern="0" cap="none" spc="0" normalizeH="0" noProof="0" dirty="0" err="1" smtClean="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là</a:t>
              </a:r>
              <a:r>
                <a:rPr kumimoji="0" lang="en-US" sz="2800" b="1" i="0" u="none" strike="noStrike" kern="0" cap="none" spc="0" normalizeH="0" noProof="0" dirty="0" smtClean="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endParaRPr kumimoji="0" lang="en-US" sz="28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xmlns="" id="{6CDE6C19-37AA-4D55-B203-0CA4C11C25D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xmlns="" id="{A9E21BF8-DFDC-47FA-9179-0DA83D210266}"/>
              </a:ext>
            </a:extLst>
          </p:cNvPr>
          <p:cNvPicPr>
            <a:picLocks noChangeAspect="1"/>
          </p:cNvPicPr>
          <p:nvPr/>
        </p:nvPicPr>
        <p:blipFill>
          <a:blip r:embed="rId13">
            <a:alphaModFix amt="67000"/>
            <a:extLst>
              <a:ext uri="{28A0092B-C50C-407E-A947-70E740481C1C}">
                <a14:useLocalDpi xmlns:a14="http://schemas.microsoft.com/office/drawing/2010/main" val="0"/>
              </a:ext>
            </a:extLst>
          </a:blip>
          <a:srcRect/>
          <a:stretch/>
        </p:blipFill>
        <p:spPr>
          <a:xfrm>
            <a:off x="506206" y="1832331"/>
            <a:ext cx="1619695" cy="4454159"/>
          </a:xfrm>
          <a:prstGeom prst="rect">
            <a:avLst/>
          </a:prstGeom>
        </p:spPr>
      </p:pic>
      <p:pic>
        <p:nvPicPr>
          <p:cNvPr id="9" name="Picture 8">
            <a:extLst>
              <a:ext uri="{FF2B5EF4-FFF2-40B4-BE49-F238E27FC236}">
                <a16:creationId xmlns:a16="http://schemas.microsoft.com/office/drawing/2014/main" xmlns="" id="{30BF07C3-4F38-4220-AD03-4C6C0ECBDC76}"/>
              </a:ext>
            </a:extLst>
          </p:cNvPr>
          <p:cNvPicPr>
            <a:picLocks noChangeAspect="1"/>
          </p:cNvPicPr>
          <p:nvPr/>
        </p:nvPicPr>
        <p:blipFill>
          <a:blip r:embed="rId14"/>
          <a:stretch>
            <a:fillRect/>
          </a:stretch>
        </p:blipFill>
        <p:spPr>
          <a:xfrm>
            <a:off x="534675" y="4696912"/>
            <a:ext cx="1480559" cy="1524000"/>
          </a:xfrm>
          <a:prstGeom prst="rect">
            <a:avLst/>
          </a:prstGeom>
        </p:spPr>
      </p:pic>
      <p:pic>
        <p:nvPicPr>
          <p:cNvPr id="24" name="Picture 23">
            <a:extLst>
              <a:ext uri="{FF2B5EF4-FFF2-40B4-BE49-F238E27FC236}">
                <a16:creationId xmlns:a16="http://schemas.microsoft.com/office/drawing/2014/main" xmlns="" id="{F9C79009-6437-4B91-9359-59C56302401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637394" y="4786087"/>
            <a:ext cx="1354108" cy="1495472"/>
          </a:xfrm>
          <a:prstGeom prst="rect">
            <a:avLst/>
          </a:prstGeom>
        </p:spPr>
      </p:pic>
      <p:pic>
        <p:nvPicPr>
          <p:cNvPr id="13" name="Picture 12">
            <a:extLst>
              <a:ext uri="{FF2B5EF4-FFF2-40B4-BE49-F238E27FC236}">
                <a16:creationId xmlns:a16="http://schemas.microsoft.com/office/drawing/2014/main" xmlns="" id="{10273A81-4537-406E-B3CE-A31805A589E9}"/>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637581" y="4669357"/>
            <a:ext cx="1353735" cy="1622747"/>
          </a:xfrm>
          <a:prstGeom prst="rect">
            <a:avLst/>
          </a:prstGeom>
        </p:spPr>
      </p:pic>
      <p:pic>
        <p:nvPicPr>
          <p:cNvPr id="26" name="59c3c5f047238">
            <a:hlinkClick r:id="" action="ppaction://media"/>
            <a:extLst>
              <a:ext uri="{FF2B5EF4-FFF2-40B4-BE49-F238E27FC236}">
                <a16:creationId xmlns:a16="http://schemas.microsoft.com/office/drawing/2014/main" xmlns=""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06516" y="1358811"/>
            <a:ext cx="487363" cy="487363"/>
          </a:xfrm>
          <a:prstGeom prst="rect">
            <a:avLst/>
          </a:prstGeom>
        </p:spPr>
      </p:pic>
      <p:grpSp>
        <p:nvGrpSpPr>
          <p:cNvPr id="38" name="Group 37">
            <a:extLst>
              <a:ext uri="{FF2B5EF4-FFF2-40B4-BE49-F238E27FC236}">
                <a16:creationId xmlns:a16="http://schemas.microsoft.com/office/drawing/2014/main" xmlns="" id="{E66CE2CC-C6FC-4C02-8800-255EB55AE7A1}"/>
              </a:ext>
            </a:extLst>
          </p:cNvPr>
          <p:cNvGrpSpPr/>
          <p:nvPr/>
        </p:nvGrpSpPr>
        <p:grpSpPr>
          <a:xfrm>
            <a:off x="2274297" y="2832245"/>
            <a:ext cx="4516065" cy="1306122"/>
            <a:chOff x="2418135" y="3355754"/>
            <a:chExt cx="4516065" cy="1306122"/>
          </a:xfrm>
        </p:grpSpPr>
        <p:sp>
          <p:nvSpPr>
            <p:cNvPr id="2" name="Rectangle: Rounded Corners 1">
              <a:extLst>
                <a:ext uri="{FF2B5EF4-FFF2-40B4-BE49-F238E27FC236}">
                  <a16:creationId xmlns:a16="http://schemas.microsoft.com/office/drawing/2014/main" xmlns="" id="{65A52592-0BB8-4E56-8777-98E51EF60298}"/>
                </a:ext>
              </a:extLst>
            </p:cNvPr>
            <p:cNvSpPr/>
            <p:nvPr/>
          </p:nvSpPr>
          <p:spPr>
            <a:xfrm>
              <a:off x="2590800" y="3642361"/>
              <a:ext cx="4343400" cy="10195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8" name="Picture 7">
              <a:extLst>
                <a:ext uri="{FF2B5EF4-FFF2-40B4-BE49-F238E27FC236}">
                  <a16:creationId xmlns:a16="http://schemas.microsoft.com/office/drawing/2014/main" xmlns="" id="{EE24F6AB-4202-4A41-B1CC-10AFAD074062}"/>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418135" y="3355754"/>
              <a:ext cx="754340" cy="1012716"/>
            </a:xfrm>
            <a:prstGeom prst="rect">
              <a:avLst/>
            </a:prstGeom>
          </p:spPr>
        </p:pic>
        <p:sp>
          <p:nvSpPr>
            <p:cNvPr id="34" name="TextBox 33">
              <a:extLst>
                <a:ext uri="{FF2B5EF4-FFF2-40B4-BE49-F238E27FC236}">
                  <a16:creationId xmlns:a16="http://schemas.microsoft.com/office/drawing/2014/main" xmlns="" id="{7974302B-8BF6-442B-A767-DCF07F5816C6}"/>
                </a:ext>
              </a:extLst>
            </p:cNvPr>
            <p:cNvSpPr txBox="1"/>
            <p:nvPr/>
          </p:nvSpPr>
          <p:spPr>
            <a:xfrm>
              <a:off x="3119219" y="3879212"/>
              <a:ext cx="349912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x-none" sz="28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rPr>
                <a:t>A</a:t>
              </a:r>
              <a:r>
                <a:rPr kumimoji="0" lang="x-none" sz="2800" b="0" i="0" u="none" strike="noStrike" kern="1200" cap="none" spc="0" normalizeH="0" baseline="0" noProof="0" dirty="0" smtClean="0">
                  <a:ln>
                    <a:noFill/>
                  </a:ln>
                  <a:solidFill>
                    <a:srgbClr val="FFFFFF"/>
                  </a:solidFill>
                  <a:effectLst/>
                  <a:uLnTx/>
                  <a:uFillTx/>
                  <a:latin typeface="UTM Avo" panose="02040603050506020204" pitchFamily="18" charset="0"/>
                  <a:ea typeface="+mn-ea"/>
                  <a:cs typeface="Arial" panose="020B0604020202020204" pitchFamily="34" charset="0"/>
                </a:rPr>
                <a:t>.</a:t>
              </a:r>
              <a:r>
                <a:rPr kumimoji="0" lang="en-US" sz="2800" b="0" i="0" u="none" strike="noStrike" kern="1200" cap="none" spc="0" normalizeH="0" noProof="0" dirty="0" smtClean="0">
                  <a:ln>
                    <a:noFill/>
                  </a:ln>
                  <a:solidFill>
                    <a:srgbClr val="FFFFFF"/>
                  </a:solidFill>
                  <a:effectLst/>
                  <a:uLnTx/>
                  <a:uFillTx/>
                  <a:latin typeface="UTM Avo" panose="02040603050506020204" pitchFamily="18" charset="0"/>
                  <a:ea typeface="+mn-ea"/>
                  <a:cs typeface="Arial" panose="020B0604020202020204" pitchFamily="34" charset="0"/>
                </a:rPr>
                <a:t> 124000</a:t>
              </a:r>
              <a:endParaRPr kumimoji="0" lang="x-none" sz="28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endParaRPr>
            </a:p>
          </p:txBody>
        </p:sp>
      </p:grpSp>
      <p:grpSp>
        <p:nvGrpSpPr>
          <p:cNvPr id="39" name="Group 38">
            <a:extLst>
              <a:ext uri="{FF2B5EF4-FFF2-40B4-BE49-F238E27FC236}">
                <a16:creationId xmlns:a16="http://schemas.microsoft.com/office/drawing/2014/main" xmlns="" id="{86401136-2892-4E74-8408-0ECBBDBDCC02}"/>
              </a:ext>
            </a:extLst>
          </p:cNvPr>
          <p:cNvGrpSpPr/>
          <p:nvPr/>
        </p:nvGrpSpPr>
        <p:grpSpPr>
          <a:xfrm>
            <a:off x="7129041" y="2903304"/>
            <a:ext cx="4461921" cy="1240892"/>
            <a:chOff x="7272880" y="3445118"/>
            <a:chExt cx="4461920" cy="1240892"/>
          </a:xfrm>
        </p:grpSpPr>
        <p:sp>
          <p:nvSpPr>
            <p:cNvPr id="28" name="Rectangle: Rounded Corners 27">
              <a:extLst>
                <a:ext uri="{FF2B5EF4-FFF2-40B4-BE49-F238E27FC236}">
                  <a16:creationId xmlns:a16="http://schemas.microsoft.com/office/drawing/2014/main" xmlns="" id="{ADED7621-90B0-4A1A-9CEE-2AF593FBD5ED}"/>
                </a:ext>
              </a:extLst>
            </p:cNvPr>
            <p:cNvSpPr/>
            <p:nvPr/>
          </p:nvSpPr>
          <p:spPr>
            <a:xfrm>
              <a:off x="7391400" y="3672841"/>
              <a:ext cx="4343400" cy="10131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19" name="Picture 18">
              <a:extLst>
                <a:ext uri="{FF2B5EF4-FFF2-40B4-BE49-F238E27FC236}">
                  <a16:creationId xmlns:a16="http://schemas.microsoft.com/office/drawing/2014/main" xmlns="" id="{29C561F4-337C-4F74-B8C1-E9E1657F018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7272880" y="3445118"/>
              <a:ext cx="571030" cy="969996"/>
            </a:xfrm>
            <a:prstGeom prst="rect">
              <a:avLst/>
            </a:prstGeom>
          </p:spPr>
        </p:pic>
        <p:sp>
          <p:nvSpPr>
            <p:cNvPr id="35" name="TextBox 34">
              <a:extLst>
                <a:ext uri="{FF2B5EF4-FFF2-40B4-BE49-F238E27FC236}">
                  <a16:creationId xmlns:a16="http://schemas.microsoft.com/office/drawing/2014/main" xmlns="" id="{30405B9B-8989-4F0C-8CCF-4509B3A6EECA}"/>
                </a:ext>
              </a:extLst>
            </p:cNvPr>
            <p:cNvSpPr txBox="1"/>
            <p:nvPr/>
          </p:nvSpPr>
          <p:spPr>
            <a:xfrm>
              <a:off x="8020705" y="3941267"/>
              <a:ext cx="3247688"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Times New Roman" panose="02020603050405020304" pitchFamily="18" charset="0"/>
                  <a:cs typeface="Times New Roman" panose="02020603050405020304" pitchFamily="18" charset="0"/>
                </a:rPr>
                <a:t>B. </a:t>
              </a:r>
              <a:r>
                <a:rPr lang="en-US" sz="2800" dirty="0" smtClean="0">
                  <a:solidFill>
                    <a:srgbClr val="FFFFFF"/>
                  </a:solidFill>
                  <a:latin typeface="UTM Avo" panose="02040603050506020204" pitchFamily="18" charset="0"/>
                  <a:cs typeface="Arial" panose="020B0604020202020204" pitchFamily="34" charset="0"/>
                </a:rPr>
                <a:t>12400</a:t>
              </a:r>
              <a:endPar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Times New Roman" panose="02020603050405020304" pitchFamily="18"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xmlns="" id="{FC13E8F7-E341-4A4A-8467-9009F4679AEA}"/>
              </a:ext>
            </a:extLst>
          </p:cNvPr>
          <p:cNvGrpSpPr/>
          <p:nvPr/>
        </p:nvGrpSpPr>
        <p:grpSpPr>
          <a:xfrm>
            <a:off x="2403284" y="4373316"/>
            <a:ext cx="4500094" cy="1184785"/>
            <a:chOff x="2434107" y="5129048"/>
            <a:chExt cx="4500093" cy="1184786"/>
          </a:xfrm>
        </p:grpSpPr>
        <p:sp>
          <p:nvSpPr>
            <p:cNvPr id="25" name="Rectangle: Rounded Corners 24">
              <a:extLst>
                <a:ext uri="{FF2B5EF4-FFF2-40B4-BE49-F238E27FC236}">
                  <a16:creationId xmlns:a16="http://schemas.microsoft.com/office/drawing/2014/main" xmlns="" id="{F1D00E1D-A2B2-4255-A5D2-8BDE9DF92CF0}"/>
                </a:ext>
              </a:extLst>
            </p:cNvPr>
            <p:cNvSpPr/>
            <p:nvPr/>
          </p:nvSpPr>
          <p:spPr>
            <a:xfrm>
              <a:off x="2590800" y="5298831"/>
              <a:ext cx="4343400" cy="10150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20" name="Picture 19">
              <a:extLst>
                <a:ext uri="{FF2B5EF4-FFF2-40B4-BE49-F238E27FC236}">
                  <a16:creationId xmlns:a16="http://schemas.microsoft.com/office/drawing/2014/main" xmlns="" id="{62E08832-3DCC-49A4-AC1D-099A79C0EFB9}"/>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p:blipFill>
          <p:spPr>
            <a:xfrm>
              <a:off x="2434107" y="5129048"/>
              <a:ext cx="535456" cy="893006"/>
            </a:xfrm>
            <a:prstGeom prst="rect">
              <a:avLst/>
            </a:prstGeom>
          </p:spPr>
        </p:pic>
        <p:sp>
          <p:nvSpPr>
            <p:cNvPr id="36" name="TextBox 35">
              <a:extLst>
                <a:ext uri="{FF2B5EF4-FFF2-40B4-BE49-F238E27FC236}">
                  <a16:creationId xmlns:a16="http://schemas.microsoft.com/office/drawing/2014/main" xmlns="" id="{37128BEF-07EE-4FEE-9225-7F18ADBAC7D5}"/>
                </a:ext>
              </a:extLst>
            </p:cNvPr>
            <p:cNvSpPr txBox="1"/>
            <p:nvPr/>
          </p:nvSpPr>
          <p:spPr>
            <a:xfrm>
              <a:off x="3547971" y="5320256"/>
              <a:ext cx="2535898" cy="727957"/>
            </a:xfrm>
            <a:prstGeom prst="rect">
              <a:avLst/>
            </a:prstGeom>
            <a:noFill/>
          </p:spPr>
          <p:txBody>
            <a:bodyPr wrap="square" lIns="0" tIns="0" rIns="0" bIns="0" rtlCol="0">
              <a:spAutoFit/>
            </a:bodyPr>
            <a:lstStyle/>
            <a:p>
              <a:pPr marL="0" marR="0" lvl="0" indent="0" algn="ctr" defTabSz="914400" rtl="0" eaLnBrk="1" fontAlgn="auto" latinLnBrk="0" hangingPunct="1">
                <a:lnSpc>
                  <a:spcPct val="2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UD Digi Kyokasho N-B" panose="02020700000000000000" pitchFamily="18" charset="-128"/>
                  <a:cs typeface="Times New Roman" panose="02020603050405020304" pitchFamily="18" charset="0"/>
                </a:rPr>
                <a:t>C.</a:t>
              </a:r>
              <a:r>
                <a:rPr kumimoji="0" lang="x-none" sz="2800" b="0" i="0" u="none" strike="noStrike" kern="1200" cap="none" spc="0" normalizeH="0" baseline="0" noProof="0" dirty="0">
                  <a:ln>
                    <a:noFill/>
                  </a:ln>
                  <a:solidFill>
                    <a:srgbClr val="FFFFFF"/>
                  </a:solidFill>
                  <a:effectLst/>
                  <a:uLnTx/>
                  <a:uFillTx/>
                  <a:latin typeface="UTM Avo" panose="02040603050506020204" pitchFamily="18" charset="0"/>
                  <a:ea typeface="+mn-ea"/>
                  <a:cs typeface="Arial" panose="020B0604020202020204" pitchFamily="34" charset="0"/>
                </a:rPr>
                <a:t> </a:t>
              </a:r>
              <a:r>
                <a:rPr lang="en-US" sz="2800" dirty="0" smtClean="0">
                  <a:solidFill>
                    <a:srgbClr val="FFFFFF"/>
                  </a:solidFill>
                  <a:latin typeface="UTM Avo" panose="02040603050506020204" pitchFamily="18" charset="0"/>
                  <a:cs typeface="Arial" panose="020B0604020202020204" pitchFamily="34" charset="0"/>
                </a:rPr>
                <a:t>124</a:t>
              </a:r>
              <a:endPar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UD Digi Kyokasho N-B" panose="02020700000000000000" pitchFamily="18" charset="-128"/>
                <a:cs typeface="Times New Roman" panose="02020603050405020304" pitchFamily="18" charset="0"/>
              </a:endParaRPr>
            </a:p>
          </p:txBody>
        </p:sp>
      </p:grpSp>
      <p:grpSp>
        <p:nvGrpSpPr>
          <p:cNvPr id="41" name="Group 40">
            <a:extLst>
              <a:ext uri="{FF2B5EF4-FFF2-40B4-BE49-F238E27FC236}">
                <a16:creationId xmlns:a16="http://schemas.microsoft.com/office/drawing/2014/main" xmlns="" id="{330854B2-F80C-4FF7-88D5-341CFE138CE3}"/>
              </a:ext>
            </a:extLst>
          </p:cNvPr>
          <p:cNvGrpSpPr/>
          <p:nvPr/>
        </p:nvGrpSpPr>
        <p:grpSpPr>
          <a:xfrm>
            <a:off x="7205503" y="4508620"/>
            <a:ext cx="4498476" cy="1117480"/>
            <a:chOff x="7236324" y="5264351"/>
            <a:chExt cx="4498476" cy="1117480"/>
          </a:xfrm>
        </p:grpSpPr>
        <p:sp>
          <p:nvSpPr>
            <p:cNvPr id="27" name="Rectangle: Rounded Corners 26">
              <a:extLst>
                <a:ext uri="{FF2B5EF4-FFF2-40B4-BE49-F238E27FC236}">
                  <a16:creationId xmlns:a16="http://schemas.microsoft.com/office/drawing/2014/main" xmlns="" id="{BD814C31-9D0A-41B1-ADED-E8FF4ABD4B00}"/>
                </a:ext>
              </a:extLst>
            </p:cNvPr>
            <p:cNvSpPr/>
            <p:nvPr/>
          </p:nvSpPr>
          <p:spPr>
            <a:xfrm>
              <a:off x="7391400" y="5298831"/>
              <a:ext cx="4343400" cy="108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FFFFFF"/>
                </a:solidFill>
                <a:effectLst/>
                <a:uLnTx/>
                <a:uFillTx/>
                <a:latin typeface="UTM Avo" panose="02040603050506020204" pitchFamily="18" charset="0"/>
                <a:ea typeface="+mn-ea"/>
                <a:cs typeface="+mn-cs"/>
                <a:sym typeface="Arial"/>
              </a:endParaRPr>
            </a:p>
          </p:txBody>
        </p:sp>
        <p:pic>
          <p:nvPicPr>
            <p:cNvPr id="21" name="Picture 20">
              <a:extLst>
                <a:ext uri="{FF2B5EF4-FFF2-40B4-BE49-F238E27FC236}">
                  <a16:creationId xmlns:a16="http://schemas.microsoft.com/office/drawing/2014/main" xmlns="" id="{A8B0FE3D-55AC-44FB-900D-361A2433CCD6}"/>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p:blipFill>
          <p:spPr>
            <a:xfrm>
              <a:off x="7236324" y="5264351"/>
              <a:ext cx="552059" cy="898367"/>
            </a:xfrm>
            <a:prstGeom prst="rect">
              <a:avLst/>
            </a:prstGeom>
          </p:spPr>
        </p:pic>
        <p:sp>
          <p:nvSpPr>
            <p:cNvPr id="37" name="TextBox 36">
              <a:extLst>
                <a:ext uri="{FF2B5EF4-FFF2-40B4-BE49-F238E27FC236}">
                  <a16:creationId xmlns:a16="http://schemas.microsoft.com/office/drawing/2014/main" xmlns="" id="{DA81D0B3-76A8-47AE-B788-8A81D806EC61}"/>
                </a:ext>
              </a:extLst>
            </p:cNvPr>
            <p:cNvSpPr txBox="1"/>
            <p:nvPr/>
          </p:nvSpPr>
          <p:spPr>
            <a:xfrm>
              <a:off x="7726164" y="5328598"/>
              <a:ext cx="3575406" cy="727956"/>
            </a:xfrm>
            <a:prstGeom prst="rect">
              <a:avLst/>
            </a:prstGeom>
            <a:noFill/>
          </p:spPr>
          <p:txBody>
            <a:bodyPr wrap="square" lIns="0" tIns="0" rIns="0" bIns="0" rtlCol="0">
              <a:spAutoFit/>
            </a:bodyPr>
            <a:lstStyle/>
            <a:p>
              <a:pPr marL="31752" marR="0" lvl="0" indent="0" algn="ctr" defTabSz="609630" rtl="0" eaLnBrk="1" fontAlgn="auto" latinLnBrk="0" hangingPunct="1">
                <a:lnSpc>
                  <a:spcPct val="200000"/>
                </a:lnSpc>
                <a:spcBef>
                  <a:spcPts val="400"/>
                </a:spcBef>
                <a:spcAft>
                  <a:spcPts val="4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Arial" panose="020B0604020202020204" pitchFamily="34" charset="0"/>
                  <a:cs typeface="Arial" panose="020B0604020202020204" pitchFamily="34" charset="0"/>
                </a:rPr>
                <a:t>D. </a:t>
              </a:r>
              <a:r>
                <a:rPr lang="en-US" sz="2800" dirty="0" smtClean="0">
                  <a:solidFill>
                    <a:srgbClr val="FFFFFF"/>
                  </a:solidFill>
                  <a:latin typeface="UTM Avo" panose="02040603050506020204" pitchFamily="18" charset="0"/>
                  <a:ea typeface="Arial" panose="020B0604020202020204" pitchFamily="34" charset="0"/>
                  <a:cs typeface="Arial" panose="020B0604020202020204" pitchFamily="34" charset="0"/>
                </a:rPr>
                <a:t>1240000</a:t>
              </a:r>
              <a:endParaRPr kumimoji="0" lang="en-US" sz="2800" b="0" i="0" u="none" strike="noStrike" kern="1200" cap="none" spc="0" normalizeH="0" baseline="0" noProof="0" dirty="0">
                <a:ln>
                  <a:noFill/>
                </a:ln>
                <a:solidFill>
                  <a:srgbClr val="FFFFFF"/>
                </a:solidFill>
                <a:effectLst/>
                <a:uLnTx/>
                <a:uFillTx/>
                <a:latin typeface="UTM Avo" panose="02040603050506020204" pitchFamily="18" charset="0"/>
                <a:ea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xmlns="" id="{62B2542C-1822-B172-EF5F-82A7FEC9E60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 y="0"/>
            <a:ext cx="737110" cy="821933"/>
          </a:xfrm>
          <a:prstGeom prst="rect">
            <a:avLst/>
          </a:prstGeom>
          <a:solidFill>
            <a:schemeClr val="accent2"/>
          </a:solidFill>
        </p:spPr>
      </p:pic>
    </p:spTree>
    <p:extLst>
      <p:ext uri="{BB962C8B-B14F-4D97-AF65-F5344CB8AC3E}">
        <p14:creationId xmlns:p14="http://schemas.microsoft.com/office/powerpoint/2010/main" val="121596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5" name="DiaBayDen.wav"/>
                                            </p:tgtEl>
                                          </p:cMediaNode>
                                        </p:audio>
                                      </p:sub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500"/>
                                </p:stCondLst>
                                <p:childTnLst>
                                  <p:par>
                                    <p:cTn id="14" presetID="1" presetClass="exit" presetSubtype="0" fill="hold" nodeType="afterEffect">
                                      <p:stCondLst>
                                        <p:cond delay="0"/>
                                      </p:stCondLst>
                                      <p:childTnLst>
                                        <p:set>
                                          <p:cBhvr>
                                            <p:cTn id="15" dur="1" fill="hold">
                                              <p:stCondLst>
                                                <p:cond delay="0"/>
                                              </p:stCondLst>
                                            </p:cTn>
                                            <p:tgtEl>
                                              <p:spTgt spid="2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500"/>
                                </p:stCondLst>
                                <p:childTnLst>
                                  <p:par>
                                    <p:cTn id="19" presetID="42" presetClass="path" presetSubtype="0" accel="50000" decel="50000" fill="hold" nodeType="afterEffect">
                                      <p:stCondLst>
                                        <p:cond delay="0"/>
                                      </p:stCondLst>
                                      <p:childTnLst>
                                        <p:animMotion origin="layout" path="M 2.70833E-6 -4.81481E-6 L 0.00677 -0.5155 " pathEditMode="relative" rAng="0" ptsTypes="AA">
                                          <p:cBhvr>
                                            <p:cTn id="20" dur="15000" fill="hold"/>
                                            <p:tgtEl>
                                              <p:spTgt spid="9"/>
                                            </p:tgtEl>
                                            <p:attrNameLst>
                                              <p:attrName>ppt_x</p:attrName>
                                              <p:attrName>ppt_y</p:attrName>
                                            </p:attrNameLst>
                                          </p:cBhvr>
                                          <p:rCtr x="339" y="-25787"/>
                                        </p:animMotion>
                                      </p:childTnLst>
                                    </p:cTn>
                                  </p:par>
                                  <p:par>
                                    <p:cTn id="21" presetID="6" presetClass="emph" presetSubtype="0" fill="hold" nodeType="withEffect">
                                      <p:stCondLst>
                                        <p:cond delay="0"/>
                                      </p:stCondLst>
                                      <p:childTnLst>
                                        <p:animScale>
                                          <p:cBhvr>
                                            <p:cTn id="22" dur="15000" fill="hold"/>
                                            <p:tgtEl>
                                              <p:spTgt spid="9"/>
                                            </p:tgtEl>
                                          </p:cBhvr>
                                          <p:by x="50000" y="50000"/>
                                        </p:animScale>
                                      </p:childTnLst>
                                    </p:cTn>
                                  </p:par>
                                  <p:par>
                                    <p:cTn id="23" presetID="22" presetClass="exit" presetSubtype="4" fill="hold" nodeType="withEffect">
                                      <p:stCondLst>
                                        <p:cond delay="0"/>
                                      </p:stCondLst>
                                      <p:childTnLst>
                                        <p:animEffect transition="out" filter="wipe(down)">
                                          <p:cBhvr>
                                            <p:cTn id="24" dur="15000"/>
                                            <p:tgtEl>
                                              <p:spTgt spid="7"/>
                                            </p:tgtEl>
                                          </p:cBhvr>
                                        </p:animEffect>
                                        <p:set>
                                          <p:cBhvr>
                                            <p:cTn id="25"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3"/>
                                                </p:cond>
                                              </p:stCondLst>
                                              <p:endCondLst>
                                                <p:cond evt="onStopAudio" delay="0">
                                                  <p:tgtEl>
                                                    <p:sldTgt/>
                                                  </p:tgtEl>
                                                </p:cond>
                                              </p:endCondLst>
                                            </p:cTn>
                                            <p:tgtEl>
                                              <p:sndTgt r:embed="rId6" name="AmThanhDiaBay.wav"/>
                                            </p:tgtEl>
                                          </p:cMediaNode>
                                        </p:audio>
                                      </p:subTnLst>
                                    </p:cTn>
                                  </p:par>
                                </p:childTnLst>
                              </p:cTn>
                            </p:par>
                            <p:par>
                              <p:cTn id="26" fill="hold">
                                <p:stCondLst>
                                  <p:cond delay="16500"/>
                                </p:stCondLst>
                                <p:childTnLst>
                                  <p:par>
                                    <p:cTn id="27" presetID="32" presetClass="emph" presetSubtype="0" repeatCount="3000" fill="hold" nodeType="afterEffect">
                                      <p:stCondLst>
                                        <p:cond delay="0"/>
                                      </p:stCondLst>
                                      <p:childTnLst>
                                        <p:animRot by="120000">
                                          <p:cBhvr>
                                            <p:cTn id="28" dur="75" fill="hold">
                                              <p:stCondLst>
                                                <p:cond delay="0"/>
                                              </p:stCondLst>
                                            </p:cTn>
                                            <p:tgtEl>
                                              <p:spTgt spid="6"/>
                                            </p:tgtEl>
                                            <p:attrNameLst>
                                              <p:attrName>r</p:attrName>
                                            </p:attrNameLst>
                                          </p:cBhvr>
                                        </p:animRot>
                                        <p:animRot by="-240000">
                                          <p:cBhvr>
                                            <p:cTn id="29" dur="150" fill="hold">
                                              <p:stCondLst>
                                                <p:cond delay="150"/>
                                              </p:stCondLst>
                                            </p:cTn>
                                            <p:tgtEl>
                                              <p:spTgt spid="6"/>
                                            </p:tgtEl>
                                            <p:attrNameLst>
                                              <p:attrName>r</p:attrName>
                                            </p:attrNameLst>
                                          </p:cBhvr>
                                        </p:animRot>
                                        <p:animRot by="240000">
                                          <p:cBhvr>
                                            <p:cTn id="30" dur="150" fill="hold">
                                              <p:stCondLst>
                                                <p:cond delay="300"/>
                                              </p:stCondLst>
                                            </p:cTn>
                                            <p:tgtEl>
                                              <p:spTgt spid="6"/>
                                            </p:tgtEl>
                                            <p:attrNameLst>
                                              <p:attrName>r</p:attrName>
                                            </p:attrNameLst>
                                          </p:cBhvr>
                                        </p:animRot>
                                        <p:animRot by="-240000">
                                          <p:cBhvr>
                                            <p:cTn id="31" dur="150" fill="hold">
                                              <p:stCondLst>
                                                <p:cond delay="450"/>
                                              </p:stCondLst>
                                            </p:cTn>
                                            <p:tgtEl>
                                              <p:spTgt spid="6"/>
                                            </p:tgtEl>
                                            <p:attrNameLst>
                                              <p:attrName>r</p:attrName>
                                            </p:attrNameLst>
                                          </p:cBhvr>
                                        </p:animRot>
                                        <p:animRot by="120000">
                                          <p:cBhvr>
                                            <p:cTn id="32" dur="150" fill="hold">
                                              <p:stCondLst>
                                                <p:cond delay="600"/>
                                              </p:stCondLst>
                                            </p:cTn>
                                            <p:tgtEl>
                                              <p:spTgt spid="6"/>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7"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6"/>
                    </p:tgtEl>
                  </p:cMediaNode>
                </p:audio>
                <p:seq concurrent="1" nextAc="seek">
                  <p:cTn id="34" restart="whenNotActive" fill="hold" evtFilter="cancelBubble" nodeType="interactiveSeq">
                    <p:stCondLst>
                      <p:cond evt="onClick" delay="0">
                        <p:tgtEl>
                          <p:spTgt spid="39"/>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p:cTn id="38" dur="indefinite"/>
                                            <p:tgtEl>
                                              <p:spTgt spid="39"/>
                                            </p:tgtEl>
                                            <p:attrNameLst>
                                              <p:attrName>style.opacity</p:attrName>
                                            </p:attrNameLst>
                                          </p:cBhvr>
                                          <p:to>
                                            <p:strVal val="0.5"/>
                                          </p:to>
                                        </p:set>
                                        <p:animEffect filter="image" prLst="opacity: 0.5">
                                          <p:cBhvr rctx="IE">
                                            <p:cTn id="39" dur="indefinite"/>
                                            <p:tgtEl>
                                              <p:spTgt spid="39"/>
                                            </p:tgtEl>
                                          </p:cBhvr>
                                        </p:animEffect>
                                      </p:childTnLst>
                                      <p:subTnLst>
                                        <p:audio>
                                          <p:cMediaNode>
                                            <p:cTn display="0" masterRel="sameClick">
                                              <p:stCondLst>
                                                <p:cond evt="begin" delay="0">
                                                  <p:tn val="37"/>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p:stCondLst>
                            <p:cond delay="0"/>
                          </p:stCondLst>
                          <p:childTnLst>
                            <p:par>
                              <p:cTn id="42" fill="hold">
                                <p:stCondLst>
                                  <p:cond delay="0"/>
                                </p:stCondLst>
                                <p:childTnLst>
                                  <p:par>
                                    <p:cTn id="43" presetID="9" presetClass="emph" presetSubtype="0" nodeType="clickEffect">
                                      <p:stCondLst>
                                        <p:cond delay="0"/>
                                      </p:stCondLst>
                                      <p:childTnLst>
                                        <p:set>
                                          <p:cBhvr>
                                            <p:cTn id="44" dur="indefinite"/>
                                            <p:tgtEl>
                                              <p:spTgt spid="41"/>
                                            </p:tgtEl>
                                            <p:attrNameLst>
                                              <p:attrName>style.opacity</p:attrName>
                                            </p:attrNameLst>
                                          </p:cBhvr>
                                          <p:to>
                                            <p:strVal val="0.5"/>
                                          </p:to>
                                        </p:set>
                                        <p:animEffect filter="image" prLst="opacity: 0.5">
                                          <p:cBhvr rctx="IE">
                                            <p:cTn id="45" dur="indefinite"/>
                                            <p:tgtEl>
                                              <p:spTgt spid="41"/>
                                            </p:tgtEl>
                                          </p:cBhvr>
                                        </p:animEffect>
                                      </p:childTnLst>
                                      <p:subTnLst>
                                        <p:audio>
                                          <p:cMediaNode>
                                            <p:cTn display="0" masterRel="sameClick">
                                              <p:stCondLst>
                                                <p:cond evt="begin" delay="0">
                                                  <p:tn val="43"/>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41"/>
                      </p:tgtEl>
                    </p:cond>
                  </p:nextCondLst>
                </p:seq>
                <p:seq concurrent="1" nextAc="seek">
                  <p:cTn id="46" restart="whenNotActive" fill="hold" evtFilter="cancelBubble" nodeType="interactiveSeq">
                    <p:stCondLst>
                      <p:cond evt="onClick" delay="0">
                        <p:tgtEl>
                          <p:spTgt spid="38"/>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38"/>
                                            </p:tgtEl>
                                          </p:cBhvr>
                                        </p:animEffect>
                                        <p:animScale>
                                          <p:cBhvr>
                                            <p:cTn id="51" dur="250" autoRev="1" fill="hold"/>
                                            <p:tgtEl>
                                              <p:spTgt spid="38"/>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9" name="click.wav"/>
                                            </p:tgtEl>
                                          </p:cMediaNode>
                                        </p:audio>
                                      </p:subTnLst>
                                    </p:cTn>
                                  </p:par>
                                </p:childTnLst>
                              </p:cTn>
                            </p:par>
                            <p:par>
                              <p:cTn id="52" fill="hold">
                                <p:stCondLst>
                                  <p:cond delay="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par>
                              <p:cTn id="59" fill="hold">
                                <p:stCondLst>
                                  <p:cond delay="1000"/>
                                </p:stCondLst>
                                <p:childTnLst>
                                  <p:par>
                                    <p:cTn id="60" presetID="47" presetClass="entr" presetSubtype="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1" presetClass="mediacall" presetSubtype="0" fill="hold" nodeType="withEffect">
                                      <p:stCondLst>
                                        <p:cond delay="0"/>
                                      </p:stCondLst>
                                      <p:childTnLst>
                                        <p:cmd type="call" cmd="playFrom(0.0)">
                                          <p:cBhvr>
                                            <p:cTn id="66" dur="4576" fill="hold"/>
                                            <p:tgtEl>
                                              <p:spTgt spid="26"/>
                                            </p:tgtEl>
                                          </p:cBhvr>
                                        </p:cmd>
                                      </p:childTnLst>
                                    </p:cTn>
                                  </p:par>
                                  <p:par>
                                    <p:cTn id="67" presetID="2" presetClass="exit" presetSubtype="3" accel="80000" decel="20000" fill="hold" nodeType="withEffect">
                                      <p:stCondLst>
                                        <p:cond delay="0"/>
                                      </p:stCondLst>
                                      <p:childTnLst>
                                        <p:anim calcmode="lin" valueType="num">
                                          <p:cBhvr additive="base">
                                            <p:cTn id="68" dur="500"/>
                                            <p:tgtEl>
                                              <p:spTgt spid="6"/>
                                            </p:tgtEl>
                                            <p:attrNameLst>
                                              <p:attrName>ppt_x</p:attrName>
                                            </p:attrNameLst>
                                          </p:cBhvr>
                                          <p:tavLst>
                                            <p:tav tm="0">
                                              <p:val>
                                                <p:strVal val="ppt_x"/>
                                              </p:val>
                                            </p:tav>
                                            <p:tav tm="100000">
                                              <p:val>
                                                <p:strVal val="1+ppt_w/2"/>
                                              </p:val>
                                            </p:tav>
                                          </p:tavLst>
                                        </p:anim>
                                        <p:anim calcmode="lin" valueType="num">
                                          <p:cBhvr additive="base">
                                            <p:cTn id="69" dur="500"/>
                                            <p:tgtEl>
                                              <p:spTgt spid="6"/>
                                            </p:tgtEl>
                                            <p:attrNameLst>
                                              <p:attrName>ppt_y</p:attrName>
                                            </p:attrNameLst>
                                          </p:cBhvr>
                                          <p:tavLst>
                                            <p:tav tm="0">
                                              <p:val>
                                                <p:strVal val="ppt_y"/>
                                              </p:val>
                                            </p:tav>
                                            <p:tav tm="100000">
                                              <p:val>
                                                <p:strVal val="0-ppt_h/2"/>
                                              </p:val>
                                            </p:tav>
                                          </p:tavLst>
                                        </p:anim>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41"/>
                                            </p:tgtEl>
                                          </p:cBhvr>
                                        </p:animEffect>
                                        <p:set>
                                          <p:cBhvr>
                                            <p:cTn id="76" dur="1" fill="hold">
                                              <p:stCondLst>
                                                <p:cond delay="499"/>
                                              </p:stCondLst>
                                            </p:cTn>
                                            <p:tgtEl>
                                              <p:spTgt spid="4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40"/>
                        </p:tgtEl>
                      </p:cond>
                    </p:stCondLst>
                    <p:endSync evt="end" delay="0">
                      <p:rtn val="all"/>
                    </p:endSync>
                    <p:childTnLst>
                      <p:par>
                        <p:cTn id="81" fill="hold">
                          <p:stCondLst>
                            <p:cond delay="0"/>
                          </p:stCondLst>
                          <p:childTnLst>
                            <p:par>
                              <p:cTn id="82" fill="hold">
                                <p:stCondLst>
                                  <p:cond delay="0"/>
                                </p:stCondLst>
                                <p:childTnLst>
                                  <p:par>
                                    <p:cTn id="83" presetID="9" presetClass="emph" presetSubtype="0" nodeType="clickEffect">
                                      <p:stCondLst>
                                        <p:cond delay="0"/>
                                      </p:stCondLst>
                                      <p:childTnLst>
                                        <p:set>
                                          <p:cBhvr>
                                            <p:cTn id="84" dur="indefinite"/>
                                            <p:tgtEl>
                                              <p:spTgt spid="40"/>
                                            </p:tgtEl>
                                            <p:attrNameLst>
                                              <p:attrName>style.opacity</p:attrName>
                                            </p:attrNameLst>
                                          </p:cBhvr>
                                          <p:to>
                                            <p:strVal val="0.5"/>
                                          </p:to>
                                        </p:set>
                                        <p:animEffect filter="image" prLst="opacity: 0.5">
                                          <p:cBhvr rctx="IE">
                                            <p:cTn id="85" dur="indefinite"/>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3" name="DiaBayDen.wav"/>
                                            </p:tgtEl>
                                          </p:cMediaNode>
                                        </p:audio>
                                      </p:sub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1500"/>
                                </p:stCondLst>
                                <p:childTnLst>
                                  <p:par>
                                    <p:cTn id="14" presetID="1" presetClass="exit" presetSubtype="0" fill="hold" nodeType="afterEffect">
                                      <p:stCondLst>
                                        <p:cond delay="0"/>
                                      </p:stCondLst>
                                      <p:childTnLst>
                                        <p:set>
                                          <p:cBhvr>
                                            <p:cTn id="15" dur="1" fill="hold">
                                              <p:stCondLst>
                                                <p:cond delay="0"/>
                                              </p:stCondLst>
                                            </p:cTn>
                                            <p:tgtEl>
                                              <p:spTgt spid="2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500"/>
                                </p:stCondLst>
                                <p:childTnLst>
                                  <p:par>
                                    <p:cTn id="19" presetID="42" presetClass="path" presetSubtype="0" accel="50000" decel="50000" fill="hold" nodeType="afterEffect">
                                      <p:stCondLst>
                                        <p:cond delay="0"/>
                                      </p:stCondLst>
                                      <p:childTnLst>
                                        <p:animMotion origin="layout" path="M 2.70833E-6 -4.81481E-6 L 0.00677 -0.5155 " pathEditMode="relative" rAng="0" ptsTypes="AA">
                                          <p:cBhvr>
                                            <p:cTn id="20" dur="15000" fill="hold"/>
                                            <p:tgtEl>
                                              <p:spTgt spid="9"/>
                                            </p:tgtEl>
                                            <p:attrNameLst>
                                              <p:attrName>ppt_x</p:attrName>
                                              <p:attrName>ppt_y</p:attrName>
                                            </p:attrNameLst>
                                          </p:cBhvr>
                                          <p:rCtr x="339" y="-25787"/>
                                        </p:animMotion>
                                      </p:childTnLst>
                                    </p:cTn>
                                  </p:par>
                                  <p:par>
                                    <p:cTn id="21" presetID="6" presetClass="emph" presetSubtype="0" fill="hold" nodeType="withEffect">
                                      <p:stCondLst>
                                        <p:cond delay="0"/>
                                      </p:stCondLst>
                                      <p:childTnLst>
                                        <p:animScale>
                                          <p:cBhvr>
                                            <p:cTn id="22" dur="15000" fill="hold"/>
                                            <p:tgtEl>
                                              <p:spTgt spid="9"/>
                                            </p:tgtEl>
                                          </p:cBhvr>
                                          <p:by x="50000" y="50000"/>
                                        </p:animScale>
                                      </p:childTnLst>
                                    </p:cTn>
                                  </p:par>
                                  <p:par>
                                    <p:cTn id="23" presetID="22" presetClass="exit" presetSubtype="4" fill="hold" nodeType="withEffect">
                                      <p:stCondLst>
                                        <p:cond delay="0"/>
                                      </p:stCondLst>
                                      <p:childTnLst>
                                        <p:animEffect transition="out" filter="wipe(down)">
                                          <p:cBhvr>
                                            <p:cTn id="24" dur="15000"/>
                                            <p:tgtEl>
                                              <p:spTgt spid="7"/>
                                            </p:tgtEl>
                                          </p:cBhvr>
                                        </p:animEffect>
                                        <p:set>
                                          <p:cBhvr>
                                            <p:cTn id="25"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23"/>
                                                </p:cond>
                                              </p:stCondLst>
                                              <p:endCondLst>
                                                <p:cond evt="onStopAudio" delay="0">
                                                  <p:tgtEl>
                                                    <p:sldTgt/>
                                                  </p:tgtEl>
                                                </p:cond>
                                              </p:endCondLst>
                                            </p:cTn>
                                            <p:tgtEl>
                                              <p:sndTgt r:embed="rId24" name="AmThanhDiaBay.wav"/>
                                            </p:tgtEl>
                                          </p:cMediaNode>
                                        </p:audio>
                                      </p:subTnLst>
                                    </p:cTn>
                                  </p:par>
                                </p:childTnLst>
                              </p:cTn>
                            </p:par>
                            <p:par>
                              <p:cTn id="26" fill="hold">
                                <p:stCondLst>
                                  <p:cond delay="16500"/>
                                </p:stCondLst>
                                <p:childTnLst>
                                  <p:par>
                                    <p:cTn id="27" presetID="32" presetClass="emph" presetSubtype="0" repeatCount="3000" fill="hold" nodeType="afterEffect">
                                      <p:stCondLst>
                                        <p:cond delay="0"/>
                                      </p:stCondLst>
                                      <p:childTnLst>
                                        <p:animRot by="120000">
                                          <p:cBhvr>
                                            <p:cTn id="28" dur="75" fill="hold">
                                              <p:stCondLst>
                                                <p:cond delay="0"/>
                                              </p:stCondLst>
                                            </p:cTn>
                                            <p:tgtEl>
                                              <p:spTgt spid="6"/>
                                            </p:tgtEl>
                                            <p:attrNameLst>
                                              <p:attrName>r</p:attrName>
                                            </p:attrNameLst>
                                          </p:cBhvr>
                                        </p:animRot>
                                        <p:animRot by="-240000">
                                          <p:cBhvr>
                                            <p:cTn id="29" dur="150" fill="hold">
                                              <p:stCondLst>
                                                <p:cond delay="150"/>
                                              </p:stCondLst>
                                            </p:cTn>
                                            <p:tgtEl>
                                              <p:spTgt spid="6"/>
                                            </p:tgtEl>
                                            <p:attrNameLst>
                                              <p:attrName>r</p:attrName>
                                            </p:attrNameLst>
                                          </p:cBhvr>
                                        </p:animRot>
                                        <p:animRot by="240000">
                                          <p:cBhvr>
                                            <p:cTn id="30" dur="150" fill="hold">
                                              <p:stCondLst>
                                                <p:cond delay="300"/>
                                              </p:stCondLst>
                                            </p:cTn>
                                            <p:tgtEl>
                                              <p:spTgt spid="6"/>
                                            </p:tgtEl>
                                            <p:attrNameLst>
                                              <p:attrName>r</p:attrName>
                                            </p:attrNameLst>
                                          </p:cBhvr>
                                        </p:animRot>
                                        <p:animRot by="-240000">
                                          <p:cBhvr>
                                            <p:cTn id="31" dur="150" fill="hold">
                                              <p:stCondLst>
                                                <p:cond delay="450"/>
                                              </p:stCondLst>
                                            </p:cTn>
                                            <p:tgtEl>
                                              <p:spTgt spid="6"/>
                                            </p:tgtEl>
                                            <p:attrNameLst>
                                              <p:attrName>r</p:attrName>
                                            </p:attrNameLst>
                                          </p:cBhvr>
                                        </p:animRot>
                                        <p:animRot by="120000">
                                          <p:cBhvr>
                                            <p:cTn id="32" dur="150" fill="hold">
                                              <p:stCondLst>
                                                <p:cond delay="600"/>
                                              </p:stCondLst>
                                            </p:cTn>
                                            <p:tgtEl>
                                              <p:spTgt spid="6"/>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25"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6"/>
                    </p:tgtEl>
                  </p:cMediaNode>
                </p:audio>
                <p:seq concurrent="1" nextAc="seek">
                  <p:cTn id="34" restart="whenNotActive" fill="hold" evtFilter="cancelBubble" nodeType="interactiveSeq">
                    <p:stCondLst>
                      <p:cond evt="onClick" delay="0">
                        <p:tgtEl>
                          <p:spTgt spid="39"/>
                        </p:tgtEl>
                      </p:cond>
                    </p:stCondLst>
                    <p:endSync evt="end" delay="0">
                      <p:rtn val="all"/>
                    </p:endSync>
                    <p:childTnLst>
                      <p:par>
                        <p:cTn id="35" fill="hold">
                          <p:stCondLst>
                            <p:cond delay="0"/>
                          </p:stCondLst>
                          <p:childTnLst>
                            <p:par>
                              <p:cTn id="36" fill="hold">
                                <p:stCondLst>
                                  <p:cond delay="0"/>
                                </p:stCondLst>
                                <p:childTnLst>
                                  <p:par>
                                    <p:cTn id="37" presetID="9" presetClass="emph" presetSubtype="0" nodeType="clickEffect">
                                      <p:stCondLst>
                                        <p:cond delay="0"/>
                                      </p:stCondLst>
                                      <p:childTnLst>
                                        <p:set>
                                          <p:cBhvr>
                                            <p:cTn id="38" dur="indefinite"/>
                                            <p:tgtEl>
                                              <p:spTgt spid="39"/>
                                            </p:tgtEl>
                                            <p:attrNameLst>
                                              <p:attrName>style.opacity</p:attrName>
                                            </p:attrNameLst>
                                          </p:cBhvr>
                                          <p:to>
                                            <p:strVal val="0.5"/>
                                          </p:to>
                                        </p:set>
                                        <p:animEffect filter="image" prLst="opacity: 0.5">
                                          <p:cBhvr rctx="IE">
                                            <p:cTn id="39" dur="indefinite"/>
                                            <p:tgtEl>
                                              <p:spTgt spid="39"/>
                                            </p:tgtEl>
                                          </p:cBhvr>
                                        </p:animEffect>
                                      </p:childTnLst>
                                      <p:subTnLst>
                                        <p:audio>
                                          <p:cMediaNode>
                                            <p:cTn display="0" masterRel="sameClick">
                                              <p:stCondLst>
                                                <p:cond evt="begin" delay="0">
                                                  <p:tn val="37"/>
                                                </p:cond>
                                              </p:stCondLst>
                                              <p:endCondLst>
                                                <p:cond evt="onStopAudio" delay="0">
                                                  <p:tgtEl>
                                                    <p:sldTgt/>
                                                  </p:tgtEl>
                                                </p:cond>
                                              </p:endCondLst>
                                            </p:cTn>
                                            <p:tgtEl>
                                              <p:sndTgt r:embed="rId26" name="bomb.wav"/>
                                            </p:tgtEl>
                                          </p:cMediaNode>
                                        </p:audio>
                                      </p:sub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41"/>
                        </p:tgtEl>
                      </p:cond>
                    </p:stCondLst>
                    <p:endSync evt="end" delay="0">
                      <p:rtn val="all"/>
                    </p:endSync>
                    <p:childTnLst>
                      <p:par>
                        <p:cTn id="41" fill="hold">
                          <p:stCondLst>
                            <p:cond delay="0"/>
                          </p:stCondLst>
                          <p:childTnLst>
                            <p:par>
                              <p:cTn id="42" fill="hold">
                                <p:stCondLst>
                                  <p:cond delay="0"/>
                                </p:stCondLst>
                                <p:childTnLst>
                                  <p:par>
                                    <p:cTn id="43" presetID="9" presetClass="emph" presetSubtype="0" nodeType="clickEffect">
                                      <p:stCondLst>
                                        <p:cond delay="0"/>
                                      </p:stCondLst>
                                      <p:childTnLst>
                                        <p:set>
                                          <p:cBhvr>
                                            <p:cTn id="44" dur="indefinite"/>
                                            <p:tgtEl>
                                              <p:spTgt spid="41"/>
                                            </p:tgtEl>
                                            <p:attrNameLst>
                                              <p:attrName>style.opacity</p:attrName>
                                            </p:attrNameLst>
                                          </p:cBhvr>
                                          <p:to>
                                            <p:strVal val="0.5"/>
                                          </p:to>
                                        </p:set>
                                        <p:animEffect filter="image" prLst="opacity: 0.5">
                                          <p:cBhvr rctx="IE">
                                            <p:cTn id="45" dur="indefinite"/>
                                            <p:tgtEl>
                                              <p:spTgt spid="41"/>
                                            </p:tgtEl>
                                          </p:cBhvr>
                                        </p:animEffect>
                                      </p:childTnLst>
                                      <p:subTnLst>
                                        <p:audio>
                                          <p:cMediaNode>
                                            <p:cTn display="0" masterRel="sameClick">
                                              <p:stCondLst>
                                                <p:cond evt="begin" delay="0">
                                                  <p:tn val="43"/>
                                                </p:cond>
                                              </p:stCondLst>
                                              <p:endCondLst>
                                                <p:cond evt="onStopAudio" delay="0">
                                                  <p:tgtEl>
                                                    <p:sldTgt/>
                                                  </p:tgtEl>
                                                </p:cond>
                                              </p:endCondLst>
                                            </p:cTn>
                                            <p:tgtEl>
                                              <p:sndTgt r:embed="rId26" name="bomb.wav"/>
                                            </p:tgtEl>
                                          </p:cMediaNode>
                                        </p:audio>
                                      </p:subTnLst>
                                    </p:cTn>
                                  </p:par>
                                </p:childTnLst>
                              </p:cTn>
                            </p:par>
                          </p:childTnLst>
                        </p:cTn>
                      </p:par>
                    </p:childTnLst>
                  </p:cTn>
                  <p:nextCondLst>
                    <p:cond evt="onClick" delay="0">
                      <p:tgtEl>
                        <p:spTgt spid="41"/>
                      </p:tgtEl>
                    </p:cond>
                  </p:nextCondLst>
                </p:seq>
                <p:seq concurrent="1" nextAc="seek">
                  <p:cTn id="46" restart="whenNotActive" fill="hold" evtFilter="cancelBubble" nodeType="interactiveSeq">
                    <p:stCondLst>
                      <p:cond evt="onClick" delay="0">
                        <p:tgtEl>
                          <p:spTgt spid="38"/>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38"/>
                                            </p:tgtEl>
                                          </p:cBhvr>
                                        </p:animEffect>
                                        <p:animScale>
                                          <p:cBhvr>
                                            <p:cTn id="51" dur="250" autoRev="1" fill="hold"/>
                                            <p:tgtEl>
                                              <p:spTgt spid="38"/>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27" name="click.wav"/>
                                            </p:tgtEl>
                                          </p:cMediaNode>
                                        </p:audio>
                                      </p:subTnLst>
                                    </p:cTn>
                                  </p:par>
                                </p:childTnLst>
                              </p:cTn>
                            </p:par>
                            <p:par>
                              <p:cTn id="52" fill="hold">
                                <p:stCondLst>
                                  <p:cond delay="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childTnLst>
                              </p:cTn>
                            </p:par>
                            <p:par>
                              <p:cTn id="59" fill="hold">
                                <p:stCondLst>
                                  <p:cond delay="1000"/>
                                </p:stCondLst>
                                <p:childTnLst>
                                  <p:par>
                                    <p:cTn id="60" presetID="47" presetClass="entr" presetSubtype="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1" presetClass="mediacall" presetSubtype="0" fill="hold" nodeType="withEffect">
                                      <p:stCondLst>
                                        <p:cond delay="0"/>
                                      </p:stCondLst>
                                      <p:childTnLst>
                                        <p:cmd type="call" cmd="playFrom(0.0)">
                                          <p:cBhvr>
                                            <p:cTn id="66" dur="4576" fill="hold"/>
                                            <p:tgtEl>
                                              <p:spTgt spid="26"/>
                                            </p:tgtEl>
                                          </p:cBhvr>
                                        </p:cmd>
                                      </p:childTnLst>
                                    </p:cTn>
                                  </p:par>
                                  <p:par>
                                    <p:cTn id="67" presetID="2" presetClass="exit" presetSubtype="3" accel="80000" decel="20000" fill="hold" nodeType="withEffect">
                                      <p:stCondLst>
                                        <p:cond delay="0"/>
                                      </p:stCondLst>
                                      <p:childTnLst>
                                        <p:anim calcmode="lin" valueType="num">
                                          <p:cBhvr additive="base">
                                            <p:cTn id="68" dur="500"/>
                                            <p:tgtEl>
                                              <p:spTgt spid="6"/>
                                            </p:tgtEl>
                                            <p:attrNameLst>
                                              <p:attrName>ppt_x</p:attrName>
                                            </p:attrNameLst>
                                          </p:cBhvr>
                                          <p:tavLst>
                                            <p:tav tm="0">
                                              <p:val>
                                                <p:strVal val="ppt_x"/>
                                              </p:val>
                                            </p:tav>
                                            <p:tav tm="100000">
                                              <p:val>
                                                <p:strVal val="1+ppt_w/2"/>
                                              </p:val>
                                            </p:tav>
                                          </p:tavLst>
                                        </p:anim>
                                        <p:anim calcmode="lin" valueType="num">
                                          <p:cBhvr additive="base">
                                            <p:cTn id="69" dur="500"/>
                                            <p:tgtEl>
                                              <p:spTgt spid="6"/>
                                            </p:tgtEl>
                                            <p:attrNameLst>
                                              <p:attrName>ppt_y</p:attrName>
                                            </p:attrNameLst>
                                          </p:cBhvr>
                                          <p:tavLst>
                                            <p:tav tm="0">
                                              <p:val>
                                                <p:strVal val="ppt_y"/>
                                              </p:val>
                                            </p:tav>
                                            <p:tav tm="100000">
                                              <p:val>
                                                <p:strVal val="0-ppt_h/2"/>
                                              </p:val>
                                            </p:tav>
                                          </p:tavLst>
                                        </p:anim>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41"/>
                                            </p:tgtEl>
                                          </p:cBhvr>
                                        </p:animEffect>
                                        <p:set>
                                          <p:cBhvr>
                                            <p:cTn id="76" dur="1" fill="hold">
                                              <p:stCondLst>
                                                <p:cond delay="499"/>
                                              </p:stCondLst>
                                            </p:cTn>
                                            <p:tgtEl>
                                              <p:spTgt spid="4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0"/>
                                            </p:tgtEl>
                                          </p:cBhvr>
                                        </p:animEffect>
                                        <p:set>
                                          <p:cBhvr>
                                            <p:cTn id="7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40"/>
                        </p:tgtEl>
                      </p:cond>
                    </p:stCondLst>
                    <p:endSync evt="end" delay="0">
                      <p:rtn val="all"/>
                    </p:endSync>
                    <p:childTnLst>
                      <p:par>
                        <p:cTn id="81" fill="hold">
                          <p:stCondLst>
                            <p:cond delay="0"/>
                          </p:stCondLst>
                          <p:childTnLst>
                            <p:par>
                              <p:cTn id="82" fill="hold">
                                <p:stCondLst>
                                  <p:cond delay="0"/>
                                </p:stCondLst>
                                <p:childTnLst>
                                  <p:par>
                                    <p:cTn id="83" presetID="9" presetClass="emph" presetSubtype="0" nodeType="clickEffect">
                                      <p:stCondLst>
                                        <p:cond delay="0"/>
                                      </p:stCondLst>
                                      <p:childTnLst>
                                        <p:set>
                                          <p:cBhvr>
                                            <p:cTn id="84" dur="indefinite"/>
                                            <p:tgtEl>
                                              <p:spTgt spid="40"/>
                                            </p:tgtEl>
                                            <p:attrNameLst>
                                              <p:attrName>style.opacity</p:attrName>
                                            </p:attrNameLst>
                                          </p:cBhvr>
                                          <p:to>
                                            <p:strVal val="0.5"/>
                                          </p:to>
                                        </p:set>
                                        <p:animEffect filter="image" prLst="opacity: 0.5">
                                          <p:cBhvr rctx="IE">
                                            <p:cTn id="85" dur="indefinite"/>
                                            <p:tgtEl>
                                              <p:spTgt spid="40"/>
                                            </p:tgtEl>
                                          </p:cBhvr>
                                        </p:animEffect>
                                      </p:childTnLst>
                                      <p:subTnLst>
                                        <p:audio>
                                          <p:cMediaNode>
                                            <p:cTn display="0" masterRel="sameClick">
                                              <p:stCondLst>
                                                <p:cond evt="begin" delay="0">
                                                  <p:tn val="83"/>
                                                </p:cond>
                                              </p:stCondLst>
                                              <p:endCondLst>
                                                <p:cond evt="onStopAudio" delay="0">
                                                  <p:tgtEl>
                                                    <p:sldTgt/>
                                                  </p:tgtEl>
                                                </p:cond>
                                              </p:endCondLst>
                                            </p:cTn>
                                            <p:tgtEl>
                                              <p:sndTgt r:embed="rId26" name="bomb.wav"/>
                                            </p:tgtEl>
                                          </p:cMediaNode>
                                        </p:audio>
                                      </p:subTnLst>
                                    </p:cTn>
                                  </p:par>
                                </p:childTnLst>
                              </p:cTn>
                            </p:par>
                          </p:childTnLst>
                        </p:cTn>
                      </p:par>
                    </p:childTnLst>
                  </p:cTn>
                  <p:nextCondLst>
                    <p:cond evt="onClick" delay="0">
                      <p:tgtEl>
                        <p:spTgt spid="40"/>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3696BD2-902B-4222-AB03-1DDA78E6541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1" cy="6858000"/>
          </a:xfrm>
          <a:prstGeom prst="rect">
            <a:avLst/>
          </a:prstGeom>
        </p:spPr>
      </p:pic>
      <p:pic>
        <p:nvPicPr>
          <p:cNvPr id="2" name="Picture 1">
            <a:extLst>
              <a:ext uri="{FF2B5EF4-FFF2-40B4-BE49-F238E27FC236}">
                <a16:creationId xmlns:a16="http://schemas.microsoft.com/office/drawing/2014/main" xmlns="" id="{1CCEA0A2-1997-82D1-5C32-8C204544BF07}"/>
              </a:ext>
            </a:extLst>
          </p:cNvPr>
          <p:cNvPicPr>
            <a:picLocks noChangeAspect="1"/>
          </p:cNvPicPr>
          <p:nvPr/>
        </p:nvPicPr>
        <p:blipFill>
          <a:blip r:embed="rId3"/>
          <a:stretch>
            <a:fillRect/>
          </a:stretch>
        </p:blipFill>
        <p:spPr>
          <a:xfrm>
            <a:off x="276863" y="667272"/>
            <a:ext cx="11638273" cy="5523455"/>
          </a:xfrm>
          <a:prstGeom prst="rect">
            <a:avLst/>
          </a:prstGeom>
        </p:spPr>
      </p:pic>
      <p:pic>
        <p:nvPicPr>
          <p:cNvPr id="4" name="Picture 3">
            <a:extLst>
              <a:ext uri="{FF2B5EF4-FFF2-40B4-BE49-F238E27FC236}">
                <a16:creationId xmlns:a16="http://schemas.microsoft.com/office/drawing/2014/main" xmlns="" id="{B317E108-BF45-6108-5343-634853C4BF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737110" cy="821933"/>
          </a:xfrm>
          <a:prstGeom prst="rect">
            <a:avLst/>
          </a:prstGeom>
          <a:solidFill>
            <a:schemeClr val="accent2"/>
          </a:solidFill>
        </p:spPr>
      </p:pic>
    </p:spTree>
    <p:extLst>
      <p:ext uri="{BB962C8B-B14F-4D97-AF65-F5344CB8AC3E}">
        <p14:creationId xmlns:p14="http://schemas.microsoft.com/office/powerpoint/2010/main" val="146848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xmlns="" id="{AAD62439-CF74-0E00-34EA-EDB8372EC665}"/>
              </a:ext>
            </a:extLst>
          </p:cNvPr>
          <p:cNvSpPr txBox="1"/>
          <p:nvPr/>
        </p:nvSpPr>
        <p:spPr>
          <a:xfrm>
            <a:off x="311132" y="731723"/>
            <a:ext cx="12058650" cy="905056"/>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4000" b="1" i="0" u="none" strike="noStrike" kern="1200" cap="none" spc="0" normalizeH="0" baseline="0" noProof="0" dirty="0" err="1"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Thứ</a:t>
            </a:r>
            <a:r>
              <a:rPr kumimoji="0" lang="en-US" altLang="en-US" sz="4000" b="1" i="0" u="none" strike="noStrike" kern="1200" cap="none" spc="0" normalizeH="0" noProof="0" dirty="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noProof="0" dirty="0" err="1"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Năm</a:t>
            </a:r>
            <a:r>
              <a:rPr kumimoji="0" lang="en-US" altLang="en-US" sz="4000" b="1" i="0" u="none" strike="noStrike" kern="1200" cap="none" spc="0" normalizeH="0" noProof="0" dirty="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noProof="0" dirty="0" err="1"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ngày</a:t>
            </a:r>
            <a:r>
              <a:rPr kumimoji="0" lang="en-US" altLang="en-US" sz="4000" b="1" i="0" u="none" strike="noStrike" kern="1200" cap="none" spc="0" normalizeH="0" noProof="0" dirty="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7 </a:t>
            </a:r>
            <a:r>
              <a:rPr kumimoji="0" lang="en-US" altLang="en-US" sz="4000" b="1" i="0" u="none" strike="noStrike" kern="1200" cap="none" spc="0" normalizeH="0" noProof="0" dirty="0" err="1"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tháng</a:t>
            </a:r>
            <a:r>
              <a:rPr kumimoji="0" lang="en-US" altLang="en-US" sz="4000" b="1" i="0" u="none" strike="noStrike" kern="1200" cap="none" spc="0" normalizeH="0" noProof="0" dirty="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11 </a:t>
            </a:r>
            <a:r>
              <a:rPr kumimoji="0" lang="en-US" altLang="en-US" sz="4000" b="1" i="0" u="none" strike="noStrike" kern="1200" cap="none" spc="0" normalizeH="0" noProof="0" dirty="0" err="1"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năm</a:t>
            </a:r>
            <a:r>
              <a:rPr kumimoji="0" lang="en-US" altLang="en-US" sz="4000" b="1" i="0" u="none" strike="noStrike" kern="1200" cap="none" spc="0" normalizeH="0" noProof="0" dirty="0" smtClean="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rPr>
              <a:t> 2024</a:t>
            </a:r>
            <a:endParaRPr kumimoji="0" lang="en-US" altLang="en-US" sz="40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endParaRPr>
          </a:p>
        </p:txBody>
      </p:sp>
      <p:sp>
        <p:nvSpPr>
          <p:cNvPr id="8" name="TextBox 6">
            <a:extLst>
              <a:ext uri="{FF2B5EF4-FFF2-40B4-BE49-F238E27FC236}">
                <a16:creationId xmlns:a16="http://schemas.microsoft.com/office/drawing/2014/main" xmlns="" id="{FA38FDC1-6A6C-54F5-7E8E-7326CD884AF8}"/>
              </a:ext>
            </a:extLst>
          </p:cNvPr>
          <p:cNvSpPr txBox="1">
            <a:spLocks noChangeArrowheads="1"/>
          </p:cNvSpPr>
          <p:nvPr/>
        </p:nvSpPr>
        <p:spPr bwMode="auto">
          <a:xfrm>
            <a:off x="16625" y="1855788"/>
            <a:ext cx="1219199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Toán</a:t>
            </a:r>
            <a:r>
              <a:rPr kumimoji="0" lang="en-US" alt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NHÂN MỘT SỐ THẬP PHÂN VỚI 10, 100, 1000,..</a:t>
            </a:r>
            <a:endParaRPr kumimoji="0"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48997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6510" y="0"/>
            <a:ext cx="11260289" cy="6795107"/>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170771" y="228818"/>
            <a:ext cx="4323762" cy="3581182"/>
          </a:xfrm>
          <a:prstGeom prst="rect">
            <a:avLst/>
          </a:prstGeom>
        </p:spPr>
      </p:pic>
      <p:sp>
        <p:nvSpPr>
          <p:cNvPr id="5" name="Rectangle 4"/>
          <p:cNvSpPr/>
          <p:nvPr/>
        </p:nvSpPr>
        <p:spPr>
          <a:xfrm>
            <a:off x="5532583" y="2712327"/>
            <a:ext cx="3140700" cy="1527164"/>
          </a:xfrm>
          <a:prstGeom prst="rect">
            <a:avLst/>
          </a:prstGeom>
          <a:noFill/>
        </p:spPr>
        <p:txBody>
          <a:bodyPr wrap="none" lIns="68580" tIns="34290" rIns="68580" bIns="34290">
            <a:prstTxWarp prst="textArchDown">
              <a:avLst>
                <a:gd name="adj" fmla="val 16070515"/>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Times New Roman" panose="02020603050405020304" pitchFamily="18" charset="0"/>
                <a:ea typeface="+mn-ea"/>
                <a:cs typeface="Times New Roman" panose="02020603050405020304" pitchFamily="18" charset="0"/>
              </a:rPr>
              <a:t>ĐỌC VĂN B</a:t>
            </a:r>
          </a:p>
        </p:txBody>
      </p:sp>
      <p:sp>
        <p:nvSpPr>
          <p:cNvPr id="9" name="Rectangle: Rounded Corners 8">
            <a:extLst>
              <a:ext uri="{FF2B5EF4-FFF2-40B4-BE49-F238E27FC236}">
                <a16:creationId xmlns:a16="http://schemas.microsoft.com/office/drawing/2014/main" xmlns="" id="{C8D7C41A-0DDB-1F83-24CD-FC1C704963B9}"/>
              </a:ext>
            </a:extLst>
          </p:cNvPr>
          <p:cNvSpPr/>
          <p:nvPr/>
        </p:nvSpPr>
        <p:spPr>
          <a:xfrm>
            <a:off x="3771900" y="2247900"/>
            <a:ext cx="6477000" cy="34290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KHÁM</a:t>
            </a:r>
            <a:r>
              <a:rPr kumimoji="0" lang="en-US" sz="9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PHÁ</a:t>
            </a:r>
            <a:endParaRPr kumimoji="0" lang="en-US" sz="9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30691205"/>
      </p:ext>
    </p:extLst>
  </p:cSld>
  <p:clrMapOvr>
    <a:masterClrMapping/>
  </p:clrMapOvr>
  <p:transition advClick="0">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emplate mẫu Toán 4" id="{2177364B-33F2-4BA7-B4AE-EF27B5C74F07}" vid="{149BD0E7-1910-438F-B179-135423978455}"/>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Biology Subject for Pre-K: Food Chain by Slidesgo">
  <a:themeElements>
    <a:clrScheme name="Simple Light">
      <a:dk1>
        <a:srgbClr val="242324"/>
      </a:dk1>
      <a:lt1>
        <a:srgbClr val="A6543D"/>
      </a:lt1>
      <a:dk2>
        <a:srgbClr val="C59A72"/>
      </a:dk2>
      <a:lt2>
        <a:srgbClr val="EEDDD1"/>
      </a:lt2>
      <a:accent1>
        <a:srgbClr val="F7F2F1"/>
      </a:accent1>
      <a:accent2>
        <a:srgbClr val="FFFFFF"/>
      </a:accent2>
      <a:accent3>
        <a:srgbClr val="F8CC47"/>
      </a:accent3>
      <a:accent4>
        <a:srgbClr val="A4BB78"/>
      </a:accent4>
      <a:accent5>
        <a:srgbClr val="869C5B"/>
      </a:accent5>
      <a:accent6>
        <a:srgbClr val="86A2E1"/>
      </a:accent6>
      <a:hlink>
        <a:srgbClr val="2423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dge" id="{71A07785-5930-41D4-9A83-E23602B48E98}" vid="{771EA782-DFA6-45B1-AEA3-661F1715B310}"/>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1159</TotalTime>
  <Words>674</Words>
  <Application>Microsoft Office PowerPoint</Application>
  <PresentationFormat>Custom</PresentationFormat>
  <Paragraphs>133</Paragraphs>
  <Slides>29</Slides>
  <Notes>4</Notes>
  <HiddenSlides>0</HiddenSlides>
  <MMClips>4</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29</vt:i4>
      </vt:variant>
    </vt:vector>
  </HeadingPairs>
  <TitlesOfParts>
    <vt:vector size="51" baseType="lpstr">
      <vt:lpstr>Arial</vt:lpstr>
      <vt:lpstr>Nunito</vt:lpstr>
      <vt:lpstr>UTM Avo</vt:lpstr>
      <vt:lpstr>Nunito ExtraBold</vt:lpstr>
      <vt:lpstr>Bebas Neue</vt:lpstr>
      <vt:lpstr>Impact</vt:lpstr>
      <vt:lpstr>Calibri Light</vt:lpstr>
      <vt:lpstr>Times New Roman</vt:lpstr>
      <vt:lpstr>Rubik</vt:lpstr>
      <vt:lpstr>Calibri</vt:lpstr>
      <vt:lpstr>Gill Sans MT</vt:lpstr>
      <vt:lpstr>UD Digi Kyokasho N-B</vt:lpstr>
      <vt:lpstr>Office Theme</vt:lpstr>
      <vt:lpstr>5_Office Theme</vt:lpstr>
      <vt:lpstr>Biology Subject for Pre-K: Food Chain by Slidesgo</vt:lpstr>
      <vt:lpstr>1_Biology Subject for Pre-K: Food Chain by Slidesgo</vt:lpstr>
      <vt:lpstr>2_Biology Subject for Pre-K: Food Chain by Slidesgo</vt:lpstr>
      <vt:lpstr>3_Biology Subject for Pre-K: Food Chain by Slidesgo</vt:lpstr>
      <vt:lpstr>4_Biology Subject for Pre-K: Food Chain by Slidesgo</vt:lpstr>
      <vt:lpstr>Badge</vt:lpstr>
      <vt:lpstr>6_Office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OSC</cp:lastModifiedBy>
  <cp:revision>103</cp:revision>
  <dcterms:created xsi:type="dcterms:W3CDTF">2023-10-24T04:45:10Z</dcterms:created>
  <dcterms:modified xsi:type="dcterms:W3CDTF">2025-05-29T01:21:49Z</dcterms:modified>
</cp:coreProperties>
</file>