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76" r:id="rId4"/>
    <p:sldMasterId id="2147483690" r:id="rId5"/>
  </p:sldMasterIdLst>
  <p:notesMasterIdLst>
    <p:notesMasterId r:id="rId37"/>
  </p:notesMasterIdLst>
  <p:sldIdLst>
    <p:sldId id="257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256" r:id="rId14"/>
    <p:sldId id="260" r:id="rId15"/>
    <p:sldId id="258" r:id="rId16"/>
    <p:sldId id="261" r:id="rId17"/>
    <p:sldId id="272" r:id="rId18"/>
    <p:sldId id="266" r:id="rId19"/>
    <p:sldId id="346" r:id="rId20"/>
    <p:sldId id="347" r:id="rId21"/>
    <p:sldId id="348" r:id="rId22"/>
    <p:sldId id="350" r:id="rId23"/>
    <p:sldId id="349" r:id="rId24"/>
    <p:sldId id="351" r:id="rId25"/>
    <p:sldId id="262" r:id="rId26"/>
    <p:sldId id="352" r:id="rId27"/>
    <p:sldId id="353" r:id="rId28"/>
    <p:sldId id="354" r:id="rId29"/>
    <p:sldId id="268" r:id="rId30"/>
    <p:sldId id="355" r:id="rId31"/>
    <p:sldId id="356" r:id="rId32"/>
    <p:sldId id="269" r:id="rId33"/>
    <p:sldId id="357" r:id="rId34"/>
    <p:sldId id="358" r:id="rId35"/>
    <p:sldId id="271" r:id="rId36"/>
  </p:sldIdLst>
  <p:sldSz cx="18288000" cy="10287000"/>
  <p:notesSz cx="6858000" cy="9144000"/>
  <p:embeddedFontLs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Bungee Inline" panose="020B0604020202020204" charset="0"/>
      <p:regular r:id="rId48"/>
    </p:embeddedFont>
    <p:embeddedFont>
      <p:font typeface=".VnBlack" panose="020B7200000000000000" pitchFamily="34" charset="0"/>
      <p:regular r:id="rId49"/>
    </p:embeddedFont>
    <p:embeddedFont>
      <p:font typeface="Aptos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85B"/>
    <a:srgbClr val="41671B"/>
    <a:srgbClr val="365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548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80F3D-D70B-4A9A-B268-B3BB186334C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388C5-E99D-4DC8-95CD-3769DFD20F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946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55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8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2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68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71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7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7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CD6E8E-5AE6-1222-AE25-867CA8694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696CE9-1E96-B012-2F5C-64AB9E294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E5B4E-B846-2904-1152-EC6DC29E5FC8}"/>
              </a:ext>
            </a:extLst>
          </p:cNvPr>
          <p:cNvSpPr/>
          <p:nvPr userDrawn="1"/>
        </p:nvSpPr>
        <p:spPr>
          <a:xfrm>
            <a:off x="335280" y="320040"/>
            <a:ext cx="17617440" cy="9631680"/>
          </a:xfrm>
          <a:custGeom>
            <a:avLst/>
            <a:gdLst>
              <a:gd name="connsiteX0" fmla="*/ 0 w 17617440"/>
              <a:gd name="connsiteY0" fmla="*/ 1605312 h 9631680"/>
              <a:gd name="connsiteX1" fmla="*/ 1605312 w 17617440"/>
              <a:gd name="connsiteY1" fmla="*/ 0 h 9631680"/>
              <a:gd name="connsiteX2" fmla="*/ 1859146 w 17617440"/>
              <a:gd name="connsiteY2" fmla="*/ 0 h 9631680"/>
              <a:gd name="connsiteX3" fmla="*/ 2545185 w 17617440"/>
              <a:gd name="connsiteY3" fmla="*/ 0 h 9631680"/>
              <a:gd name="connsiteX4" fmla="*/ 3087156 w 17617440"/>
              <a:gd name="connsiteY4" fmla="*/ 0 h 9631680"/>
              <a:gd name="connsiteX5" fmla="*/ 3340990 w 17617440"/>
              <a:gd name="connsiteY5" fmla="*/ 0 h 9631680"/>
              <a:gd name="connsiteX6" fmla="*/ 4171097 w 17617440"/>
              <a:gd name="connsiteY6" fmla="*/ 0 h 9631680"/>
              <a:gd name="connsiteX7" fmla="*/ 4713068 w 17617440"/>
              <a:gd name="connsiteY7" fmla="*/ 0 h 9631680"/>
              <a:gd name="connsiteX8" fmla="*/ 5543175 w 17617440"/>
              <a:gd name="connsiteY8" fmla="*/ 0 h 9631680"/>
              <a:gd name="connsiteX9" fmla="*/ 6517350 w 17617440"/>
              <a:gd name="connsiteY9" fmla="*/ 0 h 9631680"/>
              <a:gd name="connsiteX10" fmla="*/ 6915253 w 17617440"/>
              <a:gd name="connsiteY10" fmla="*/ 0 h 9631680"/>
              <a:gd name="connsiteX11" fmla="*/ 7169087 w 17617440"/>
              <a:gd name="connsiteY11" fmla="*/ 0 h 9631680"/>
              <a:gd name="connsiteX12" fmla="*/ 7566990 w 17617440"/>
              <a:gd name="connsiteY12" fmla="*/ 0 h 9631680"/>
              <a:gd name="connsiteX13" fmla="*/ 7820824 w 17617440"/>
              <a:gd name="connsiteY13" fmla="*/ 0 h 9631680"/>
              <a:gd name="connsiteX14" fmla="*/ 8218727 w 17617440"/>
              <a:gd name="connsiteY14" fmla="*/ 0 h 9631680"/>
              <a:gd name="connsiteX15" fmla="*/ 8760697 w 17617440"/>
              <a:gd name="connsiteY15" fmla="*/ 0 h 9631680"/>
              <a:gd name="connsiteX16" fmla="*/ 9158600 w 17617440"/>
              <a:gd name="connsiteY16" fmla="*/ 0 h 9631680"/>
              <a:gd name="connsiteX17" fmla="*/ 9700571 w 17617440"/>
              <a:gd name="connsiteY17" fmla="*/ 0 h 9631680"/>
              <a:gd name="connsiteX18" fmla="*/ 10242541 w 17617440"/>
              <a:gd name="connsiteY18" fmla="*/ 0 h 9631680"/>
              <a:gd name="connsiteX19" fmla="*/ 11216716 w 17617440"/>
              <a:gd name="connsiteY19" fmla="*/ 0 h 9631680"/>
              <a:gd name="connsiteX20" fmla="*/ 12190892 w 17617440"/>
              <a:gd name="connsiteY20" fmla="*/ 0 h 9631680"/>
              <a:gd name="connsiteX21" fmla="*/ 12588794 w 17617440"/>
              <a:gd name="connsiteY21" fmla="*/ 0 h 9631680"/>
              <a:gd name="connsiteX22" fmla="*/ 12986697 w 17617440"/>
              <a:gd name="connsiteY22" fmla="*/ 0 h 9631680"/>
              <a:gd name="connsiteX23" fmla="*/ 13672735 w 17617440"/>
              <a:gd name="connsiteY23" fmla="*/ 0 h 9631680"/>
              <a:gd name="connsiteX24" fmla="*/ 14646911 w 17617440"/>
              <a:gd name="connsiteY24" fmla="*/ 0 h 9631680"/>
              <a:gd name="connsiteX25" fmla="*/ 14900745 w 17617440"/>
              <a:gd name="connsiteY25" fmla="*/ 0 h 9631680"/>
              <a:gd name="connsiteX26" fmla="*/ 16012128 w 17617440"/>
              <a:gd name="connsiteY26" fmla="*/ 0 h 9631680"/>
              <a:gd name="connsiteX27" fmla="*/ 17617440 w 17617440"/>
              <a:gd name="connsiteY27" fmla="*/ 1605312 h 9631680"/>
              <a:gd name="connsiteX28" fmla="*/ 17617440 w 17617440"/>
              <a:gd name="connsiteY28" fmla="*/ 2311628 h 9631680"/>
              <a:gd name="connsiteX29" fmla="*/ 17617440 w 17617440"/>
              <a:gd name="connsiteY29" fmla="*/ 3017944 h 9631680"/>
              <a:gd name="connsiteX30" fmla="*/ 17617440 w 17617440"/>
              <a:gd name="connsiteY30" fmla="*/ 3595839 h 9631680"/>
              <a:gd name="connsiteX31" fmla="*/ 17617440 w 17617440"/>
              <a:gd name="connsiteY31" fmla="*/ 4302156 h 9631680"/>
              <a:gd name="connsiteX32" fmla="*/ 17617440 w 17617440"/>
              <a:gd name="connsiteY32" fmla="*/ 4880051 h 9631680"/>
              <a:gd name="connsiteX33" fmla="*/ 17617440 w 17617440"/>
              <a:gd name="connsiteY33" fmla="*/ 5457946 h 9631680"/>
              <a:gd name="connsiteX34" fmla="*/ 17617440 w 17617440"/>
              <a:gd name="connsiteY34" fmla="*/ 6035841 h 9631680"/>
              <a:gd name="connsiteX35" fmla="*/ 17617440 w 17617440"/>
              <a:gd name="connsiteY35" fmla="*/ 6806367 h 9631680"/>
              <a:gd name="connsiteX36" fmla="*/ 17617440 w 17617440"/>
              <a:gd name="connsiteY36" fmla="*/ 8026368 h 9631680"/>
              <a:gd name="connsiteX37" fmla="*/ 16012128 w 17617440"/>
              <a:gd name="connsiteY37" fmla="*/ 9631680 h 9631680"/>
              <a:gd name="connsiteX38" fmla="*/ 15758294 w 17617440"/>
              <a:gd name="connsiteY38" fmla="*/ 9631680 h 9631680"/>
              <a:gd name="connsiteX39" fmla="*/ 15504459 w 17617440"/>
              <a:gd name="connsiteY39" fmla="*/ 9631680 h 9631680"/>
              <a:gd name="connsiteX40" fmla="*/ 15106557 w 17617440"/>
              <a:gd name="connsiteY40" fmla="*/ 9631680 h 9631680"/>
              <a:gd name="connsiteX41" fmla="*/ 14708654 w 17617440"/>
              <a:gd name="connsiteY41" fmla="*/ 9631680 h 9631680"/>
              <a:gd name="connsiteX42" fmla="*/ 13878547 w 17617440"/>
              <a:gd name="connsiteY42" fmla="*/ 9631680 h 9631680"/>
              <a:gd name="connsiteX43" fmla="*/ 13048440 w 17617440"/>
              <a:gd name="connsiteY43" fmla="*/ 9631680 h 9631680"/>
              <a:gd name="connsiteX44" fmla="*/ 12362401 w 17617440"/>
              <a:gd name="connsiteY44" fmla="*/ 9631680 h 9631680"/>
              <a:gd name="connsiteX45" fmla="*/ 11676362 w 17617440"/>
              <a:gd name="connsiteY45" fmla="*/ 9631680 h 9631680"/>
              <a:gd name="connsiteX46" fmla="*/ 11278460 w 17617440"/>
              <a:gd name="connsiteY46" fmla="*/ 9631680 h 9631680"/>
              <a:gd name="connsiteX47" fmla="*/ 10592421 w 17617440"/>
              <a:gd name="connsiteY47" fmla="*/ 9631680 h 9631680"/>
              <a:gd name="connsiteX48" fmla="*/ 9618246 w 17617440"/>
              <a:gd name="connsiteY48" fmla="*/ 9631680 h 9631680"/>
              <a:gd name="connsiteX49" fmla="*/ 9364411 w 17617440"/>
              <a:gd name="connsiteY49" fmla="*/ 9631680 h 9631680"/>
              <a:gd name="connsiteX50" fmla="*/ 8966509 w 17617440"/>
              <a:gd name="connsiteY50" fmla="*/ 9631680 h 9631680"/>
              <a:gd name="connsiteX51" fmla="*/ 8280470 w 17617440"/>
              <a:gd name="connsiteY51" fmla="*/ 9631680 h 9631680"/>
              <a:gd name="connsiteX52" fmla="*/ 7738499 w 17617440"/>
              <a:gd name="connsiteY52" fmla="*/ 9631680 h 9631680"/>
              <a:gd name="connsiteX53" fmla="*/ 6764324 w 17617440"/>
              <a:gd name="connsiteY53" fmla="*/ 9631680 h 9631680"/>
              <a:gd name="connsiteX54" fmla="*/ 6510490 w 17617440"/>
              <a:gd name="connsiteY54" fmla="*/ 9631680 h 9631680"/>
              <a:gd name="connsiteX55" fmla="*/ 5680383 w 17617440"/>
              <a:gd name="connsiteY55" fmla="*/ 9631680 h 9631680"/>
              <a:gd name="connsiteX56" fmla="*/ 4706208 w 17617440"/>
              <a:gd name="connsiteY56" fmla="*/ 9631680 h 9631680"/>
              <a:gd name="connsiteX57" fmla="*/ 4020169 w 17617440"/>
              <a:gd name="connsiteY57" fmla="*/ 9631680 h 9631680"/>
              <a:gd name="connsiteX58" fmla="*/ 3766334 w 17617440"/>
              <a:gd name="connsiteY58" fmla="*/ 9631680 h 9631680"/>
              <a:gd name="connsiteX59" fmla="*/ 2792159 w 17617440"/>
              <a:gd name="connsiteY59" fmla="*/ 9631680 h 9631680"/>
              <a:gd name="connsiteX60" fmla="*/ 2538325 w 17617440"/>
              <a:gd name="connsiteY60" fmla="*/ 9631680 h 9631680"/>
              <a:gd name="connsiteX61" fmla="*/ 1605312 w 17617440"/>
              <a:gd name="connsiteY61" fmla="*/ 9631680 h 9631680"/>
              <a:gd name="connsiteX62" fmla="*/ 0 w 17617440"/>
              <a:gd name="connsiteY62" fmla="*/ 8026368 h 9631680"/>
              <a:gd name="connsiteX63" fmla="*/ 0 w 17617440"/>
              <a:gd name="connsiteY63" fmla="*/ 7576894 h 9631680"/>
              <a:gd name="connsiteX64" fmla="*/ 0 w 17617440"/>
              <a:gd name="connsiteY64" fmla="*/ 6934788 h 9631680"/>
              <a:gd name="connsiteX65" fmla="*/ 0 w 17617440"/>
              <a:gd name="connsiteY65" fmla="*/ 6356893 h 9631680"/>
              <a:gd name="connsiteX66" fmla="*/ 0 w 17617440"/>
              <a:gd name="connsiteY66" fmla="*/ 5778998 h 9631680"/>
              <a:gd name="connsiteX67" fmla="*/ 0 w 17617440"/>
              <a:gd name="connsiteY67" fmla="*/ 5072682 h 9631680"/>
              <a:gd name="connsiteX68" fmla="*/ 0 w 17617440"/>
              <a:gd name="connsiteY68" fmla="*/ 4623208 h 9631680"/>
              <a:gd name="connsiteX69" fmla="*/ 0 w 17617440"/>
              <a:gd name="connsiteY69" fmla="*/ 4173734 h 9631680"/>
              <a:gd name="connsiteX70" fmla="*/ 0 w 17617440"/>
              <a:gd name="connsiteY70" fmla="*/ 3531629 h 9631680"/>
              <a:gd name="connsiteX71" fmla="*/ 0 w 17617440"/>
              <a:gd name="connsiteY71" fmla="*/ 2889523 h 9631680"/>
              <a:gd name="connsiteX72" fmla="*/ 0 w 17617440"/>
              <a:gd name="connsiteY72" fmla="*/ 1605312 h 963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617440" h="9631680" fill="none" extrusionOk="0">
                <a:moveTo>
                  <a:pt x="0" y="1605312"/>
                </a:moveTo>
                <a:cubicBezTo>
                  <a:pt x="169673" y="742738"/>
                  <a:pt x="848175" y="53541"/>
                  <a:pt x="1605312" y="0"/>
                </a:cubicBezTo>
                <a:cubicBezTo>
                  <a:pt x="1691140" y="8078"/>
                  <a:pt x="1763032" y="4330"/>
                  <a:pt x="1859146" y="0"/>
                </a:cubicBezTo>
                <a:cubicBezTo>
                  <a:pt x="1955260" y="-4330"/>
                  <a:pt x="2304599" y="5875"/>
                  <a:pt x="2545185" y="0"/>
                </a:cubicBezTo>
                <a:cubicBezTo>
                  <a:pt x="2785771" y="-5875"/>
                  <a:pt x="2960802" y="-24109"/>
                  <a:pt x="3087156" y="0"/>
                </a:cubicBezTo>
                <a:cubicBezTo>
                  <a:pt x="3213510" y="24109"/>
                  <a:pt x="3225922" y="-7978"/>
                  <a:pt x="3340990" y="0"/>
                </a:cubicBezTo>
                <a:cubicBezTo>
                  <a:pt x="3456058" y="7978"/>
                  <a:pt x="3799469" y="39057"/>
                  <a:pt x="4171097" y="0"/>
                </a:cubicBezTo>
                <a:cubicBezTo>
                  <a:pt x="4542725" y="-39057"/>
                  <a:pt x="4603764" y="7691"/>
                  <a:pt x="4713068" y="0"/>
                </a:cubicBezTo>
                <a:cubicBezTo>
                  <a:pt x="4822372" y="-7691"/>
                  <a:pt x="5143367" y="-7300"/>
                  <a:pt x="5543175" y="0"/>
                </a:cubicBezTo>
                <a:cubicBezTo>
                  <a:pt x="5942983" y="7300"/>
                  <a:pt x="6167188" y="-11238"/>
                  <a:pt x="6517350" y="0"/>
                </a:cubicBezTo>
                <a:cubicBezTo>
                  <a:pt x="6867512" y="11238"/>
                  <a:pt x="6716840" y="-10533"/>
                  <a:pt x="6915253" y="0"/>
                </a:cubicBezTo>
                <a:cubicBezTo>
                  <a:pt x="7113666" y="10533"/>
                  <a:pt x="7061057" y="11832"/>
                  <a:pt x="7169087" y="0"/>
                </a:cubicBezTo>
                <a:cubicBezTo>
                  <a:pt x="7277117" y="-11832"/>
                  <a:pt x="7373931" y="-2988"/>
                  <a:pt x="7566990" y="0"/>
                </a:cubicBezTo>
                <a:cubicBezTo>
                  <a:pt x="7760049" y="2988"/>
                  <a:pt x="7705685" y="-816"/>
                  <a:pt x="7820824" y="0"/>
                </a:cubicBezTo>
                <a:cubicBezTo>
                  <a:pt x="7935963" y="816"/>
                  <a:pt x="8075228" y="-14901"/>
                  <a:pt x="8218727" y="0"/>
                </a:cubicBezTo>
                <a:cubicBezTo>
                  <a:pt x="8362226" y="14901"/>
                  <a:pt x="8636938" y="13300"/>
                  <a:pt x="8760697" y="0"/>
                </a:cubicBezTo>
                <a:cubicBezTo>
                  <a:pt x="8884456" y="-13300"/>
                  <a:pt x="9071987" y="-18041"/>
                  <a:pt x="9158600" y="0"/>
                </a:cubicBezTo>
                <a:cubicBezTo>
                  <a:pt x="9245213" y="18041"/>
                  <a:pt x="9579577" y="20617"/>
                  <a:pt x="9700571" y="0"/>
                </a:cubicBezTo>
                <a:cubicBezTo>
                  <a:pt x="9821565" y="-20617"/>
                  <a:pt x="10025718" y="15859"/>
                  <a:pt x="10242541" y="0"/>
                </a:cubicBezTo>
                <a:cubicBezTo>
                  <a:pt x="10459364" y="-15859"/>
                  <a:pt x="10859551" y="16279"/>
                  <a:pt x="11216716" y="0"/>
                </a:cubicBezTo>
                <a:cubicBezTo>
                  <a:pt x="11573882" y="-16279"/>
                  <a:pt x="11940361" y="9699"/>
                  <a:pt x="12190892" y="0"/>
                </a:cubicBezTo>
                <a:cubicBezTo>
                  <a:pt x="12441423" y="-9699"/>
                  <a:pt x="12471570" y="-18393"/>
                  <a:pt x="12588794" y="0"/>
                </a:cubicBezTo>
                <a:cubicBezTo>
                  <a:pt x="12706018" y="18393"/>
                  <a:pt x="12863927" y="-12861"/>
                  <a:pt x="12986697" y="0"/>
                </a:cubicBezTo>
                <a:cubicBezTo>
                  <a:pt x="13109467" y="12861"/>
                  <a:pt x="13339237" y="21727"/>
                  <a:pt x="13672735" y="0"/>
                </a:cubicBezTo>
                <a:cubicBezTo>
                  <a:pt x="14006233" y="-21727"/>
                  <a:pt x="14397079" y="-42183"/>
                  <a:pt x="14646911" y="0"/>
                </a:cubicBezTo>
                <a:cubicBezTo>
                  <a:pt x="14896743" y="42183"/>
                  <a:pt x="14828854" y="-9885"/>
                  <a:pt x="14900745" y="0"/>
                </a:cubicBezTo>
                <a:cubicBezTo>
                  <a:pt x="14972636" y="9885"/>
                  <a:pt x="15562913" y="-14840"/>
                  <a:pt x="16012128" y="0"/>
                </a:cubicBezTo>
                <a:cubicBezTo>
                  <a:pt x="16895555" y="21546"/>
                  <a:pt x="17824364" y="640376"/>
                  <a:pt x="17617440" y="1605312"/>
                </a:cubicBezTo>
                <a:cubicBezTo>
                  <a:pt x="17600973" y="1850088"/>
                  <a:pt x="17633338" y="2129933"/>
                  <a:pt x="17617440" y="2311628"/>
                </a:cubicBezTo>
                <a:cubicBezTo>
                  <a:pt x="17601542" y="2493323"/>
                  <a:pt x="17593565" y="2698005"/>
                  <a:pt x="17617440" y="3017944"/>
                </a:cubicBezTo>
                <a:cubicBezTo>
                  <a:pt x="17641315" y="3337883"/>
                  <a:pt x="17610832" y="3360140"/>
                  <a:pt x="17617440" y="3595839"/>
                </a:cubicBezTo>
                <a:cubicBezTo>
                  <a:pt x="17624048" y="3831538"/>
                  <a:pt x="17595445" y="3973582"/>
                  <a:pt x="17617440" y="4302156"/>
                </a:cubicBezTo>
                <a:cubicBezTo>
                  <a:pt x="17639435" y="4630730"/>
                  <a:pt x="17601738" y="4606293"/>
                  <a:pt x="17617440" y="4880051"/>
                </a:cubicBezTo>
                <a:cubicBezTo>
                  <a:pt x="17633142" y="5153809"/>
                  <a:pt x="17614793" y="5325932"/>
                  <a:pt x="17617440" y="5457946"/>
                </a:cubicBezTo>
                <a:cubicBezTo>
                  <a:pt x="17620087" y="5589960"/>
                  <a:pt x="17625194" y="5869257"/>
                  <a:pt x="17617440" y="6035841"/>
                </a:cubicBezTo>
                <a:cubicBezTo>
                  <a:pt x="17609686" y="6202426"/>
                  <a:pt x="17593026" y="6565532"/>
                  <a:pt x="17617440" y="6806367"/>
                </a:cubicBezTo>
                <a:cubicBezTo>
                  <a:pt x="17641854" y="7047202"/>
                  <a:pt x="17633336" y="7428187"/>
                  <a:pt x="17617440" y="8026368"/>
                </a:cubicBezTo>
                <a:cubicBezTo>
                  <a:pt x="17616984" y="8891706"/>
                  <a:pt x="16796182" y="9779388"/>
                  <a:pt x="16012128" y="9631680"/>
                </a:cubicBezTo>
                <a:cubicBezTo>
                  <a:pt x="15903765" y="9641603"/>
                  <a:pt x="15850527" y="9619002"/>
                  <a:pt x="15758294" y="9631680"/>
                </a:cubicBezTo>
                <a:cubicBezTo>
                  <a:pt x="15666061" y="9644358"/>
                  <a:pt x="15574853" y="9642422"/>
                  <a:pt x="15504459" y="9631680"/>
                </a:cubicBezTo>
                <a:cubicBezTo>
                  <a:pt x="15434066" y="9620938"/>
                  <a:pt x="15277345" y="9630110"/>
                  <a:pt x="15106557" y="9631680"/>
                </a:cubicBezTo>
                <a:cubicBezTo>
                  <a:pt x="14935769" y="9633250"/>
                  <a:pt x="14829799" y="9620789"/>
                  <a:pt x="14708654" y="9631680"/>
                </a:cubicBezTo>
                <a:cubicBezTo>
                  <a:pt x="14587509" y="9642571"/>
                  <a:pt x="14272834" y="9595492"/>
                  <a:pt x="13878547" y="9631680"/>
                </a:cubicBezTo>
                <a:cubicBezTo>
                  <a:pt x="13484260" y="9667868"/>
                  <a:pt x="13280339" y="9592139"/>
                  <a:pt x="13048440" y="9631680"/>
                </a:cubicBezTo>
                <a:cubicBezTo>
                  <a:pt x="12816541" y="9671221"/>
                  <a:pt x="12511641" y="9648104"/>
                  <a:pt x="12362401" y="9631680"/>
                </a:cubicBezTo>
                <a:cubicBezTo>
                  <a:pt x="12213161" y="9615256"/>
                  <a:pt x="11967136" y="9617699"/>
                  <a:pt x="11676362" y="9631680"/>
                </a:cubicBezTo>
                <a:cubicBezTo>
                  <a:pt x="11385588" y="9645661"/>
                  <a:pt x="11466039" y="9619482"/>
                  <a:pt x="11278460" y="9631680"/>
                </a:cubicBezTo>
                <a:cubicBezTo>
                  <a:pt x="11090881" y="9643878"/>
                  <a:pt x="10791552" y="9598475"/>
                  <a:pt x="10592421" y="9631680"/>
                </a:cubicBezTo>
                <a:cubicBezTo>
                  <a:pt x="10393290" y="9664885"/>
                  <a:pt x="10095286" y="9649189"/>
                  <a:pt x="9618246" y="9631680"/>
                </a:cubicBezTo>
                <a:cubicBezTo>
                  <a:pt x="9141206" y="9614171"/>
                  <a:pt x="9464698" y="9636264"/>
                  <a:pt x="9364411" y="9631680"/>
                </a:cubicBezTo>
                <a:cubicBezTo>
                  <a:pt x="9264124" y="9627096"/>
                  <a:pt x="9078336" y="9643530"/>
                  <a:pt x="8966509" y="9631680"/>
                </a:cubicBezTo>
                <a:cubicBezTo>
                  <a:pt x="8854682" y="9619830"/>
                  <a:pt x="8602122" y="9602705"/>
                  <a:pt x="8280470" y="9631680"/>
                </a:cubicBezTo>
                <a:cubicBezTo>
                  <a:pt x="7958818" y="9660655"/>
                  <a:pt x="7986062" y="9637606"/>
                  <a:pt x="7738499" y="9631680"/>
                </a:cubicBezTo>
                <a:cubicBezTo>
                  <a:pt x="7490936" y="9625754"/>
                  <a:pt x="7163357" y="9637574"/>
                  <a:pt x="6764324" y="9631680"/>
                </a:cubicBezTo>
                <a:cubicBezTo>
                  <a:pt x="6365292" y="9625786"/>
                  <a:pt x="6573178" y="9642108"/>
                  <a:pt x="6510490" y="9631680"/>
                </a:cubicBezTo>
                <a:cubicBezTo>
                  <a:pt x="6447802" y="9621252"/>
                  <a:pt x="6044965" y="9611887"/>
                  <a:pt x="5680383" y="9631680"/>
                </a:cubicBezTo>
                <a:cubicBezTo>
                  <a:pt x="5315801" y="9651473"/>
                  <a:pt x="5174709" y="9674624"/>
                  <a:pt x="4706208" y="9631680"/>
                </a:cubicBezTo>
                <a:cubicBezTo>
                  <a:pt x="4237708" y="9588736"/>
                  <a:pt x="4312030" y="9619665"/>
                  <a:pt x="4020169" y="9631680"/>
                </a:cubicBezTo>
                <a:cubicBezTo>
                  <a:pt x="3728308" y="9643695"/>
                  <a:pt x="3881520" y="9641138"/>
                  <a:pt x="3766334" y="9631680"/>
                </a:cubicBezTo>
                <a:cubicBezTo>
                  <a:pt x="3651149" y="9622222"/>
                  <a:pt x="3175233" y="9667869"/>
                  <a:pt x="2792159" y="9631680"/>
                </a:cubicBezTo>
                <a:cubicBezTo>
                  <a:pt x="2409085" y="9595491"/>
                  <a:pt x="2644543" y="9634107"/>
                  <a:pt x="2538325" y="9631680"/>
                </a:cubicBezTo>
                <a:cubicBezTo>
                  <a:pt x="2432107" y="9629253"/>
                  <a:pt x="1997986" y="9666139"/>
                  <a:pt x="1605312" y="9631680"/>
                </a:cubicBezTo>
                <a:cubicBezTo>
                  <a:pt x="769385" y="9657306"/>
                  <a:pt x="109651" y="8908466"/>
                  <a:pt x="0" y="8026368"/>
                </a:cubicBezTo>
                <a:cubicBezTo>
                  <a:pt x="-7692" y="7882341"/>
                  <a:pt x="-21633" y="7747547"/>
                  <a:pt x="0" y="7576894"/>
                </a:cubicBezTo>
                <a:cubicBezTo>
                  <a:pt x="21633" y="7406241"/>
                  <a:pt x="18235" y="7164975"/>
                  <a:pt x="0" y="6934788"/>
                </a:cubicBezTo>
                <a:cubicBezTo>
                  <a:pt x="-18235" y="6704601"/>
                  <a:pt x="-13894" y="6513432"/>
                  <a:pt x="0" y="6356893"/>
                </a:cubicBezTo>
                <a:cubicBezTo>
                  <a:pt x="13894" y="6200354"/>
                  <a:pt x="-9486" y="5927769"/>
                  <a:pt x="0" y="5778998"/>
                </a:cubicBezTo>
                <a:cubicBezTo>
                  <a:pt x="9486" y="5630227"/>
                  <a:pt x="25871" y="5219737"/>
                  <a:pt x="0" y="5072682"/>
                </a:cubicBezTo>
                <a:cubicBezTo>
                  <a:pt x="-25871" y="4925627"/>
                  <a:pt x="-15650" y="4836231"/>
                  <a:pt x="0" y="4623208"/>
                </a:cubicBezTo>
                <a:cubicBezTo>
                  <a:pt x="15650" y="4410185"/>
                  <a:pt x="10898" y="4364290"/>
                  <a:pt x="0" y="4173734"/>
                </a:cubicBezTo>
                <a:cubicBezTo>
                  <a:pt x="-10898" y="3983178"/>
                  <a:pt x="-705" y="3829319"/>
                  <a:pt x="0" y="3531629"/>
                </a:cubicBezTo>
                <a:cubicBezTo>
                  <a:pt x="705" y="3233940"/>
                  <a:pt x="-13583" y="3196744"/>
                  <a:pt x="0" y="2889523"/>
                </a:cubicBezTo>
                <a:cubicBezTo>
                  <a:pt x="13583" y="2582302"/>
                  <a:pt x="-20733" y="1890951"/>
                  <a:pt x="0" y="1605312"/>
                </a:cubicBezTo>
                <a:close/>
              </a:path>
              <a:path w="17617440" h="9631680" stroke="0" extrusionOk="0">
                <a:moveTo>
                  <a:pt x="0" y="1605312"/>
                </a:moveTo>
                <a:cubicBezTo>
                  <a:pt x="-34290" y="784913"/>
                  <a:pt x="898788" y="112666"/>
                  <a:pt x="1605312" y="0"/>
                </a:cubicBezTo>
                <a:cubicBezTo>
                  <a:pt x="2081966" y="-1885"/>
                  <a:pt x="2322339" y="-36083"/>
                  <a:pt x="2579487" y="0"/>
                </a:cubicBezTo>
                <a:cubicBezTo>
                  <a:pt x="2836636" y="36083"/>
                  <a:pt x="3270613" y="-7050"/>
                  <a:pt x="3553662" y="0"/>
                </a:cubicBezTo>
                <a:cubicBezTo>
                  <a:pt x="3836712" y="7050"/>
                  <a:pt x="3850262" y="-24435"/>
                  <a:pt x="4095633" y="0"/>
                </a:cubicBezTo>
                <a:cubicBezTo>
                  <a:pt x="4341004" y="24435"/>
                  <a:pt x="4675690" y="-16592"/>
                  <a:pt x="5069808" y="0"/>
                </a:cubicBezTo>
                <a:cubicBezTo>
                  <a:pt x="5463927" y="16592"/>
                  <a:pt x="5343332" y="5567"/>
                  <a:pt x="5467711" y="0"/>
                </a:cubicBezTo>
                <a:cubicBezTo>
                  <a:pt x="5592090" y="-5567"/>
                  <a:pt x="5776490" y="19981"/>
                  <a:pt x="6009681" y="0"/>
                </a:cubicBezTo>
                <a:cubicBezTo>
                  <a:pt x="6242872" y="-19981"/>
                  <a:pt x="6441642" y="10116"/>
                  <a:pt x="6839788" y="0"/>
                </a:cubicBezTo>
                <a:cubicBezTo>
                  <a:pt x="7237934" y="-10116"/>
                  <a:pt x="7068781" y="-12761"/>
                  <a:pt x="7237691" y="0"/>
                </a:cubicBezTo>
                <a:cubicBezTo>
                  <a:pt x="7406601" y="12761"/>
                  <a:pt x="7513405" y="19038"/>
                  <a:pt x="7635594" y="0"/>
                </a:cubicBezTo>
                <a:cubicBezTo>
                  <a:pt x="7757783" y="-19038"/>
                  <a:pt x="7870267" y="3977"/>
                  <a:pt x="8033496" y="0"/>
                </a:cubicBezTo>
                <a:cubicBezTo>
                  <a:pt x="8196725" y="-3977"/>
                  <a:pt x="8428698" y="14841"/>
                  <a:pt x="8575467" y="0"/>
                </a:cubicBezTo>
                <a:cubicBezTo>
                  <a:pt x="8722236" y="-14841"/>
                  <a:pt x="9120386" y="31119"/>
                  <a:pt x="9261506" y="0"/>
                </a:cubicBezTo>
                <a:cubicBezTo>
                  <a:pt x="9402626" y="-31119"/>
                  <a:pt x="9544236" y="-24307"/>
                  <a:pt x="9803476" y="0"/>
                </a:cubicBezTo>
                <a:cubicBezTo>
                  <a:pt x="10062716" y="24307"/>
                  <a:pt x="9979129" y="7369"/>
                  <a:pt x="10057311" y="0"/>
                </a:cubicBezTo>
                <a:cubicBezTo>
                  <a:pt x="10135493" y="-7369"/>
                  <a:pt x="10226190" y="3224"/>
                  <a:pt x="10311145" y="0"/>
                </a:cubicBezTo>
                <a:cubicBezTo>
                  <a:pt x="10396100" y="-3224"/>
                  <a:pt x="10908229" y="-25808"/>
                  <a:pt x="11141252" y="0"/>
                </a:cubicBezTo>
                <a:cubicBezTo>
                  <a:pt x="11374275" y="25808"/>
                  <a:pt x="11315887" y="-10418"/>
                  <a:pt x="11395086" y="0"/>
                </a:cubicBezTo>
                <a:cubicBezTo>
                  <a:pt x="11474285" y="10418"/>
                  <a:pt x="12007619" y="-9174"/>
                  <a:pt x="12225194" y="0"/>
                </a:cubicBezTo>
                <a:cubicBezTo>
                  <a:pt x="12442769" y="9174"/>
                  <a:pt x="12758305" y="15386"/>
                  <a:pt x="13199369" y="0"/>
                </a:cubicBezTo>
                <a:cubicBezTo>
                  <a:pt x="13640434" y="-15386"/>
                  <a:pt x="13739493" y="30605"/>
                  <a:pt x="14029476" y="0"/>
                </a:cubicBezTo>
                <a:cubicBezTo>
                  <a:pt x="14319459" y="-30605"/>
                  <a:pt x="14305776" y="10639"/>
                  <a:pt x="14427378" y="0"/>
                </a:cubicBezTo>
                <a:cubicBezTo>
                  <a:pt x="14548980" y="-10639"/>
                  <a:pt x="14742196" y="9386"/>
                  <a:pt x="14825281" y="0"/>
                </a:cubicBezTo>
                <a:cubicBezTo>
                  <a:pt x="14908366" y="-9386"/>
                  <a:pt x="15153131" y="-4536"/>
                  <a:pt x="15367251" y="0"/>
                </a:cubicBezTo>
                <a:cubicBezTo>
                  <a:pt x="15581371" y="4536"/>
                  <a:pt x="15831458" y="-6430"/>
                  <a:pt x="16012128" y="0"/>
                </a:cubicBezTo>
                <a:cubicBezTo>
                  <a:pt x="16763837" y="-57801"/>
                  <a:pt x="17701840" y="658371"/>
                  <a:pt x="17617440" y="1605312"/>
                </a:cubicBezTo>
                <a:cubicBezTo>
                  <a:pt x="17620470" y="1888479"/>
                  <a:pt x="17618535" y="2043058"/>
                  <a:pt x="17617440" y="2183207"/>
                </a:cubicBezTo>
                <a:cubicBezTo>
                  <a:pt x="17616345" y="2323356"/>
                  <a:pt x="17633477" y="2598326"/>
                  <a:pt x="17617440" y="2953734"/>
                </a:cubicBezTo>
                <a:cubicBezTo>
                  <a:pt x="17601403" y="3309142"/>
                  <a:pt x="17620078" y="3254975"/>
                  <a:pt x="17617440" y="3467418"/>
                </a:cubicBezTo>
                <a:cubicBezTo>
                  <a:pt x="17614802" y="3679861"/>
                  <a:pt x="17626667" y="3764364"/>
                  <a:pt x="17617440" y="3981103"/>
                </a:cubicBezTo>
                <a:cubicBezTo>
                  <a:pt x="17608213" y="4197842"/>
                  <a:pt x="17632160" y="4383580"/>
                  <a:pt x="17617440" y="4623208"/>
                </a:cubicBezTo>
                <a:cubicBezTo>
                  <a:pt x="17602720" y="4862836"/>
                  <a:pt x="17617574" y="4954277"/>
                  <a:pt x="17617440" y="5072682"/>
                </a:cubicBezTo>
                <a:cubicBezTo>
                  <a:pt x="17617306" y="5191087"/>
                  <a:pt x="17615432" y="5516616"/>
                  <a:pt x="17617440" y="5843209"/>
                </a:cubicBezTo>
                <a:cubicBezTo>
                  <a:pt x="17619448" y="6169802"/>
                  <a:pt x="17598091" y="6077906"/>
                  <a:pt x="17617440" y="6292683"/>
                </a:cubicBezTo>
                <a:cubicBezTo>
                  <a:pt x="17636789" y="6507460"/>
                  <a:pt x="17638148" y="6659206"/>
                  <a:pt x="17617440" y="6870578"/>
                </a:cubicBezTo>
                <a:cubicBezTo>
                  <a:pt x="17596732" y="7081951"/>
                  <a:pt x="17606710" y="7139901"/>
                  <a:pt x="17617440" y="7320052"/>
                </a:cubicBezTo>
                <a:cubicBezTo>
                  <a:pt x="17628170" y="7500203"/>
                  <a:pt x="17648885" y="7802451"/>
                  <a:pt x="17617440" y="8026368"/>
                </a:cubicBezTo>
                <a:cubicBezTo>
                  <a:pt x="17562054" y="8943553"/>
                  <a:pt x="16809359" y="9665835"/>
                  <a:pt x="16012128" y="9631680"/>
                </a:cubicBezTo>
                <a:cubicBezTo>
                  <a:pt x="15844469" y="9627071"/>
                  <a:pt x="15737367" y="9646755"/>
                  <a:pt x="15470157" y="9631680"/>
                </a:cubicBezTo>
                <a:cubicBezTo>
                  <a:pt x="15202947" y="9616605"/>
                  <a:pt x="15142075" y="9658657"/>
                  <a:pt x="14928187" y="9631680"/>
                </a:cubicBezTo>
                <a:cubicBezTo>
                  <a:pt x="14714299" y="9604704"/>
                  <a:pt x="14509385" y="9617997"/>
                  <a:pt x="14098080" y="9631680"/>
                </a:cubicBezTo>
                <a:cubicBezTo>
                  <a:pt x="13686775" y="9645363"/>
                  <a:pt x="13919142" y="9636587"/>
                  <a:pt x="13844245" y="9631680"/>
                </a:cubicBezTo>
                <a:cubicBezTo>
                  <a:pt x="13769349" y="9626773"/>
                  <a:pt x="13421031" y="9642167"/>
                  <a:pt x="13014138" y="9631680"/>
                </a:cubicBezTo>
                <a:cubicBezTo>
                  <a:pt x="12607245" y="9621193"/>
                  <a:pt x="12732024" y="9631996"/>
                  <a:pt x="12472167" y="9631680"/>
                </a:cubicBezTo>
                <a:cubicBezTo>
                  <a:pt x="12212310" y="9631364"/>
                  <a:pt x="12222437" y="9649409"/>
                  <a:pt x="12074265" y="9631680"/>
                </a:cubicBezTo>
                <a:cubicBezTo>
                  <a:pt x="11926093" y="9613951"/>
                  <a:pt x="11727324" y="9632280"/>
                  <a:pt x="11532294" y="9631680"/>
                </a:cubicBezTo>
                <a:cubicBezTo>
                  <a:pt x="11337264" y="9631080"/>
                  <a:pt x="11229685" y="9614002"/>
                  <a:pt x="11134392" y="9631680"/>
                </a:cubicBezTo>
                <a:cubicBezTo>
                  <a:pt x="11039099" y="9649358"/>
                  <a:pt x="10891477" y="9614028"/>
                  <a:pt x="10736489" y="9631680"/>
                </a:cubicBezTo>
                <a:cubicBezTo>
                  <a:pt x="10581501" y="9649332"/>
                  <a:pt x="10422963" y="9634299"/>
                  <a:pt x="10338587" y="9631680"/>
                </a:cubicBezTo>
                <a:cubicBezTo>
                  <a:pt x="10254211" y="9629061"/>
                  <a:pt x="10131219" y="9617224"/>
                  <a:pt x="9940684" y="9631680"/>
                </a:cubicBezTo>
                <a:cubicBezTo>
                  <a:pt x="9750149" y="9646136"/>
                  <a:pt x="9533688" y="9637567"/>
                  <a:pt x="9398713" y="9631680"/>
                </a:cubicBezTo>
                <a:cubicBezTo>
                  <a:pt x="9263738" y="9625793"/>
                  <a:pt x="9255547" y="9633345"/>
                  <a:pt x="9144879" y="9631680"/>
                </a:cubicBezTo>
                <a:cubicBezTo>
                  <a:pt x="9034211" y="9630015"/>
                  <a:pt x="8856494" y="9647311"/>
                  <a:pt x="8746977" y="9631680"/>
                </a:cubicBezTo>
                <a:cubicBezTo>
                  <a:pt x="8637460" y="9616049"/>
                  <a:pt x="8591529" y="9642712"/>
                  <a:pt x="8493142" y="9631680"/>
                </a:cubicBezTo>
                <a:cubicBezTo>
                  <a:pt x="8394755" y="9620648"/>
                  <a:pt x="7927829" y="9648862"/>
                  <a:pt x="7518967" y="9631680"/>
                </a:cubicBezTo>
                <a:cubicBezTo>
                  <a:pt x="7110106" y="9614498"/>
                  <a:pt x="7091977" y="9653535"/>
                  <a:pt x="6688860" y="9631680"/>
                </a:cubicBezTo>
                <a:cubicBezTo>
                  <a:pt x="6285743" y="9609825"/>
                  <a:pt x="6189828" y="9674963"/>
                  <a:pt x="5714685" y="9631680"/>
                </a:cubicBezTo>
                <a:cubicBezTo>
                  <a:pt x="5239543" y="9588397"/>
                  <a:pt x="5571176" y="9633733"/>
                  <a:pt x="5460850" y="9631680"/>
                </a:cubicBezTo>
                <a:cubicBezTo>
                  <a:pt x="5350524" y="9629627"/>
                  <a:pt x="5219329" y="9635143"/>
                  <a:pt x="5062948" y="9631680"/>
                </a:cubicBezTo>
                <a:cubicBezTo>
                  <a:pt x="4906567" y="9628217"/>
                  <a:pt x="4480288" y="9641416"/>
                  <a:pt x="4088773" y="9631680"/>
                </a:cubicBezTo>
                <a:cubicBezTo>
                  <a:pt x="3697259" y="9621944"/>
                  <a:pt x="3461928" y="9606418"/>
                  <a:pt x="3114597" y="9631680"/>
                </a:cubicBezTo>
                <a:cubicBezTo>
                  <a:pt x="2767266" y="9656942"/>
                  <a:pt x="2612569" y="9622388"/>
                  <a:pt x="2428559" y="9631680"/>
                </a:cubicBezTo>
                <a:cubicBezTo>
                  <a:pt x="2244549" y="9640972"/>
                  <a:pt x="1844174" y="9630848"/>
                  <a:pt x="1605312" y="9631680"/>
                </a:cubicBezTo>
                <a:cubicBezTo>
                  <a:pt x="762818" y="9631687"/>
                  <a:pt x="82228" y="9077774"/>
                  <a:pt x="0" y="8026368"/>
                </a:cubicBezTo>
                <a:cubicBezTo>
                  <a:pt x="28638" y="7740400"/>
                  <a:pt x="6315" y="7546072"/>
                  <a:pt x="0" y="7384262"/>
                </a:cubicBezTo>
                <a:cubicBezTo>
                  <a:pt x="-6315" y="7222452"/>
                  <a:pt x="-13116" y="6944874"/>
                  <a:pt x="0" y="6613736"/>
                </a:cubicBezTo>
                <a:cubicBezTo>
                  <a:pt x="13116" y="6282598"/>
                  <a:pt x="-1708" y="6059095"/>
                  <a:pt x="0" y="5843209"/>
                </a:cubicBezTo>
                <a:cubicBezTo>
                  <a:pt x="1708" y="5627323"/>
                  <a:pt x="-29763" y="5428037"/>
                  <a:pt x="0" y="5201103"/>
                </a:cubicBezTo>
                <a:cubicBezTo>
                  <a:pt x="29763" y="4974169"/>
                  <a:pt x="-11898" y="4974120"/>
                  <a:pt x="0" y="4751629"/>
                </a:cubicBezTo>
                <a:cubicBezTo>
                  <a:pt x="11898" y="4529138"/>
                  <a:pt x="-31595" y="4186703"/>
                  <a:pt x="0" y="4045313"/>
                </a:cubicBezTo>
                <a:cubicBezTo>
                  <a:pt x="31595" y="3903923"/>
                  <a:pt x="-1269" y="3594523"/>
                  <a:pt x="0" y="3274787"/>
                </a:cubicBezTo>
                <a:cubicBezTo>
                  <a:pt x="1269" y="2955051"/>
                  <a:pt x="-18394" y="2812513"/>
                  <a:pt x="0" y="2568470"/>
                </a:cubicBezTo>
                <a:cubicBezTo>
                  <a:pt x="18394" y="2324427"/>
                  <a:pt x="-38916" y="1802597"/>
                  <a:pt x="0" y="160531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61928"/>
            </a:solidFill>
            <a:extLst>
              <a:ext uri="{C807C97D-BFC1-408E-A445-0C87EB9F89A2}">
                <ask:lineSketchStyleProps xmlns="" xmlns:ask="http://schemas.microsoft.com/office/drawing/2018/sketchyshapes" sd="16465916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53937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40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22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8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54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13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25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3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0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3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23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13892687" y="1"/>
            <a:ext cx="4395314" cy="42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13892687" y="1"/>
            <a:ext cx="4395314" cy="429975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960120"/>
            <a:ext cx="18288000" cy="8366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8012734"/>
            <a:ext cx="3634740" cy="22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4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96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5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56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46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35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70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5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48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11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8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5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14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81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42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Relationship Id="rId1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sv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42.svg"/><Relationship Id="rId9" Type="http://schemas.openxmlformats.org/officeDocument/2006/relationships/image" Target="../media/image15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2.svg"/><Relationship Id="rId12" Type="http://schemas.openxmlformats.org/officeDocument/2006/relationships/image" Target="../media/image5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png"/><Relationship Id="rId5" Type="http://schemas.openxmlformats.org/officeDocument/2006/relationships/image" Target="../media/image56.svg"/><Relationship Id="rId15" Type="http://schemas.openxmlformats.org/officeDocument/2006/relationships/image" Target="../media/image62.sv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5.sv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6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66.svg"/><Relationship Id="rId4" Type="http://schemas.openxmlformats.org/officeDocument/2006/relationships/image" Target="../media/image42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42.sv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42.sv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8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6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66.svg"/><Relationship Id="rId4" Type="http://schemas.openxmlformats.org/officeDocument/2006/relationships/image" Target="../media/image42.sv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8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70.png"/><Relationship Id="rId18" Type="http://schemas.openxmlformats.org/officeDocument/2006/relationships/image" Target="../media/image95.svg"/><Relationship Id="rId3" Type="http://schemas.openxmlformats.org/officeDocument/2006/relationships/image" Target="../media/image6.png"/><Relationship Id="rId21" Type="http://schemas.openxmlformats.org/officeDocument/2006/relationships/image" Target="../media/image73.png"/><Relationship Id="rId7" Type="http://schemas.openxmlformats.org/officeDocument/2006/relationships/image" Target="../media/image41.png"/><Relationship Id="rId12" Type="http://schemas.openxmlformats.org/officeDocument/2006/relationships/image" Target="../media/image15.svg"/><Relationship Id="rId17" Type="http://schemas.openxmlformats.org/officeDocument/2006/relationships/image" Target="../media/image71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23" Type="http://schemas.openxmlformats.org/officeDocument/2006/relationships/image" Target="../media/image74.png"/><Relationship Id="rId10" Type="http://schemas.openxmlformats.org/officeDocument/2006/relationships/image" Target="../media/image42.svg"/><Relationship Id="rId19" Type="http://schemas.openxmlformats.org/officeDocument/2006/relationships/image" Target="../media/image72.png"/><Relationship Id="rId4" Type="http://schemas.openxmlformats.org/officeDocument/2006/relationships/image" Target="../media/image10.svg"/><Relationship Id="rId9" Type="http://schemas.openxmlformats.org/officeDocument/2006/relationships/image" Target="../media/image29.png"/><Relationship Id="rId14" Type="http://schemas.openxmlformats.org/officeDocument/2006/relationships/image" Target="../media/image93.svg"/><Relationship Id="rId22" Type="http://schemas.openxmlformats.org/officeDocument/2006/relationships/image" Target="../media/image9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7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650142" y="5054190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753429" y="5054190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191942" y="7926045"/>
            <a:ext cx="31322026" cy="12187116"/>
          </a:xfrm>
          <a:custGeom>
            <a:avLst/>
            <a:gdLst/>
            <a:ahLst/>
            <a:cxnLst/>
            <a:rect l="l" t="t" r="r" b="b"/>
            <a:pathLst>
              <a:path w="31322026" h="12187116">
                <a:moveTo>
                  <a:pt x="0" y="0"/>
                </a:moveTo>
                <a:lnTo>
                  <a:pt x="31322026" y="0"/>
                </a:lnTo>
                <a:lnTo>
                  <a:pt x="31322026" y="12187115"/>
                </a:lnTo>
                <a:lnTo>
                  <a:pt x="0" y="12187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2325200" y="83197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241437" y="1153119"/>
            <a:ext cx="7234714" cy="7802142"/>
          </a:xfrm>
          <a:custGeom>
            <a:avLst/>
            <a:gdLst/>
            <a:ahLst/>
            <a:cxnLst/>
            <a:rect l="l" t="t" r="r" b="b"/>
            <a:pathLst>
              <a:path w="7234714" h="7802142">
                <a:moveTo>
                  <a:pt x="0" y="0"/>
                </a:moveTo>
                <a:lnTo>
                  <a:pt x="7234714" y="0"/>
                </a:lnTo>
                <a:lnTo>
                  <a:pt x="7234714" y="7802142"/>
                </a:lnTo>
                <a:lnTo>
                  <a:pt x="0" y="7802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35764" y="83197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5" y="0"/>
                </a:lnTo>
                <a:lnTo>
                  <a:pt x="5186515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-3844808" y="1153119"/>
            <a:ext cx="7910308" cy="8530725"/>
          </a:xfrm>
          <a:custGeom>
            <a:avLst/>
            <a:gdLst/>
            <a:ahLst/>
            <a:cxnLst/>
            <a:rect l="l" t="t" r="r" b="b"/>
            <a:pathLst>
              <a:path w="7910308" h="8530725">
                <a:moveTo>
                  <a:pt x="7910308" y="0"/>
                </a:moveTo>
                <a:lnTo>
                  <a:pt x="0" y="0"/>
                </a:lnTo>
                <a:lnTo>
                  <a:pt x="0" y="8530724"/>
                </a:lnTo>
                <a:lnTo>
                  <a:pt x="7910308" y="8530724"/>
                </a:lnTo>
                <a:lnTo>
                  <a:pt x="79103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35764" y="3121778"/>
            <a:ext cx="3191781" cy="7165222"/>
          </a:xfrm>
          <a:custGeom>
            <a:avLst/>
            <a:gdLst/>
            <a:ahLst/>
            <a:cxnLst/>
            <a:rect l="l" t="t" r="r" b="b"/>
            <a:pathLst>
              <a:path w="3191781" h="7165222">
                <a:moveTo>
                  <a:pt x="0" y="0"/>
                </a:moveTo>
                <a:lnTo>
                  <a:pt x="3191780" y="0"/>
                </a:lnTo>
                <a:lnTo>
                  <a:pt x="3191780" y="7165222"/>
                </a:lnTo>
                <a:lnTo>
                  <a:pt x="0" y="7165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1879416" y="3602827"/>
            <a:ext cx="6869143" cy="6382058"/>
          </a:xfrm>
          <a:custGeom>
            <a:avLst/>
            <a:gdLst/>
            <a:ahLst/>
            <a:cxnLst/>
            <a:rect l="l" t="t" r="r" b="b"/>
            <a:pathLst>
              <a:path w="6869143" h="6382058">
                <a:moveTo>
                  <a:pt x="0" y="0"/>
                </a:moveTo>
                <a:lnTo>
                  <a:pt x="6869143" y="0"/>
                </a:lnTo>
                <a:lnTo>
                  <a:pt x="6869143" y="6382059"/>
                </a:lnTo>
                <a:lnTo>
                  <a:pt x="0" y="6382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5277624" y="9379276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900" y="0"/>
                </a:lnTo>
                <a:lnTo>
                  <a:pt x="2497900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3435276" y="9569776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899" y="0"/>
                </a:lnTo>
                <a:lnTo>
                  <a:pt x="2497899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1642693" y="9258300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899" y="0"/>
                </a:lnTo>
                <a:lnTo>
                  <a:pt x="2497899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09A7D1-6DBA-B19C-46A0-B0D35F0776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473531" y="1928364"/>
            <a:ext cx="24715920" cy="2860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650142" y="5054190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753429" y="5054190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191942" y="7926045"/>
            <a:ext cx="31322026" cy="12187116"/>
          </a:xfrm>
          <a:custGeom>
            <a:avLst/>
            <a:gdLst/>
            <a:ahLst/>
            <a:cxnLst/>
            <a:rect l="l" t="t" r="r" b="b"/>
            <a:pathLst>
              <a:path w="31322026" h="12187116">
                <a:moveTo>
                  <a:pt x="0" y="0"/>
                </a:moveTo>
                <a:lnTo>
                  <a:pt x="31322026" y="0"/>
                </a:lnTo>
                <a:lnTo>
                  <a:pt x="31322026" y="12187115"/>
                </a:lnTo>
                <a:lnTo>
                  <a:pt x="0" y="12187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2325200" y="83197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241437" y="1153119"/>
            <a:ext cx="7234714" cy="7802142"/>
          </a:xfrm>
          <a:custGeom>
            <a:avLst/>
            <a:gdLst/>
            <a:ahLst/>
            <a:cxnLst/>
            <a:rect l="l" t="t" r="r" b="b"/>
            <a:pathLst>
              <a:path w="7234714" h="7802142">
                <a:moveTo>
                  <a:pt x="0" y="0"/>
                </a:moveTo>
                <a:lnTo>
                  <a:pt x="7234714" y="0"/>
                </a:lnTo>
                <a:lnTo>
                  <a:pt x="7234714" y="7802142"/>
                </a:lnTo>
                <a:lnTo>
                  <a:pt x="0" y="7802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35764" y="83197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5" y="0"/>
                </a:lnTo>
                <a:lnTo>
                  <a:pt x="5186515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-3844808" y="1153119"/>
            <a:ext cx="7910308" cy="8530725"/>
          </a:xfrm>
          <a:custGeom>
            <a:avLst/>
            <a:gdLst/>
            <a:ahLst/>
            <a:cxnLst/>
            <a:rect l="l" t="t" r="r" b="b"/>
            <a:pathLst>
              <a:path w="7910308" h="8530725">
                <a:moveTo>
                  <a:pt x="7910308" y="0"/>
                </a:moveTo>
                <a:lnTo>
                  <a:pt x="0" y="0"/>
                </a:lnTo>
                <a:lnTo>
                  <a:pt x="0" y="8530724"/>
                </a:lnTo>
                <a:lnTo>
                  <a:pt x="7910308" y="8530724"/>
                </a:lnTo>
                <a:lnTo>
                  <a:pt x="79103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35764" y="3121778"/>
            <a:ext cx="3191781" cy="7165222"/>
          </a:xfrm>
          <a:custGeom>
            <a:avLst/>
            <a:gdLst/>
            <a:ahLst/>
            <a:cxnLst/>
            <a:rect l="l" t="t" r="r" b="b"/>
            <a:pathLst>
              <a:path w="3191781" h="7165222">
                <a:moveTo>
                  <a:pt x="0" y="0"/>
                </a:moveTo>
                <a:lnTo>
                  <a:pt x="3191780" y="0"/>
                </a:lnTo>
                <a:lnTo>
                  <a:pt x="3191780" y="7165222"/>
                </a:lnTo>
                <a:lnTo>
                  <a:pt x="0" y="7165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1879416" y="3602827"/>
            <a:ext cx="6869143" cy="6382058"/>
          </a:xfrm>
          <a:custGeom>
            <a:avLst/>
            <a:gdLst/>
            <a:ahLst/>
            <a:cxnLst/>
            <a:rect l="l" t="t" r="r" b="b"/>
            <a:pathLst>
              <a:path w="6869143" h="6382058">
                <a:moveTo>
                  <a:pt x="0" y="0"/>
                </a:moveTo>
                <a:lnTo>
                  <a:pt x="6869143" y="0"/>
                </a:lnTo>
                <a:lnTo>
                  <a:pt x="6869143" y="6382059"/>
                </a:lnTo>
                <a:lnTo>
                  <a:pt x="0" y="6382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5277624" y="9379276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900" y="0"/>
                </a:lnTo>
                <a:lnTo>
                  <a:pt x="2497900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3435276" y="9569776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899" y="0"/>
                </a:lnTo>
                <a:lnTo>
                  <a:pt x="2497899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1642693" y="9258300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899" y="0"/>
                </a:lnTo>
                <a:lnTo>
                  <a:pt x="2497899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FB6AA4-F7DF-E6E8-CA28-59A3D38FCB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140722" y="1865200"/>
            <a:ext cx="26050302" cy="2786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94567" y="7065533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4"/>
                </a:lnTo>
                <a:lnTo>
                  <a:pt x="0" y="4385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94567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796961" y="234385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202220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8655432" y="2020998"/>
            <a:ext cx="9078827" cy="5732204"/>
            <a:chOff x="0" y="0"/>
            <a:chExt cx="2193857" cy="11602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93857" cy="1160262"/>
            </a:xfrm>
            <a:custGeom>
              <a:avLst/>
              <a:gdLst/>
              <a:ahLst/>
              <a:cxnLst/>
              <a:rect l="l" t="t" r="r" b="b"/>
              <a:pathLst>
                <a:path w="2193857" h="1160262">
                  <a:moveTo>
                    <a:pt x="13644" y="0"/>
                  </a:moveTo>
                  <a:lnTo>
                    <a:pt x="2180213" y="0"/>
                  </a:lnTo>
                  <a:cubicBezTo>
                    <a:pt x="2187748" y="0"/>
                    <a:pt x="2193857" y="6109"/>
                    <a:pt x="2193857" y="13644"/>
                  </a:cubicBezTo>
                  <a:lnTo>
                    <a:pt x="2193857" y="1146618"/>
                  </a:lnTo>
                  <a:cubicBezTo>
                    <a:pt x="2193857" y="1154153"/>
                    <a:pt x="2187748" y="1160262"/>
                    <a:pt x="2180213" y="1160262"/>
                  </a:cubicBezTo>
                  <a:lnTo>
                    <a:pt x="13644" y="1160262"/>
                  </a:lnTo>
                  <a:cubicBezTo>
                    <a:pt x="6109" y="1160262"/>
                    <a:pt x="0" y="1154153"/>
                    <a:pt x="0" y="1146618"/>
                  </a:cubicBezTo>
                  <a:lnTo>
                    <a:pt x="0" y="13644"/>
                  </a:lnTo>
                  <a:cubicBezTo>
                    <a:pt x="0" y="6109"/>
                    <a:pt x="6109" y="0"/>
                    <a:pt x="1364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93857" cy="1207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418857" y="7065533"/>
            <a:ext cx="3421221" cy="3554515"/>
          </a:xfrm>
          <a:custGeom>
            <a:avLst/>
            <a:gdLst/>
            <a:ahLst/>
            <a:cxnLst/>
            <a:rect l="l" t="t" r="r" b="b"/>
            <a:pathLst>
              <a:path w="3421221" h="3554515">
                <a:moveTo>
                  <a:pt x="3421221" y="0"/>
                </a:moveTo>
                <a:lnTo>
                  <a:pt x="0" y="0"/>
                </a:lnTo>
                <a:lnTo>
                  <a:pt x="0" y="3554515"/>
                </a:lnTo>
                <a:lnTo>
                  <a:pt x="3421221" y="3554515"/>
                </a:lnTo>
                <a:lnTo>
                  <a:pt x="342122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2422" y="2420081"/>
            <a:ext cx="7972425" cy="8229600"/>
          </a:xfrm>
          <a:custGeom>
            <a:avLst/>
            <a:gdLst/>
            <a:ahLst/>
            <a:cxnLst/>
            <a:rect l="l" t="t" r="r" b="b"/>
            <a:pathLst>
              <a:path w="7972425" h="8229600">
                <a:moveTo>
                  <a:pt x="0" y="0"/>
                </a:moveTo>
                <a:lnTo>
                  <a:pt x="7972425" y="0"/>
                </a:lnTo>
                <a:lnTo>
                  <a:pt x="797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9243291" y="7522659"/>
            <a:ext cx="2950590" cy="3471282"/>
          </a:xfrm>
          <a:custGeom>
            <a:avLst/>
            <a:gdLst/>
            <a:ahLst/>
            <a:cxnLst/>
            <a:rect l="l" t="t" r="r" b="b"/>
            <a:pathLst>
              <a:path w="2950590" h="3471282">
                <a:moveTo>
                  <a:pt x="0" y="0"/>
                </a:moveTo>
                <a:lnTo>
                  <a:pt x="2950590" y="0"/>
                </a:lnTo>
                <a:lnTo>
                  <a:pt x="2950590" y="3471282"/>
                </a:lnTo>
                <a:lnTo>
                  <a:pt x="0" y="3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8915400" y="2705100"/>
            <a:ext cx="847872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Hoạt động 2: Tìm hiểu chức năng của môi trường đối với con người</a:t>
            </a:r>
            <a:endParaRPr lang="en-US" sz="7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2468267" y="7522659"/>
            <a:ext cx="2950590" cy="3471282"/>
          </a:xfrm>
          <a:custGeom>
            <a:avLst/>
            <a:gdLst/>
            <a:ahLst/>
            <a:cxnLst/>
            <a:rect l="l" t="t" r="r" b="b"/>
            <a:pathLst>
              <a:path w="2950590" h="3471282">
                <a:moveTo>
                  <a:pt x="0" y="0"/>
                </a:moveTo>
                <a:lnTo>
                  <a:pt x="2950590" y="0"/>
                </a:lnTo>
                <a:lnTo>
                  <a:pt x="2950590" y="3471282"/>
                </a:lnTo>
                <a:lnTo>
                  <a:pt x="0" y="3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832279" y="85019"/>
            <a:ext cx="17211301" cy="2636951"/>
          </a:xfrm>
          <a:custGeom>
            <a:avLst/>
            <a:gdLst/>
            <a:ahLst/>
            <a:cxnLst/>
            <a:rect l="l" t="t" r="r" b="b"/>
            <a:pathLst>
              <a:path w="7315200" h="2688336">
                <a:moveTo>
                  <a:pt x="0" y="0"/>
                </a:moveTo>
                <a:lnTo>
                  <a:pt x="7315200" y="0"/>
                </a:lnTo>
                <a:lnTo>
                  <a:pt x="7315200" y="2688336"/>
                </a:lnTo>
                <a:lnTo>
                  <a:pt x="0" y="26883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DBDD8-EAE3-E8D3-FF7A-1F7A043CA5B3}"/>
              </a:ext>
            </a:extLst>
          </p:cNvPr>
          <p:cNvSpPr txBox="1"/>
          <p:nvPr/>
        </p:nvSpPr>
        <p:spPr>
          <a:xfrm>
            <a:off x="2133600" y="571500"/>
            <a:ext cx="1386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Dựa vào hình 4, cho biết môi trường cung cấp cho con người những gì và nhận từ con người những gì.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2628900"/>
            <a:ext cx="16764000" cy="74676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0E04625-7FE4-A662-73AE-3BE55DAA8A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600" y="2781300"/>
            <a:ext cx="12788414" cy="72390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B2DCF8-751B-F649-5FE2-E66A8DB72926}"/>
              </a:ext>
            </a:extLst>
          </p:cNvPr>
          <p:cNvSpPr/>
          <p:nvPr/>
        </p:nvSpPr>
        <p:spPr>
          <a:xfrm>
            <a:off x="3505200" y="5676900"/>
            <a:ext cx="4800600" cy="8382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3F07EAB-1F17-CD15-00D8-07DF705BCC82}"/>
              </a:ext>
            </a:extLst>
          </p:cNvPr>
          <p:cNvSpPr/>
          <p:nvPr/>
        </p:nvSpPr>
        <p:spPr>
          <a:xfrm>
            <a:off x="9753600" y="5600700"/>
            <a:ext cx="57150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C90A217-295B-31ED-93AB-4EB313CA91AF}"/>
              </a:ext>
            </a:extLst>
          </p:cNvPr>
          <p:cNvSpPr/>
          <p:nvPr/>
        </p:nvSpPr>
        <p:spPr>
          <a:xfrm>
            <a:off x="3581400" y="9334500"/>
            <a:ext cx="2514600" cy="1295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82F4C9-334A-7DB3-6F2E-71C3C9250F9E}"/>
              </a:ext>
            </a:extLst>
          </p:cNvPr>
          <p:cNvSpPr/>
          <p:nvPr/>
        </p:nvSpPr>
        <p:spPr>
          <a:xfrm>
            <a:off x="7086600" y="9410700"/>
            <a:ext cx="3429000" cy="876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CB4551B-3332-283C-B0A8-47E6222E4A8B}"/>
              </a:ext>
            </a:extLst>
          </p:cNvPr>
          <p:cNvSpPr/>
          <p:nvPr/>
        </p:nvSpPr>
        <p:spPr>
          <a:xfrm>
            <a:off x="11506200" y="9410700"/>
            <a:ext cx="3810000" cy="876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E5F0-A987-66FD-3074-A536FDCD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12FC00-B926-0968-C011-F5234C0314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AFFFE8-EFA0-9C11-D4AA-B7D8BDCE0FC6}"/>
              </a:ext>
            </a:extLst>
          </p:cNvPr>
          <p:cNvSpPr/>
          <p:nvPr/>
        </p:nvSpPr>
        <p:spPr>
          <a:xfrm>
            <a:off x="-394567" y="7315059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E82BF9B-2772-7F25-1E0A-D0E2C8280299}"/>
              </a:ext>
            </a:extLst>
          </p:cNvPr>
          <p:cNvSpPr/>
          <p:nvPr/>
        </p:nvSpPr>
        <p:spPr>
          <a:xfrm>
            <a:off x="6219" y="419387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C4E6B6-DDFE-51AE-B331-4F0BCBE0B3E3}"/>
              </a:ext>
            </a:extLst>
          </p:cNvPr>
          <p:cNvSpPr/>
          <p:nvPr/>
        </p:nvSpPr>
        <p:spPr>
          <a:xfrm>
            <a:off x="9265605" y="419387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E06515E-A4F7-DDE9-0BE1-2207B6CA8036}"/>
              </a:ext>
            </a:extLst>
          </p:cNvPr>
          <p:cNvGrpSpPr/>
          <p:nvPr/>
        </p:nvGrpSpPr>
        <p:grpSpPr>
          <a:xfrm>
            <a:off x="461894" y="2294568"/>
            <a:ext cx="11507454" cy="5896932"/>
            <a:chOff x="0" y="0"/>
            <a:chExt cx="2194135" cy="95631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84A8CE4-85B6-4F5D-4A09-C0E89F546DEC}"/>
                </a:ext>
              </a:extLst>
            </p:cNvPr>
            <p:cNvSpPr/>
            <p:nvPr/>
          </p:nvSpPr>
          <p:spPr>
            <a:xfrm>
              <a:off x="0" y="0"/>
              <a:ext cx="2194134" cy="956319"/>
            </a:xfrm>
            <a:custGeom>
              <a:avLst/>
              <a:gdLst/>
              <a:ahLst/>
              <a:cxnLst/>
              <a:rect l="l" t="t" r="r" b="b"/>
              <a:pathLst>
                <a:path w="2194134" h="956319">
                  <a:moveTo>
                    <a:pt x="22114" y="0"/>
                  </a:moveTo>
                  <a:lnTo>
                    <a:pt x="2172021" y="0"/>
                  </a:lnTo>
                  <a:cubicBezTo>
                    <a:pt x="2177886" y="0"/>
                    <a:pt x="2183511" y="2330"/>
                    <a:pt x="2187658" y="6477"/>
                  </a:cubicBezTo>
                  <a:cubicBezTo>
                    <a:pt x="2191805" y="10624"/>
                    <a:pt x="2194134" y="16249"/>
                    <a:pt x="2194134" y="22114"/>
                  </a:cubicBezTo>
                  <a:lnTo>
                    <a:pt x="2194134" y="934206"/>
                  </a:lnTo>
                  <a:cubicBezTo>
                    <a:pt x="2194134" y="946419"/>
                    <a:pt x="2184234" y="956319"/>
                    <a:pt x="2172021" y="956319"/>
                  </a:cubicBezTo>
                  <a:lnTo>
                    <a:pt x="22114" y="956319"/>
                  </a:lnTo>
                  <a:cubicBezTo>
                    <a:pt x="16249" y="956319"/>
                    <a:pt x="10624" y="953989"/>
                    <a:pt x="6477" y="949842"/>
                  </a:cubicBezTo>
                  <a:cubicBezTo>
                    <a:pt x="2330" y="945695"/>
                    <a:pt x="0" y="940071"/>
                    <a:pt x="0" y="934206"/>
                  </a:cubicBezTo>
                  <a:lnTo>
                    <a:pt x="0" y="22114"/>
                  </a:lnTo>
                  <a:cubicBezTo>
                    <a:pt x="0" y="16249"/>
                    <a:pt x="2330" y="10624"/>
                    <a:pt x="6477" y="6477"/>
                  </a:cubicBezTo>
                  <a:cubicBezTo>
                    <a:pt x="10624" y="2330"/>
                    <a:pt x="16249" y="0"/>
                    <a:pt x="221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FAD8F72-F2AB-694D-8241-8DAADCE24156}"/>
                </a:ext>
              </a:extLst>
            </p:cNvPr>
            <p:cNvSpPr txBox="1"/>
            <p:nvPr/>
          </p:nvSpPr>
          <p:spPr>
            <a:xfrm>
              <a:off x="0" y="-47625"/>
              <a:ext cx="2194135" cy="1003944"/>
            </a:xfrm>
            <a:prstGeom prst="rect">
              <a:avLst/>
            </a:prstGeom>
          </p:spPr>
          <p:txBody>
            <a:bodyPr lIns="58105" tIns="58105" rIns="58105" bIns="581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DF0D6A8-872E-0718-A938-A246DFD285BB}"/>
              </a:ext>
            </a:extLst>
          </p:cNvPr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 l="-29229" b="-2922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AAB1222-F960-EE9B-CB21-99324C5658E6}"/>
              </a:ext>
            </a:extLst>
          </p:cNvPr>
          <p:cNvSpPr/>
          <p:nvPr/>
        </p:nvSpPr>
        <p:spPr>
          <a:xfrm flipH="1">
            <a:off x="13821956" y="-635974"/>
            <a:ext cx="9406070" cy="10143801"/>
          </a:xfrm>
          <a:custGeom>
            <a:avLst/>
            <a:gdLst/>
            <a:ahLst/>
            <a:cxnLst/>
            <a:rect l="l" t="t" r="r" b="b"/>
            <a:pathLst>
              <a:path w="9406070" h="10143801">
                <a:moveTo>
                  <a:pt x="9406070" y="0"/>
                </a:moveTo>
                <a:lnTo>
                  <a:pt x="0" y="0"/>
                </a:lnTo>
                <a:lnTo>
                  <a:pt x="0" y="10143800"/>
                </a:lnTo>
                <a:lnTo>
                  <a:pt x="9406070" y="10143800"/>
                </a:lnTo>
                <a:lnTo>
                  <a:pt x="940607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D677578-CE99-191D-0CC7-CA76E07C044A}"/>
              </a:ext>
            </a:extLst>
          </p:cNvPr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BD1842E-8945-C2D5-5DA0-316404A8E27E}"/>
              </a:ext>
            </a:extLst>
          </p:cNvPr>
          <p:cNvSpPr/>
          <p:nvPr/>
        </p:nvSpPr>
        <p:spPr>
          <a:xfrm flipH="1">
            <a:off x="-353607" y="9196429"/>
            <a:ext cx="2764615" cy="1432573"/>
          </a:xfrm>
          <a:custGeom>
            <a:avLst/>
            <a:gdLst/>
            <a:ahLst/>
            <a:cxnLst/>
            <a:rect l="l" t="t" r="r" b="b"/>
            <a:pathLst>
              <a:path w="2764615" h="1432573">
                <a:moveTo>
                  <a:pt x="2764614" y="0"/>
                </a:moveTo>
                <a:lnTo>
                  <a:pt x="0" y="0"/>
                </a:lnTo>
                <a:lnTo>
                  <a:pt x="0" y="1432573"/>
                </a:lnTo>
                <a:lnTo>
                  <a:pt x="2764614" y="1432573"/>
                </a:lnTo>
                <a:lnTo>
                  <a:pt x="27646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65F7CF-B2DC-0C75-18B7-65C4FB4917E4}"/>
              </a:ext>
            </a:extLst>
          </p:cNvPr>
          <p:cNvSpPr/>
          <p:nvPr/>
        </p:nvSpPr>
        <p:spPr>
          <a:xfrm>
            <a:off x="2633915" y="8720179"/>
            <a:ext cx="7053724" cy="1844770"/>
          </a:xfrm>
          <a:custGeom>
            <a:avLst/>
            <a:gdLst/>
            <a:ahLst/>
            <a:cxnLst/>
            <a:rect l="l" t="t" r="r" b="b"/>
            <a:pathLst>
              <a:path w="7053724" h="1844770">
                <a:moveTo>
                  <a:pt x="0" y="0"/>
                </a:moveTo>
                <a:lnTo>
                  <a:pt x="7053724" y="0"/>
                </a:lnTo>
                <a:lnTo>
                  <a:pt x="7053724" y="1844770"/>
                </a:lnTo>
                <a:lnTo>
                  <a:pt x="0" y="1844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2302028-5FB3-BC69-11C2-720F1463E9A9}"/>
              </a:ext>
            </a:extLst>
          </p:cNvPr>
          <p:cNvSpPr/>
          <p:nvPr/>
        </p:nvSpPr>
        <p:spPr>
          <a:xfrm>
            <a:off x="12126924" y="3190816"/>
            <a:ext cx="5845482" cy="7096184"/>
          </a:xfrm>
          <a:custGeom>
            <a:avLst/>
            <a:gdLst/>
            <a:ahLst/>
            <a:cxnLst/>
            <a:rect l="l" t="t" r="r" b="b"/>
            <a:pathLst>
              <a:path w="5845482" h="7096184">
                <a:moveTo>
                  <a:pt x="0" y="0"/>
                </a:moveTo>
                <a:lnTo>
                  <a:pt x="5845482" y="0"/>
                </a:lnTo>
                <a:lnTo>
                  <a:pt x="5845482" y="7096184"/>
                </a:lnTo>
                <a:lnTo>
                  <a:pt x="0" y="7096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2BB8D5D-E2FC-B9A6-F536-7868E3107C6E}"/>
              </a:ext>
            </a:extLst>
          </p:cNvPr>
          <p:cNvSpPr txBox="1"/>
          <p:nvPr/>
        </p:nvSpPr>
        <p:spPr>
          <a:xfrm>
            <a:off x="605872" y="2620505"/>
            <a:ext cx="1091518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0094" lvl="1" indent="-857250" algn="just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Môi trường cung cấp cho con người thức ăn, đất để xây nhà ở.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pPr marL="1140094" lvl="1" indent="-857250" algn="just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Con người thải ra môi trường nước, rác thải sinh hoạt, ...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903D50-6A6F-2004-F501-6C86F61C91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6760" y="101947"/>
            <a:ext cx="14412924" cy="16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832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1010009" y="0"/>
            <a:ext cx="5125544" cy="7378364"/>
          </a:xfrm>
          <a:custGeom>
            <a:avLst/>
            <a:gdLst/>
            <a:ahLst/>
            <a:cxnLst/>
            <a:rect l="l" t="t" r="r" b="b"/>
            <a:pathLst>
              <a:path w="5125544" h="7378364">
                <a:moveTo>
                  <a:pt x="5125544" y="0"/>
                </a:moveTo>
                <a:lnTo>
                  <a:pt x="0" y="0"/>
                </a:lnTo>
                <a:lnTo>
                  <a:pt x="0" y="7378364"/>
                </a:lnTo>
                <a:lnTo>
                  <a:pt x="5125544" y="7378364"/>
                </a:lnTo>
                <a:lnTo>
                  <a:pt x="512554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2589" y="4171927"/>
            <a:ext cx="4823567" cy="3262485"/>
          </a:xfrm>
          <a:custGeom>
            <a:avLst/>
            <a:gdLst/>
            <a:ahLst/>
            <a:cxnLst/>
            <a:rect l="l" t="t" r="r" b="b"/>
            <a:pathLst>
              <a:path w="4823567" h="3262485">
                <a:moveTo>
                  <a:pt x="0" y="0"/>
                </a:moveTo>
                <a:lnTo>
                  <a:pt x="4823567" y="0"/>
                </a:lnTo>
                <a:lnTo>
                  <a:pt x="4823567" y="3262485"/>
                </a:lnTo>
                <a:lnTo>
                  <a:pt x="0" y="326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4208112" y="4171927"/>
            <a:ext cx="4823567" cy="3262485"/>
          </a:xfrm>
          <a:custGeom>
            <a:avLst/>
            <a:gdLst/>
            <a:ahLst/>
            <a:cxnLst/>
            <a:rect l="l" t="t" r="r" b="b"/>
            <a:pathLst>
              <a:path w="4823567" h="3262485">
                <a:moveTo>
                  <a:pt x="0" y="0"/>
                </a:moveTo>
                <a:lnTo>
                  <a:pt x="4823567" y="0"/>
                </a:lnTo>
                <a:lnTo>
                  <a:pt x="4823567" y="3262485"/>
                </a:lnTo>
                <a:lnTo>
                  <a:pt x="0" y="326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015793" y="6939024"/>
            <a:ext cx="22143617" cy="5090471"/>
          </a:xfrm>
          <a:custGeom>
            <a:avLst/>
            <a:gdLst/>
            <a:ahLst/>
            <a:cxnLst/>
            <a:rect l="l" t="t" r="r" b="b"/>
            <a:pathLst>
              <a:path w="22143617" h="5090471">
                <a:moveTo>
                  <a:pt x="0" y="0"/>
                </a:moveTo>
                <a:lnTo>
                  <a:pt x="22143617" y="0"/>
                </a:lnTo>
                <a:lnTo>
                  <a:pt x="22143617" y="5090472"/>
                </a:lnTo>
                <a:lnTo>
                  <a:pt x="0" y="5090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291958" y="-1617911"/>
            <a:ext cx="9406070" cy="10143801"/>
          </a:xfrm>
          <a:custGeom>
            <a:avLst/>
            <a:gdLst/>
            <a:ahLst/>
            <a:cxnLst/>
            <a:rect l="l" t="t" r="r" b="b"/>
            <a:pathLst>
              <a:path w="9406070" h="10143801">
                <a:moveTo>
                  <a:pt x="0" y="0"/>
                </a:moveTo>
                <a:lnTo>
                  <a:pt x="9406070" y="0"/>
                </a:lnTo>
                <a:lnTo>
                  <a:pt x="9406070" y="10143801"/>
                </a:lnTo>
                <a:lnTo>
                  <a:pt x="0" y="10143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838185" y="1702273"/>
            <a:ext cx="2390980" cy="2000742"/>
          </a:xfrm>
          <a:custGeom>
            <a:avLst/>
            <a:gdLst/>
            <a:ahLst/>
            <a:cxnLst/>
            <a:rect l="l" t="t" r="r" b="b"/>
            <a:pathLst>
              <a:path w="2390980" h="2000742">
                <a:moveTo>
                  <a:pt x="0" y="0"/>
                </a:moveTo>
                <a:lnTo>
                  <a:pt x="2390980" y="0"/>
                </a:lnTo>
                <a:lnTo>
                  <a:pt x="2390980" y="2000742"/>
                </a:lnTo>
                <a:lnTo>
                  <a:pt x="0" y="2000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3694053" y="975609"/>
            <a:ext cx="10502978" cy="6483496"/>
            <a:chOff x="0" y="0"/>
            <a:chExt cx="2194135" cy="13544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4134" cy="1354441"/>
            </a:xfrm>
            <a:custGeom>
              <a:avLst/>
              <a:gdLst/>
              <a:ahLst/>
              <a:cxnLst/>
              <a:rect l="l" t="t" r="r" b="b"/>
              <a:pathLst>
                <a:path w="2194134" h="1354441">
                  <a:moveTo>
                    <a:pt x="22114" y="0"/>
                  </a:moveTo>
                  <a:lnTo>
                    <a:pt x="2172021" y="0"/>
                  </a:lnTo>
                  <a:cubicBezTo>
                    <a:pt x="2177886" y="0"/>
                    <a:pt x="2183511" y="2330"/>
                    <a:pt x="2187658" y="6477"/>
                  </a:cubicBezTo>
                  <a:cubicBezTo>
                    <a:pt x="2191805" y="10624"/>
                    <a:pt x="2194134" y="16249"/>
                    <a:pt x="2194134" y="22114"/>
                  </a:cubicBezTo>
                  <a:lnTo>
                    <a:pt x="2194134" y="1332327"/>
                  </a:lnTo>
                  <a:cubicBezTo>
                    <a:pt x="2194134" y="1344540"/>
                    <a:pt x="2184234" y="1354441"/>
                    <a:pt x="2172021" y="1354441"/>
                  </a:cubicBezTo>
                  <a:lnTo>
                    <a:pt x="22114" y="1354441"/>
                  </a:lnTo>
                  <a:cubicBezTo>
                    <a:pt x="16249" y="1354441"/>
                    <a:pt x="10624" y="1352111"/>
                    <a:pt x="6477" y="1347964"/>
                  </a:cubicBezTo>
                  <a:cubicBezTo>
                    <a:pt x="2330" y="1343817"/>
                    <a:pt x="0" y="1338192"/>
                    <a:pt x="0" y="1332327"/>
                  </a:cubicBezTo>
                  <a:lnTo>
                    <a:pt x="0" y="22114"/>
                  </a:lnTo>
                  <a:cubicBezTo>
                    <a:pt x="0" y="16249"/>
                    <a:pt x="2330" y="10624"/>
                    <a:pt x="6477" y="6477"/>
                  </a:cubicBezTo>
                  <a:cubicBezTo>
                    <a:pt x="10624" y="2330"/>
                    <a:pt x="16249" y="0"/>
                    <a:pt x="221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4135" cy="1402066"/>
            </a:xfrm>
            <a:prstGeom prst="rect">
              <a:avLst/>
            </a:prstGeom>
          </p:spPr>
          <p:txBody>
            <a:bodyPr lIns="58105" tIns="58105" rIns="58105" bIns="58105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62589" y="5396737"/>
            <a:ext cx="4810241" cy="4890263"/>
          </a:xfrm>
          <a:custGeom>
            <a:avLst/>
            <a:gdLst/>
            <a:ahLst/>
            <a:cxnLst/>
            <a:rect l="l" t="t" r="r" b="b"/>
            <a:pathLst>
              <a:path w="4810241" h="4890263">
                <a:moveTo>
                  <a:pt x="0" y="0"/>
                </a:moveTo>
                <a:lnTo>
                  <a:pt x="4810241" y="0"/>
                </a:lnTo>
                <a:lnTo>
                  <a:pt x="4810241" y="4890263"/>
                </a:lnTo>
                <a:lnTo>
                  <a:pt x="0" y="4890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5449815" y="8074188"/>
            <a:ext cx="2284962" cy="2425106"/>
          </a:xfrm>
          <a:custGeom>
            <a:avLst/>
            <a:gdLst/>
            <a:ahLst/>
            <a:cxnLst/>
            <a:rect l="l" t="t" r="r" b="b"/>
            <a:pathLst>
              <a:path w="2284962" h="2425106">
                <a:moveTo>
                  <a:pt x="0" y="0"/>
                </a:moveTo>
                <a:lnTo>
                  <a:pt x="2284962" y="0"/>
                </a:lnTo>
                <a:lnTo>
                  <a:pt x="2284962" y="2425106"/>
                </a:lnTo>
                <a:lnTo>
                  <a:pt x="0" y="2425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7734777" y="8728694"/>
            <a:ext cx="1794787" cy="1904867"/>
          </a:xfrm>
          <a:custGeom>
            <a:avLst/>
            <a:gdLst/>
            <a:ahLst/>
            <a:cxnLst/>
            <a:rect l="l" t="t" r="r" b="b"/>
            <a:pathLst>
              <a:path w="1794787" h="1904867">
                <a:moveTo>
                  <a:pt x="0" y="0"/>
                </a:moveTo>
                <a:lnTo>
                  <a:pt x="1794786" y="0"/>
                </a:lnTo>
                <a:lnTo>
                  <a:pt x="1794786" y="1904867"/>
                </a:lnTo>
                <a:lnTo>
                  <a:pt x="0" y="1904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0138138" y="8305867"/>
            <a:ext cx="1794787" cy="1904867"/>
          </a:xfrm>
          <a:custGeom>
            <a:avLst/>
            <a:gdLst/>
            <a:ahLst/>
            <a:cxnLst/>
            <a:rect l="l" t="t" r="r" b="b"/>
            <a:pathLst>
              <a:path w="1794787" h="1904867">
                <a:moveTo>
                  <a:pt x="0" y="0"/>
                </a:moveTo>
                <a:lnTo>
                  <a:pt x="1794786" y="0"/>
                </a:lnTo>
                <a:lnTo>
                  <a:pt x="1794786" y="1904866"/>
                </a:lnTo>
                <a:lnTo>
                  <a:pt x="0" y="1904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3733800" y="2171700"/>
            <a:ext cx="10043353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2844" lvl="1" algn="ctr">
              <a:spcBef>
                <a:spcPct val="0"/>
              </a:spcBef>
            </a:pPr>
            <a:r>
              <a:rPr lang="vi-VN" sz="7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Nêu thêm ví dụ về chức năng của môi trường đối với con người.</a:t>
            </a:r>
            <a:endParaRPr lang="en-US" sz="7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916522" y="5079686"/>
            <a:ext cx="6586325" cy="5472637"/>
          </a:xfrm>
          <a:custGeom>
            <a:avLst/>
            <a:gdLst/>
            <a:ahLst/>
            <a:cxnLst/>
            <a:rect l="l" t="t" r="r" b="b"/>
            <a:pathLst>
              <a:path w="6586325" h="5472637">
                <a:moveTo>
                  <a:pt x="0" y="0"/>
                </a:moveTo>
                <a:lnTo>
                  <a:pt x="6586325" y="0"/>
                </a:lnTo>
                <a:lnTo>
                  <a:pt x="6586325" y="5472637"/>
                </a:lnTo>
                <a:lnTo>
                  <a:pt x="0" y="54726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1943100"/>
            <a:ext cx="16764000" cy="81534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7DAA5B-DC9B-3EBD-BBA8-71D464D909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" y="3695700"/>
            <a:ext cx="1632406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41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1943100"/>
            <a:ext cx="16764000" cy="81534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FE64CFD-D7DB-B5B1-B0E9-2352C5A6A4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2999" y="3543300"/>
            <a:ext cx="1596024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44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385" y="-10376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927808" y="7741764"/>
            <a:ext cx="22143617" cy="5090471"/>
          </a:xfrm>
          <a:custGeom>
            <a:avLst/>
            <a:gdLst/>
            <a:ahLst/>
            <a:cxnLst/>
            <a:rect l="l" t="t" r="r" b="b"/>
            <a:pathLst>
              <a:path w="22143617" h="5090471">
                <a:moveTo>
                  <a:pt x="0" y="0"/>
                </a:moveTo>
                <a:lnTo>
                  <a:pt x="22143616" y="0"/>
                </a:lnTo>
                <a:lnTo>
                  <a:pt x="22143616" y="5090472"/>
                </a:lnTo>
                <a:lnTo>
                  <a:pt x="0" y="5090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4620580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4"/>
                </a:lnTo>
                <a:lnTo>
                  <a:pt x="0" y="3121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323603" y="517992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0" y="0"/>
                </a:moveTo>
                <a:lnTo>
                  <a:pt x="6704606" y="0"/>
                </a:lnTo>
                <a:lnTo>
                  <a:pt x="6704606" y="3410969"/>
                </a:lnTo>
                <a:lnTo>
                  <a:pt x="0" y="3410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31704" y="517992"/>
            <a:ext cx="2894875" cy="8493520"/>
          </a:xfrm>
          <a:custGeom>
            <a:avLst/>
            <a:gdLst/>
            <a:ahLst/>
            <a:cxnLst/>
            <a:rect l="l" t="t" r="r" b="b"/>
            <a:pathLst>
              <a:path w="2894875" h="8493520">
                <a:moveTo>
                  <a:pt x="0" y="0"/>
                </a:moveTo>
                <a:lnTo>
                  <a:pt x="2894875" y="0"/>
                </a:lnTo>
                <a:lnTo>
                  <a:pt x="2894875" y="8493521"/>
                </a:lnTo>
                <a:lnTo>
                  <a:pt x="0" y="8493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259386" y="4620580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4"/>
                </a:lnTo>
                <a:lnTo>
                  <a:pt x="0" y="3121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2526655" y="94684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6704606" y="0"/>
                </a:moveTo>
                <a:lnTo>
                  <a:pt x="0" y="0"/>
                </a:lnTo>
                <a:lnTo>
                  <a:pt x="0" y="3410968"/>
                </a:lnTo>
                <a:lnTo>
                  <a:pt x="6704606" y="3410968"/>
                </a:lnTo>
                <a:lnTo>
                  <a:pt x="670460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878958" y="517992"/>
            <a:ext cx="2894875" cy="8493520"/>
          </a:xfrm>
          <a:custGeom>
            <a:avLst/>
            <a:gdLst/>
            <a:ahLst/>
            <a:cxnLst/>
            <a:rect l="l" t="t" r="r" b="b"/>
            <a:pathLst>
              <a:path w="2894875" h="8493520">
                <a:moveTo>
                  <a:pt x="2894875" y="0"/>
                </a:moveTo>
                <a:lnTo>
                  <a:pt x="0" y="0"/>
                </a:lnTo>
                <a:lnTo>
                  <a:pt x="0" y="8493521"/>
                </a:lnTo>
                <a:lnTo>
                  <a:pt x="2894875" y="8493521"/>
                </a:lnTo>
                <a:lnTo>
                  <a:pt x="289487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526655" y="3928961"/>
            <a:ext cx="5171548" cy="7625607"/>
          </a:xfrm>
          <a:custGeom>
            <a:avLst/>
            <a:gdLst/>
            <a:ahLst/>
            <a:cxnLst/>
            <a:rect l="l" t="t" r="r" b="b"/>
            <a:pathLst>
              <a:path w="5171548" h="7625607">
                <a:moveTo>
                  <a:pt x="0" y="0"/>
                </a:moveTo>
                <a:lnTo>
                  <a:pt x="5171549" y="0"/>
                </a:lnTo>
                <a:lnTo>
                  <a:pt x="5171549" y="7625607"/>
                </a:lnTo>
                <a:lnTo>
                  <a:pt x="0" y="76256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6181172"/>
            <a:ext cx="9875079" cy="4650264"/>
          </a:xfrm>
          <a:custGeom>
            <a:avLst/>
            <a:gdLst/>
            <a:ahLst/>
            <a:cxnLst/>
            <a:rect l="l" t="t" r="r" b="b"/>
            <a:pathLst>
              <a:path w="9875079" h="4650264">
                <a:moveTo>
                  <a:pt x="0" y="0"/>
                </a:moveTo>
                <a:lnTo>
                  <a:pt x="9875079" y="0"/>
                </a:lnTo>
                <a:lnTo>
                  <a:pt x="9875079" y="4650264"/>
                </a:lnTo>
                <a:lnTo>
                  <a:pt x="0" y="4650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7DC10ED8-20EE-4068-11AF-7E2BEAFF0F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43100"/>
            <a:ext cx="15256907" cy="36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9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394567" y="7065533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4"/>
                </a:lnTo>
                <a:lnTo>
                  <a:pt x="0" y="4385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94567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796961" y="234385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202220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655432" y="2020998"/>
            <a:ext cx="9078827" cy="5732204"/>
            <a:chOff x="0" y="0"/>
            <a:chExt cx="2193857" cy="11602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93857" cy="1160262"/>
            </a:xfrm>
            <a:custGeom>
              <a:avLst/>
              <a:gdLst/>
              <a:ahLst/>
              <a:cxnLst/>
              <a:rect l="l" t="t" r="r" b="b"/>
              <a:pathLst>
                <a:path w="2193857" h="1160262">
                  <a:moveTo>
                    <a:pt x="13644" y="0"/>
                  </a:moveTo>
                  <a:lnTo>
                    <a:pt x="2180213" y="0"/>
                  </a:lnTo>
                  <a:cubicBezTo>
                    <a:pt x="2187748" y="0"/>
                    <a:pt x="2193857" y="6109"/>
                    <a:pt x="2193857" y="13644"/>
                  </a:cubicBezTo>
                  <a:lnTo>
                    <a:pt x="2193857" y="1146618"/>
                  </a:lnTo>
                  <a:cubicBezTo>
                    <a:pt x="2193857" y="1154153"/>
                    <a:pt x="2187748" y="1160262"/>
                    <a:pt x="2180213" y="1160262"/>
                  </a:cubicBezTo>
                  <a:lnTo>
                    <a:pt x="13644" y="1160262"/>
                  </a:lnTo>
                  <a:cubicBezTo>
                    <a:pt x="6109" y="1160262"/>
                    <a:pt x="0" y="1154153"/>
                    <a:pt x="0" y="1146618"/>
                  </a:cubicBezTo>
                  <a:lnTo>
                    <a:pt x="0" y="13644"/>
                  </a:lnTo>
                  <a:cubicBezTo>
                    <a:pt x="0" y="6109"/>
                    <a:pt x="6109" y="0"/>
                    <a:pt x="1364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93857" cy="1207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418857" y="7065533"/>
            <a:ext cx="3421221" cy="3554515"/>
          </a:xfrm>
          <a:custGeom>
            <a:avLst/>
            <a:gdLst/>
            <a:ahLst/>
            <a:cxnLst/>
            <a:rect l="l" t="t" r="r" b="b"/>
            <a:pathLst>
              <a:path w="3421221" h="3554515">
                <a:moveTo>
                  <a:pt x="3421221" y="0"/>
                </a:moveTo>
                <a:lnTo>
                  <a:pt x="0" y="0"/>
                </a:lnTo>
                <a:lnTo>
                  <a:pt x="0" y="3554515"/>
                </a:lnTo>
                <a:lnTo>
                  <a:pt x="3421221" y="3554515"/>
                </a:lnTo>
                <a:lnTo>
                  <a:pt x="342122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422" y="2420081"/>
            <a:ext cx="7972425" cy="8229600"/>
          </a:xfrm>
          <a:custGeom>
            <a:avLst/>
            <a:gdLst/>
            <a:ahLst/>
            <a:cxnLst/>
            <a:rect l="l" t="t" r="r" b="b"/>
            <a:pathLst>
              <a:path w="7972425" h="8229600">
                <a:moveTo>
                  <a:pt x="0" y="0"/>
                </a:moveTo>
                <a:lnTo>
                  <a:pt x="7972425" y="0"/>
                </a:lnTo>
                <a:lnTo>
                  <a:pt x="797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43291" y="7522659"/>
            <a:ext cx="2950590" cy="3471282"/>
          </a:xfrm>
          <a:custGeom>
            <a:avLst/>
            <a:gdLst/>
            <a:ahLst/>
            <a:cxnLst/>
            <a:rect l="l" t="t" r="r" b="b"/>
            <a:pathLst>
              <a:path w="2950590" h="3471282">
                <a:moveTo>
                  <a:pt x="0" y="0"/>
                </a:moveTo>
                <a:lnTo>
                  <a:pt x="2950590" y="0"/>
                </a:lnTo>
                <a:lnTo>
                  <a:pt x="2950590" y="3471282"/>
                </a:lnTo>
                <a:lnTo>
                  <a:pt x="0" y="3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15400" y="2705100"/>
            <a:ext cx="88392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Hoạt động 3: Thực hành tìm hiểu các chức năng của môi trường đối với con người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2468267" y="7522659"/>
            <a:ext cx="2950590" cy="3471282"/>
          </a:xfrm>
          <a:custGeom>
            <a:avLst/>
            <a:gdLst/>
            <a:ahLst/>
            <a:cxnLst/>
            <a:rect l="l" t="t" r="r" b="b"/>
            <a:pathLst>
              <a:path w="2950590" h="3471282">
                <a:moveTo>
                  <a:pt x="0" y="0"/>
                </a:moveTo>
                <a:lnTo>
                  <a:pt x="2950590" y="0"/>
                </a:lnTo>
                <a:lnTo>
                  <a:pt x="2950590" y="3471282"/>
                </a:lnTo>
                <a:lnTo>
                  <a:pt x="0" y="3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4357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571500"/>
            <a:ext cx="16764000" cy="99822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444107-B537-E0C8-0BB3-0795E1D90EE1}"/>
              </a:ext>
            </a:extLst>
          </p:cNvPr>
          <p:cNvSpPr txBox="1"/>
          <p:nvPr/>
        </p:nvSpPr>
        <p:spPr>
          <a:xfrm>
            <a:off x="1447800" y="1028700"/>
            <a:ext cx="1562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Bước 1: Lập kế hoạch</a:t>
            </a:r>
          </a:p>
          <a:p>
            <a:pPr algn="just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- Mỗi nhóm lập sơ đồ chức năng của môi trường đối với con người theo gợi ý sau.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47A5DA-FB14-C801-6B2D-A4488B0070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0" y="3238500"/>
            <a:ext cx="11077222" cy="4191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18BBCB-AB4D-2878-BEFB-403732E1E0B5}"/>
              </a:ext>
            </a:extLst>
          </p:cNvPr>
          <p:cNvSpPr txBox="1"/>
          <p:nvPr/>
        </p:nvSpPr>
        <p:spPr>
          <a:xfrm>
            <a:off x="1447800" y="7810500"/>
            <a:ext cx="1562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- Phân công nhiệm vụ cho thành viên trong nhóm thu thập thông tin qua thực tế hoặc internet về các chức năng đó.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80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674956" y="4500791"/>
            <a:ext cx="5790638" cy="597788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701341" y="6681674"/>
            <a:ext cx="5790638" cy="795576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701335" y="6151257"/>
            <a:ext cx="5790639" cy="540264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701338" y="5614332"/>
            <a:ext cx="5790639" cy="550512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701335" y="5079314"/>
            <a:ext cx="5790639" cy="540729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4843" y="356532"/>
            <a:ext cx="58007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5905" y="2442695"/>
            <a:ext cx="138653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571500"/>
            <a:ext cx="16764000" cy="99822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444107-B537-E0C8-0BB3-0795E1D90EE1}"/>
              </a:ext>
            </a:extLst>
          </p:cNvPr>
          <p:cNvSpPr txBox="1"/>
          <p:nvPr/>
        </p:nvSpPr>
        <p:spPr>
          <a:xfrm>
            <a:off x="1447800" y="1028700"/>
            <a:ext cx="15621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Thực hiện kế hoạch</a:t>
            </a:r>
          </a:p>
          <a:p>
            <a:pPr lvl="0" algn="just"/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Mỗi thành viên thực hiện nhiệm vụ được phân công</a:t>
            </a:r>
          </a:p>
          <a:p>
            <a:pPr lvl="0" algn="just"/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Thảo luận nhóm và tổng hợp kết quả hoạt động nhóm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95F2A-9B14-2EA9-EBE4-4AB283684F6A}"/>
              </a:ext>
            </a:extLst>
          </p:cNvPr>
          <p:cNvSpPr txBox="1"/>
          <p:nvPr/>
        </p:nvSpPr>
        <p:spPr>
          <a:xfrm>
            <a:off x="1600200" y="6515100"/>
            <a:ext cx="156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Báo cáo sản phẩm.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51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EFAAB-11CD-CB96-F6EB-6DF4FEE5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"/>
            <a:ext cx="18288000" cy="102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394567" y="7065533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4"/>
                </a:lnTo>
                <a:lnTo>
                  <a:pt x="0" y="4385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94567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796961" y="234385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202220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655432" y="2020998"/>
            <a:ext cx="9078827" cy="5732204"/>
            <a:chOff x="0" y="0"/>
            <a:chExt cx="2193857" cy="11602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93857" cy="1160262"/>
            </a:xfrm>
            <a:custGeom>
              <a:avLst/>
              <a:gdLst/>
              <a:ahLst/>
              <a:cxnLst/>
              <a:rect l="l" t="t" r="r" b="b"/>
              <a:pathLst>
                <a:path w="2193857" h="1160262">
                  <a:moveTo>
                    <a:pt x="13644" y="0"/>
                  </a:moveTo>
                  <a:lnTo>
                    <a:pt x="2180213" y="0"/>
                  </a:lnTo>
                  <a:cubicBezTo>
                    <a:pt x="2187748" y="0"/>
                    <a:pt x="2193857" y="6109"/>
                    <a:pt x="2193857" y="13644"/>
                  </a:cubicBezTo>
                  <a:lnTo>
                    <a:pt x="2193857" y="1146618"/>
                  </a:lnTo>
                  <a:cubicBezTo>
                    <a:pt x="2193857" y="1154153"/>
                    <a:pt x="2187748" y="1160262"/>
                    <a:pt x="2180213" y="1160262"/>
                  </a:cubicBezTo>
                  <a:lnTo>
                    <a:pt x="13644" y="1160262"/>
                  </a:lnTo>
                  <a:cubicBezTo>
                    <a:pt x="6109" y="1160262"/>
                    <a:pt x="0" y="1154153"/>
                    <a:pt x="0" y="1146618"/>
                  </a:cubicBezTo>
                  <a:lnTo>
                    <a:pt x="0" y="13644"/>
                  </a:lnTo>
                  <a:cubicBezTo>
                    <a:pt x="0" y="6109"/>
                    <a:pt x="6109" y="0"/>
                    <a:pt x="1364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93857" cy="1207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418857" y="7065533"/>
            <a:ext cx="3421221" cy="3554515"/>
          </a:xfrm>
          <a:custGeom>
            <a:avLst/>
            <a:gdLst/>
            <a:ahLst/>
            <a:cxnLst/>
            <a:rect l="l" t="t" r="r" b="b"/>
            <a:pathLst>
              <a:path w="3421221" h="3554515">
                <a:moveTo>
                  <a:pt x="3421221" y="0"/>
                </a:moveTo>
                <a:lnTo>
                  <a:pt x="0" y="0"/>
                </a:lnTo>
                <a:lnTo>
                  <a:pt x="0" y="3554515"/>
                </a:lnTo>
                <a:lnTo>
                  <a:pt x="3421221" y="3554515"/>
                </a:lnTo>
                <a:lnTo>
                  <a:pt x="342122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422" y="2420081"/>
            <a:ext cx="7972425" cy="8229600"/>
          </a:xfrm>
          <a:custGeom>
            <a:avLst/>
            <a:gdLst/>
            <a:ahLst/>
            <a:cxnLst/>
            <a:rect l="l" t="t" r="r" b="b"/>
            <a:pathLst>
              <a:path w="7972425" h="8229600">
                <a:moveTo>
                  <a:pt x="0" y="0"/>
                </a:moveTo>
                <a:lnTo>
                  <a:pt x="7972425" y="0"/>
                </a:lnTo>
                <a:lnTo>
                  <a:pt x="797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43291" y="7522659"/>
            <a:ext cx="2950590" cy="3471282"/>
          </a:xfrm>
          <a:custGeom>
            <a:avLst/>
            <a:gdLst/>
            <a:ahLst/>
            <a:cxnLst/>
            <a:rect l="l" t="t" r="r" b="b"/>
            <a:pathLst>
              <a:path w="2950590" h="3471282">
                <a:moveTo>
                  <a:pt x="0" y="0"/>
                </a:moveTo>
                <a:lnTo>
                  <a:pt x="2950590" y="0"/>
                </a:lnTo>
                <a:lnTo>
                  <a:pt x="2950590" y="3471282"/>
                </a:lnTo>
                <a:lnTo>
                  <a:pt x="0" y="3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15400" y="2705100"/>
            <a:ext cx="847872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Hoạt động 4: Thảo luận về chức năng chứa chất thải của môi trường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2468267" y="7522659"/>
            <a:ext cx="2950590" cy="3471282"/>
          </a:xfrm>
          <a:custGeom>
            <a:avLst/>
            <a:gdLst/>
            <a:ahLst/>
            <a:cxnLst/>
            <a:rect l="l" t="t" r="r" b="b"/>
            <a:pathLst>
              <a:path w="2950590" h="3471282">
                <a:moveTo>
                  <a:pt x="0" y="0"/>
                </a:moveTo>
                <a:lnTo>
                  <a:pt x="2950590" y="0"/>
                </a:lnTo>
                <a:lnTo>
                  <a:pt x="2950590" y="3471282"/>
                </a:lnTo>
                <a:lnTo>
                  <a:pt x="0" y="347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46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571500"/>
            <a:ext cx="16764000" cy="99822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Hình ảnh 340">
            <a:extLst>
              <a:ext uri="{FF2B5EF4-FFF2-40B4-BE49-F238E27FC236}">
                <a16:creationId xmlns:a16="http://schemas.microsoft.com/office/drawing/2014/main" id="{00289E9E-00E2-BE25-7E37-08B26492FC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400" y="5432153"/>
            <a:ext cx="11531367" cy="4854847"/>
          </a:xfrm>
          <a:prstGeom prst="rect">
            <a:avLst/>
          </a:prstGeom>
        </p:spPr>
      </p:pic>
      <p:sp>
        <p:nvSpPr>
          <p:cNvPr id="15" name="Hộp Văn bản 341">
            <a:extLst>
              <a:ext uri="{FF2B5EF4-FFF2-40B4-BE49-F238E27FC236}">
                <a16:creationId xmlns:a16="http://schemas.microsoft.com/office/drawing/2014/main" id="{8FAF24DE-7CC0-BEC0-E835-DFB586E12721}"/>
              </a:ext>
            </a:extLst>
          </p:cNvPr>
          <p:cNvSpPr txBox="1"/>
          <p:nvPr/>
        </p:nvSpPr>
        <p:spPr>
          <a:xfrm>
            <a:off x="1847080" y="1428559"/>
            <a:ext cx="15602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Nếu con người thải quá nhiều các chất thải độc hại vào môi trường thì điều gì sẽ xảy ra.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341">
            <a:extLst>
              <a:ext uri="{FF2B5EF4-FFF2-40B4-BE49-F238E27FC236}">
                <a16:creationId xmlns:a16="http://schemas.microsoft.com/office/drawing/2014/main" id="{48441105-F9F8-64B5-1B66-068124A087D8}"/>
              </a:ext>
            </a:extLst>
          </p:cNvPr>
          <p:cNvSpPr txBox="1"/>
          <p:nvPr/>
        </p:nvSpPr>
        <p:spPr>
          <a:xfrm>
            <a:off x="1828800" y="3390900"/>
            <a:ext cx="15602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Nêu một số việc em và gia đình có thể làm để góp phần bảo vệ môi trường.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58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EFAAB-11CD-CB96-F6EB-6DF4FEE5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"/>
            <a:ext cx="18288000" cy="102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3771257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9259386" y="3771257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-3103683" y="6716237"/>
            <a:ext cx="23585580" cy="9176935"/>
          </a:xfrm>
          <a:custGeom>
            <a:avLst/>
            <a:gdLst/>
            <a:ahLst/>
            <a:cxnLst/>
            <a:rect l="l" t="t" r="r" b="b"/>
            <a:pathLst>
              <a:path w="23585580" h="9176935">
                <a:moveTo>
                  <a:pt x="23585580" y="0"/>
                </a:moveTo>
                <a:lnTo>
                  <a:pt x="0" y="0"/>
                </a:lnTo>
                <a:lnTo>
                  <a:pt x="0" y="9176935"/>
                </a:lnTo>
                <a:lnTo>
                  <a:pt x="23585580" y="9176935"/>
                </a:lnTo>
                <a:lnTo>
                  <a:pt x="235855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9897561" y="363536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6704606" y="0"/>
                </a:moveTo>
                <a:lnTo>
                  <a:pt x="0" y="0"/>
                </a:lnTo>
                <a:lnTo>
                  <a:pt x="0" y="3410968"/>
                </a:lnTo>
                <a:lnTo>
                  <a:pt x="6704606" y="3410968"/>
                </a:lnTo>
                <a:lnTo>
                  <a:pt x="670460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889079" y="-320459"/>
            <a:ext cx="8497171" cy="9163616"/>
          </a:xfrm>
          <a:custGeom>
            <a:avLst/>
            <a:gdLst/>
            <a:ahLst/>
            <a:cxnLst/>
            <a:rect l="l" t="t" r="r" b="b"/>
            <a:pathLst>
              <a:path w="8497171" h="9163616">
                <a:moveTo>
                  <a:pt x="0" y="0"/>
                </a:moveTo>
                <a:lnTo>
                  <a:pt x="8497172" y="0"/>
                </a:lnTo>
                <a:lnTo>
                  <a:pt x="8497172" y="9163617"/>
                </a:lnTo>
                <a:lnTo>
                  <a:pt x="0" y="916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813566" y="424566"/>
            <a:ext cx="5100454" cy="2594856"/>
          </a:xfrm>
          <a:custGeom>
            <a:avLst/>
            <a:gdLst/>
            <a:ahLst/>
            <a:cxnLst/>
            <a:rect l="l" t="t" r="r" b="b"/>
            <a:pathLst>
              <a:path w="5100454" h="2594856">
                <a:moveTo>
                  <a:pt x="0" y="0"/>
                </a:moveTo>
                <a:lnTo>
                  <a:pt x="5100454" y="0"/>
                </a:lnTo>
                <a:lnTo>
                  <a:pt x="5100454" y="2594856"/>
                </a:lnTo>
                <a:lnTo>
                  <a:pt x="0" y="2594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6629401" y="1467990"/>
            <a:ext cx="10324134" cy="5736901"/>
            <a:chOff x="0" y="0"/>
            <a:chExt cx="1547437" cy="7147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7437" cy="714773"/>
            </a:xfrm>
            <a:custGeom>
              <a:avLst/>
              <a:gdLst/>
              <a:ahLst/>
              <a:cxnLst/>
              <a:rect l="l" t="t" r="r" b="b"/>
              <a:pathLst>
                <a:path w="1547437" h="714773">
                  <a:moveTo>
                    <a:pt x="31355" y="0"/>
                  </a:moveTo>
                  <a:lnTo>
                    <a:pt x="1516082" y="0"/>
                  </a:lnTo>
                  <a:cubicBezTo>
                    <a:pt x="1524398" y="0"/>
                    <a:pt x="1532373" y="3303"/>
                    <a:pt x="1538253" y="9184"/>
                  </a:cubicBezTo>
                  <a:cubicBezTo>
                    <a:pt x="1544134" y="15064"/>
                    <a:pt x="1547437" y="23039"/>
                    <a:pt x="1547437" y="31355"/>
                  </a:cubicBezTo>
                  <a:lnTo>
                    <a:pt x="1547437" y="683418"/>
                  </a:lnTo>
                  <a:cubicBezTo>
                    <a:pt x="1547437" y="700735"/>
                    <a:pt x="1533399" y="714773"/>
                    <a:pt x="1516082" y="714773"/>
                  </a:cubicBezTo>
                  <a:lnTo>
                    <a:pt x="31355" y="714773"/>
                  </a:lnTo>
                  <a:cubicBezTo>
                    <a:pt x="23039" y="714773"/>
                    <a:pt x="15064" y="711469"/>
                    <a:pt x="9184" y="705589"/>
                  </a:cubicBezTo>
                  <a:cubicBezTo>
                    <a:pt x="3303" y="699709"/>
                    <a:pt x="0" y="691734"/>
                    <a:pt x="0" y="683418"/>
                  </a:cubicBezTo>
                  <a:lnTo>
                    <a:pt x="0" y="31355"/>
                  </a:lnTo>
                  <a:cubicBezTo>
                    <a:pt x="0" y="14038"/>
                    <a:pt x="14038" y="0"/>
                    <a:pt x="31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547437" cy="762398"/>
            </a:xfrm>
            <a:prstGeom prst="rect">
              <a:avLst/>
            </a:prstGeom>
          </p:spPr>
          <p:txBody>
            <a:bodyPr lIns="58105" tIns="58105" rIns="58105" bIns="58105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102307" y="736584"/>
            <a:ext cx="2204615" cy="6468307"/>
          </a:xfrm>
          <a:custGeom>
            <a:avLst/>
            <a:gdLst/>
            <a:ahLst/>
            <a:cxnLst/>
            <a:rect l="l" t="t" r="r" b="b"/>
            <a:pathLst>
              <a:path w="2204615" h="6468307">
                <a:moveTo>
                  <a:pt x="0" y="0"/>
                </a:moveTo>
                <a:lnTo>
                  <a:pt x="2204614" y="0"/>
                </a:lnTo>
                <a:lnTo>
                  <a:pt x="2204614" y="6468307"/>
                </a:lnTo>
                <a:lnTo>
                  <a:pt x="0" y="646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499840" y="2905959"/>
            <a:ext cx="6129561" cy="6955560"/>
          </a:xfrm>
          <a:custGeom>
            <a:avLst/>
            <a:gdLst/>
            <a:ahLst/>
            <a:cxnLst/>
            <a:rect l="l" t="t" r="r" b="b"/>
            <a:pathLst>
              <a:path w="5874548" h="5757058">
                <a:moveTo>
                  <a:pt x="0" y="0"/>
                </a:moveTo>
                <a:lnTo>
                  <a:pt x="5874548" y="0"/>
                </a:lnTo>
                <a:lnTo>
                  <a:pt x="5874548" y="5757058"/>
                </a:lnTo>
                <a:lnTo>
                  <a:pt x="0" y="5757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30584" y="5878492"/>
            <a:ext cx="3903367" cy="398302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-104418" y="7957366"/>
            <a:ext cx="2367054" cy="2233907"/>
          </a:xfrm>
          <a:custGeom>
            <a:avLst/>
            <a:gdLst/>
            <a:ahLst/>
            <a:cxnLst/>
            <a:rect l="l" t="t" r="r" b="b"/>
            <a:pathLst>
              <a:path w="2367054" h="2233907">
                <a:moveTo>
                  <a:pt x="0" y="0"/>
                </a:moveTo>
                <a:lnTo>
                  <a:pt x="2367054" y="0"/>
                </a:lnTo>
                <a:lnTo>
                  <a:pt x="2367054" y="2233907"/>
                </a:lnTo>
                <a:lnTo>
                  <a:pt x="0" y="2233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6916873" y="1773745"/>
            <a:ext cx="9514191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  </a:t>
            </a:r>
            <a:r>
              <a:rPr lang="vi-VN" sz="5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Nếu con người thải quả nhiều các chất thải độc hại vào môi trường thì môi trường sẽ quả tải, dẫn đến ở nhiễm môi trường, điều này sẽ gây hại đến sức khỏe của con người và các sinh vật khác.</a:t>
            </a:r>
            <a:endParaRPr lang="en-US" sz="5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571500"/>
            <a:ext cx="16764000" cy="99822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444107-B537-E0C8-0BB3-0795E1D90EE1}"/>
              </a:ext>
            </a:extLst>
          </p:cNvPr>
          <p:cNvSpPr txBox="1"/>
          <p:nvPr/>
        </p:nvSpPr>
        <p:spPr>
          <a:xfrm>
            <a:off x="1447800" y="1028700"/>
            <a:ext cx="156210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600" b="1" dirty="0">
                <a:latin typeface="Cambria" panose="02040503050406030204" pitchFamily="18" charset="0"/>
                <a:ea typeface="Cambria" panose="02040503050406030204" pitchFamily="18" charset="0"/>
              </a:rPr>
              <a:t>Một số việc em và gia đình có thể làm để góp phần bảo vệ môi trường: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- Không thải rác bừa bãi ra môi trường.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- Xử lý nguồn nước ô nhiễm trước khi thải ra môi trường.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- Phân loại rác thải trước khi vứt vào thùng rác.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- Thường xuyên tái chế các vật liệu có thể tái chế …</a:t>
            </a:r>
          </a:p>
        </p:txBody>
      </p:sp>
    </p:spTree>
    <p:extLst>
      <p:ext uri="{BB962C8B-B14F-4D97-AF65-F5344CB8AC3E}">
        <p14:creationId xmlns:p14="http://schemas.microsoft.com/office/powerpoint/2010/main" val="38775281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5373" y="7022421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56445" y="7646452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10779" y="746272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-66083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50298" y="1092693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2857065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33839" y="674066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2804922" y="0"/>
                </a:moveTo>
                <a:lnTo>
                  <a:pt x="0" y="0"/>
                </a:lnTo>
                <a:lnTo>
                  <a:pt x="0" y="8229600"/>
                </a:lnTo>
                <a:lnTo>
                  <a:pt x="2804922" y="8229600"/>
                </a:lnTo>
                <a:lnTo>
                  <a:pt x="28049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94567" y="8557981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0" y="0"/>
                </a:moveTo>
                <a:lnTo>
                  <a:pt x="3525522" y="0"/>
                </a:lnTo>
                <a:lnTo>
                  <a:pt x="3525522" y="1826861"/>
                </a:lnTo>
                <a:lnTo>
                  <a:pt x="0" y="182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157045" y="8529406"/>
            <a:ext cx="3525522" cy="1826861"/>
          </a:xfrm>
          <a:custGeom>
            <a:avLst/>
            <a:gdLst/>
            <a:ahLst/>
            <a:cxnLst/>
            <a:rect l="l" t="t" r="r" b="b"/>
            <a:pathLst>
              <a:path w="3525522" h="1826861">
                <a:moveTo>
                  <a:pt x="3525522" y="0"/>
                </a:moveTo>
                <a:lnTo>
                  <a:pt x="0" y="0"/>
                </a:lnTo>
                <a:lnTo>
                  <a:pt x="0" y="1826861"/>
                </a:lnTo>
                <a:lnTo>
                  <a:pt x="3525522" y="1826861"/>
                </a:lnTo>
                <a:lnTo>
                  <a:pt x="35255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636139" y="9010175"/>
            <a:ext cx="1388896" cy="1443009"/>
          </a:xfrm>
          <a:custGeom>
            <a:avLst/>
            <a:gdLst/>
            <a:ahLst/>
            <a:cxnLst/>
            <a:rect l="l" t="t" r="r" b="b"/>
            <a:pathLst>
              <a:path w="1388896" h="1443009">
                <a:moveTo>
                  <a:pt x="0" y="0"/>
                </a:moveTo>
                <a:lnTo>
                  <a:pt x="1388896" y="0"/>
                </a:lnTo>
                <a:lnTo>
                  <a:pt x="1388896" y="1443009"/>
                </a:lnTo>
                <a:lnTo>
                  <a:pt x="0" y="1443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32542" y="6873008"/>
            <a:ext cx="1258593" cy="3909066"/>
          </a:xfrm>
          <a:custGeom>
            <a:avLst/>
            <a:gdLst/>
            <a:ahLst/>
            <a:cxnLst/>
            <a:rect l="l" t="t" r="r" b="b"/>
            <a:pathLst>
              <a:path w="2335283" h="5887268">
                <a:moveTo>
                  <a:pt x="0" y="0"/>
                </a:moveTo>
                <a:lnTo>
                  <a:pt x="2335283" y="0"/>
                </a:lnTo>
                <a:lnTo>
                  <a:pt x="2335283" y="5887268"/>
                </a:lnTo>
                <a:lnTo>
                  <a:pt x="0" y="5887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685800" y="571500"/>
            <a:ext cx="16764000" cy="9982200"/>
            <a:chOff x="0" y="0"/>
            <a:chExt cx="2399209" cy="43818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2399209" cy="438180"/>
            </a:xfrm>
            <a:custGeom>
              <a:avLst/>
              <a:gdLst/>
              <a:ahLst/>
              <a:cxnLst/>
              <a:rect l="l" t="t" r="r" b="b"/>
              <a:pathLst>
                <a:path w="2399209" h="438180">
                  <a:moveTo>
                    <a:pt x="12476" y="0"/>
                  </a:moveTo>
                  <a:lnTo>
                    <a:pt x="2386733" y="0"/>
                  </a:lnTo>
                  <a:cubicBezTo>
                    <a:pt x="2390042" y="0"/>
                    <a:pt x="2393215" y="1314"/>
                    <a:pt x="2395555" y="3654"/>
                  </a:cubicBezTo>
                  <a:cubicBezTo>
                    <a:pt x="2397895" y="5994"/>
                    <a:pt x="2399209" y="9167"/>
                    <a:pt x="2399209" y="12476"/>
                  </a:cubicBezTo>
                  <a:lnTo>
                    <a:pt x="2399209" y="425703"/>
                  </a:lnTo>
                  <a:cubicBezTo>
                    <a:pt x="2399209" y="432594"/>
                    <a:pt x="2393623" y="438180"/>
                    <a:pt x="2386733" y="438180"/>
                  </a:cubicBezTo>
                  <a:lnTo>
                    <a:pt x="12476" y="438180"/>
                  </a:lnTo>
                  <a:cubicBezTo>
                    <a:pt x="5586" y="438180"/>
                    <a:pt x="0" y="432594"/>
                    <a:pt x="0" y="425703"/>
                  </a:cubicBezTo>
                  <a:lnTo>
                    <a:pt x="0" y="12476"/>
                  </a:lnTo>
                  <a:cubicBezTo>
                    <a:pt x="0" y="5586"/>
                    <a:pt x="5586" y="0"/>
                    <a:pt x="124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0" y="-47625"/>
              <a:ext cx="2399209" cy="485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1B71E1-683B-7391-CDF2-9F0D90F784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9200" y="2781300"/>
            <a:ext cx="1598591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98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385" y="-10376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927808" y="7741764"/>
            <a:ext cx="22143617" cy="5090471"/>
          </a:xfrm>
          <a:custGeom>
            <a:avLst/>
            <a:gdLst/>
            <a:ahLst/>
            <a:cxnLst/>
            <a:rect l="l" t="t" r="r" b="b"/>
            <a:pathLst>
              <a:path w="22143617" h="5090471">
                <a:moveTo>
                  <a:pt x="0" y="0"/>
                </a:moveTo>
                <a:lnTo>
                  <a:pt x="22143616" y="0"/>
                </a:lnTo>
                <a:lnTo>
                  <a:pt x="22143616" y="5090472"/>
                </a:lnTo>
                <a:lnTo>
                  <a:pt x="0" y="5090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4620580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4"/>
                </a:lnTo>
                <a:lnTo>
                  <a:pt x="0" y="3121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323603" y="517992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0" y="0"/>
                </a:moveTo>
                <a:lnTo>
                  <a:pt x="6704606" y="0"/>
                </a:lnTo>
                <a:lnTo>
                  <a:pt x="6704606" y="3410969"/>
                </a:lnTo>
                <a:lnTo>
                  <a:pt x="0" y="3410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31704" y="517992"/>
            <a:ext cx="2894875" cy="8493520"/>
          </a:xfrm>
          <a:custGeom>
            <a:avLst/>
            <a:gdLst/>
            <a:ahLst/>
            <a:cxnLst/>
            <a:rect l="l" t="t" r="r" b="b"/>
            <a:pathLst>
              <a:path w="2894875" h="8493520">
                <a:moveTo>
                  <a:pt x="0" y="0"/>
                </a:moveTo>
                <a:lnTo>
                  <a:pt x="2894875" y="0"/>
                </a:lnTo>
                <a:lnTo>
                  <a:pt x="2894875" y="8493521"/>
                </a:lnTo>
                <a:lnTo>
                  <a:pt x="0" y="8493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259386" y="4620580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4"/>
                </a:lnTo>
                <a:lnTo>
                  <a:pt x="0" y="3121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2526655" y="94684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6704606" y="0"/>
                </a:moveTo>
                <a:lnTo>
                  <a:pt x="0" y="0"/>
                </a:lnTo>
                <a:lnTo>
                  <a:pt x="0" y="3410968"/>
                </a:lnTo>
                <a:lnTo>
                  <a:pt x="6704606" y="3410968"/>
                </a:lnTo>
                <a:lnTo>
                  <a:pt x="670460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5878958" y="517992"/>
            <a:ext cx="2894875" cy="8493520"/>
          </a:xfrm>
          <a:custGeom>
            <a:avLst/>
            <a:gdLst/>
            <a:ahLst/>
            <a:cxnLst/>
            <a:rect l="l" t="t" r="r" b="b"/>
            <a:pathLst>
              <a:path w="2894875" h="8493520">
                <a:moveTo>
                  <a:pt x="2894875" y="0"/>
                </a:moveTo>
                <a:lnTo>
                  <a:pt x="0" y="0"/>
                </a:lnTo>
                <a:lnTo>
                  <a:pt x="0" y="8493521"/>
                </a:lnTo>
                <a:lnTo>
                  <a:pt x="2894875" y="8493521"/>
                </a:lnTo>
                <a:lnTo>
                  <a:pt x="289487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2526655" y="3928961"/>
            <a:ext cx="5171548" cy="7625607"/>
          </a:xfrm>
          <a:custGeom>
            <a:avLst/>
            <a:gdLst/>
            <a:ahLst/>
            <a:cxnLst/>
            <a:rect l="l" t="t" r="r" b="b"/>
            <a:pathLst>
              <a:path w="5171548" h="7625607">
                <a:moveTo>
                  <a:pt x="0" y="0"/>
                </a:moveTo>
                <a:lnTo>
                  <a:pt x="5171549" y="0"/>
                </a:lnTo>
                <a:lnTo>
                  <a:pt x="5171549" y="7625607"/>
                </a:lnTo>
                <a:lnTo>
                  <a:pt x="0" y="76256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0" y="6181172"/>
            <a:ext cx="9875079" cy="4650264"/>
          </a:xfrm>
          <a:custGeom>
            <a:avLst/>
            <a:gdLst/>
            <a:ahLst/>
            <a:cxnLst/>
            <a:rect l="l" t="t" r="r" b="b"/>
            <a:pathLst>
              <a:path w="9875079" h="4650264">
                <a:moveTo>
                  <a:pt x="0" y="0"/>
                </a:moveTo>
                <a:lnTo>
                  <a:pt x="9875079" y="0"/>
                </a:lnTo>
                <a:lnTo>
                  <a:pt x="9875079" y="4650264"/>
                </a:lnTo>
                <a:lnTo>
                  <a:pt x="0" y="4650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EAC14E-E842-D915-247F-E688E49E78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91000" y="1571345"/>
            <a:ext cx="25650543" cy="2880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2C2093-4DE3-94F8-8F9F-1AA863D61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32C7864C-A631-81AA-9D07-D3724220FEC3}"/>
              </a:ext>
            </a:extLst>
          </p:cNvPr>
          <p:cNvSpPr txBox="1"/>
          <p:nvPr/>
        </p:nvSpPr>
        <p:spPr>
          <a:xfrm flipH="1">
            <a:off x="3510888" y="882206"/>
            <a:ext cx="14243711" cy="4414480"/>
          </a:xfrm>
          <a:prstGeom prst="wedgeEllipseCallout">
            <a:avLst>
              <a:gd name="adj1" fmla="val 48329"/>
              <a:gd name="adj2" fmla="val 58243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S</a:t>
            </a:r>
            <a:r>
              <a:rPr kumimoji="0" lang="vi-VN" sz="6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ưu tầm tư liệu về những ch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ấ</a:t>
            </a:r>
            <a:r>
              <a:rPr kumimoji="0" lang="vi-VN" sz="6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 thải của sinh vật và con người, ô nhiễm môi trường</a:t>
            </a:r>
            <a:endParaRPr kumimoji="0" lang="en-US" sz="6600" b="1" i="1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1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674956" y="4500791"/>
            <a:ext cx="5790638" cy="597788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701335" y="6151257"/>
            <a:ext cx="5790639" cy="540264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701338" y="5614332"/>
            <a:ext cx="5790639" cy="550512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701335" y="5079314"/>
            <a:ext cx="5790639" cy="540729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983" y="339964"/>
            <a:ext cx="1661187" cy="807521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289733" y="133302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2018654" y="133302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3747575" y="133302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5476496" y="133302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7205416" y="133302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1994" y="429946"/>
            <a:ext cx="1661187" cy="807521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1056" y="410630"/>
            <a:ext cx="1661187" cy="807521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2102" y="429946"/>
            <a:ext cx="1661187" cy="807521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2848" y="456803"/>
            <a:ext cx="1661187" cy="807521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593" y="285677"/>
            <a:ext cx="58007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071" y="1333028"/>
            <a:ext cx="8088849" cy="8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F4F693A7-95A9-415A-EF13-712BC2A24684}"/>
              </a:ext>
            </a:extLst>
          </p:cNvPr>
          <p:cNvSpPr/>
          <p:nvPr/>
        </p:nvSpPr>
        <p:spPr>
          <a:xfrm>
            <a:off x="304800" y="9639300"/>
            <a:ext cx="182880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8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9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8070" y="-3117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665559" y="1150897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4173200" y="9078506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68070" y="4426983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993500" y="909499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478598" y="9143243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159356" y="-66102"/>
            <a:ext cx="7536988" cy="2332709"/>
            <a:chOff x="3728306" y="128853"/>
            <a:chExt cx="10678987" cy="2881047"/>
          </a:xfrm>
        </p:grpSpPr>
        <p:grpSp>
          <p:nvGrpSpPr>
            <p:cNvPr id="7" name="Group 7"/>
            <p:cNvGrpSpPr/>
            <p:nvPr/>
          </p:nvGrpSpPr>
          <p:grpSpPr>
            <a:xfrm>
              <a:off x="5486400" y="450263"/>
              <a:ext cx="7010400" cy="2559637"/>
              <a:chOff x="0" y="0"/>
              <a:chExt cx="1351092" cy="146281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096000" y="983625"/>
              <a:ext cx="5943600" cy="1492912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 rot="362496">
              <a:off x="8157136" y="128853"/>
              <a:ext cx="1971736" cy="463358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B28CE2E5-3FD6-58ED-A487-F36B079CED1F}"/>
                </a:ext>
              </a:extLst>
            </p:cNvPr>
            <p:cNvSpPr txBox="1">
              <a:spLocks/>
            </p:cNvSpPr>
            <p:nvPr/>
          </p:nvSpPr>
          <p:spPr>
            <a:xfrm>
              <a:off x="3728306" y="634617"/>
              <a:ext cx="10678987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dò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8B9A11-E3ED-DE81-D692-36CB027B1D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8070" y="2630171"/>
            <a:ext cx="17526000" cy="6448335"/>
            <a:chOff x="3327265" y="273148"/>
            <a:chExt cx="11785871" cy="548675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4CF90C3-BDB9-B8BA-FD3C-A74DA20C658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79665" y="425548"/>
              <a:ext cx="11633471" cy="5334350"/>
              <a:chOff x="0" y="0"/>
              <a:chExt cx="3063959" cy="1404932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5AB716D-0FA0-AA76-760A-2E9FCAFC35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063959" cy="1404932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404932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370992"/>
                    </a:lnTo>
                    <a:cubicBezTo>
                      <a:pt x="3063959" y="1389736"/>
                      <a:pt x="3048764" y="1404932"/>
                      <a:pt x="3030020" y="1404932"/>
                    </a:cubicBezTo>
                    <a:lnTo>
                      <a:pt x="33940" y="1404932"/>
                    </a:lnTo>
                    <a:cubicBezTo>
                      <a:pt x="15195" y="1404932"/>
                      <a:pt x="0" y="1389736"/>
                      <a:pt x="0" y="1370992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68412687-69BB-F558-21E5-C87B570F914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91E2DD9-E18C-E95B-BE2A-6211D57186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327265" y="273148"/>
              <a:ext cx="11633471" cy="5334350"/>
              <a:chOff x="0" y="0"/>
              <a:chExt cx="3063959" cy="1404932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3B334380-D97A-6518-6212-CB1ADF0EAB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063959" cy="1404932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404932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370992"/>
                    </a:lnTo>
                    <a:cubicBezTo>
                      <a:pt x="3063959" y="1389736"/>
                      <a:pt x="3048764" y="1404932"/>
                      <a:pt x="3030020" y="1404932"/>
                    </a:cubicBezTo>
                    <a:lnTo>
                      <a:pt x="33940" y="1404932"/>
                    </a:lnTo>
                    <a:cubicBezTo>
                      <a:pt x="15195" y="1404932"/>
                      <a:pt x="0" y="1389736"/>
                      <a:pt x="0" y="1370992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DFCF4"/>
              </a:solidFill>
              <a:ln w="66675">
                <a:solidFill>
                  <a:srgbClr val="FAE6DB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F8D40D42-9C8A-A7BA-65CC-0088C6478E3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1C8DA-D856-FBCF-3ECB-BE5DF6C5262D}"/>
              </a:ext>
            </a:extLst>
          </p:cNvPr>
          <p:cNvSpPr/>
          <p:nvPr/>
        </p:nvSpPr>
        <p:spPr>
          <a:xfrm>
            <a:off x="2262109" y="3368215"/>
            <a:ext cx="9595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5CEAECC5-72C0-7B8A-C09B-48148BDC9B59}"/>
              </a:ext>
            </a:extLst>
          </p:cNvPr>
          <p:cNvSpPr/>
          <p:nvPr/>
        </p:nvSpPr>
        <p:spPr>
          <a:xfrm>
            <a:off x="917607" y="342477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9919ED-3787-5009-42A6-F0F7AD2BAD7E}"/>
              </a:ext>
            </a:extLst>
          </p:cNvPr>
          <p:cNvSpPr/>
          <p:nvPr/>
        </p:nvSpPr>
        <p:spPr>
          <a:xfrm>
            <a:off x="2243256" y="4678541"/>
            <a:ext cx="9595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4FFED4A7-6A69-A3EE-E5C8-D423D96CE218}"/>
              </a:ext>
            </a:extLst>
          </p:cNvPr>
          <p:cNvSpPr/>
          <p:nvPr/>
        </p:nvSpPr>
        <p:spPr>
          <a:xfrm>
            <a:off x="898754" y="4735101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22D4BB-4F6C-A875-1DFA-076BA564B220}"/>
              </a:ext>
            </a:extLst>
          </p:cNvPr>
          <p:cNvSpPr/>
          <p:nvPr/>
        </p:nvSpPr>
        <p:spPr>
          <a:xfrm>
            <a:off x="2262109" y="6101988"/>
            <a:ext cx="9595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B5C2188B-6FC5-B075-8FBB-AB401B09C276}"/>
              </a:ext>
            </a:extLst>
          </p:cNvPr>
          <p:cNvSpPr/>
          <p:nvPr/>
        </p:nvSpPr>
        <p:spPr>
          <a:xfrm>
            <a:off x="917607" y="6158548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78C386-B16F-E56E-A7D0-FDAA01C6E3DD}"/>
              </a:ext>
            </a:extLst>
          </p:cNvPr>
          <p:cNvSpPr/>
          <p:nvPr/>
        </p:nvSpPr>
        <p:spPr>
          <a:xfrm>
            <a:off x="2243256" y="7412314"/>
            <a:ext cx="9595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2C73AFBE-C36A-AA6B-12E5-728D83D89D4D}"/>
              </a:ext>
            </a:extLst>
          </p:cNvPr>
          <p:cNvSpPr/>
          <p:nvPr/>
        </p:nvSpPr>
        <p:spPr>
          <a:xfrm>
            <a:off x="898754" y="7468874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5" grpId="0"/>
      <p:bldP spid="26" grpId="0" animBg="1"/>
      <p:bldP spid="27" grpId="0"/>
      <p:bldP spid="28" grpId="0" animBg="1"/>
      <p:bldP spid="29" grpId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921" y="-13200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93874" y="382349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13233262" y="-676784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6704605" y="0"/>
                </a:moveTo>
                <a:lnTo>
                  <a:pt x="0" y="0"/>
                </a:lnTo>
                <a:lnTo>
                  <a:pt x="0" y="3410968"/>
                </a:lnTo>
                <a:lnTo>
                  <a:pt x="6704605" y="3410968"/>
                </a:lnTo>
                <a:lnTo>
                  <a:pt x="6704605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9299797" y="382349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4264706" y="482552"/>
            <a:ext cx="4641718" cy="6681883"/>
          </a:xfrm>
          <a:custGeom>
            <a:avLst/>
            <a:gdLst/>
            <a:ahLst/>
            <a:cxnLst/>
            <a:rect l="l" t="t" r="r" b="b"/>
            <a:pathLst>
              <a:path w="4641718" h="6681883">
                <a:moveTo>
                  <a:pt x="0" y="0"/>
                </a:moveTo>
                <a:lnTo>
                  <a:pt x="4641717" y="0"/>
                </a:lnTo>
                <a:lnTo>
                  <a:pt x="4641717" y="6681883"/>
                </a:lnTo>
                <a:lnTo>
                  <a:pt x="0" y="668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0" y="4161979"/>
            <a:ext cx="18753057" cy="3262485"/>
            <a:chOff x="0" y="0"/>
            <a:chExt cx="25004076" cy="43499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6209387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345848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572653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812422" y="6842313"/>
            <a:ext cx="22143617" cy="5090471"/>
          </a:xfrm>
          <a:custGeom>
            <a:avLst/>
            <a:gdLst/>
            <a:ahLst/>
            <a:cxnLst/>
            <a:rect l="l" t="t" r="r" b="b"/>
            <a:pathLst>
              <a:path w="22143617" h="5090471">
                <a:moveTo>
                  <a:pt x="0" y="0"/>
                </a:moveTo>
                <a:lnTo>
                  <a:pt x="22143617" y="0"/>
                </a:lnTo>
                <a:lnTo>
                  <a:pt x="22143617" y="5090472"/>
                </a:lnTo>
                <a:lnTo>
                  <a:pt x="0" y="5090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6767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940519" y="0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0" y="0"/>
                </a:moveTo>
                <a:lnTo>
                  <a:pt x="6704605" y="0"/>
                </a:lnTo>
                <a:lnTo>
                  <a:pt x="6704605" y="3410968"/>
                </a:lnTo>
                <a:lnTo>
                  <a:pt x="0" y="341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flipH="1">
            <a:off x="-4640231" y="223933"/>
            <a:ext cx="8497171" cy="9163616"/>
          </a:xfrm>
          <a:custGeom>
            <a:avLst/>
            <a:gdLst/>
            <a:ahLst/>
            <a:cxnLst/>
            <a:rect l="l" t="t" r="r" b="b"/>
            <a:pathLst>
              <a:path w="8497171" h="9163616">
                <a:moveTo>
                  <a:pt x="8497171" y="0"/>
                </a:moveTo>
                <a:lnTo>
                  <a:pt x="0" y="0"/>
                </a:lnTo>
                <a:lnTo>
                  <a:pt x="0" y="9163616"/>
                </a:lnTo>
                <a:lnTo>
                  <a:pt x="8497171" y="9163616"/>
                </a:lnTo>
                <a:lnTo>
                  <a:pt x="84971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1680020" y="5143500"/>
            <a:ext cx="6060534" cy="2280964"/>
          </a:xfrm>
          <a:custGeom>
            <a:avLst/>
            <a:gdLst/>
            <a:ahLst/>
            <a:cxnLst/>
            <a:rect l="l" t="t" r="r" b="b"/>
            <a:pathLst>
              <a:path w="6060534" h="2280964">
                <a:moveTo>
                  <a:pt x="0" y="0"/>
                </a:moveTo>
                <a:lnTo>
                  <a:pt x="6060533" y="0"/>
                </a:lnTo>
                <a:lnTo>
                  <a:pt x="6060533" y="2280964"/>
                </a:lnTo>
                <a:lnTo>
                  <a:pt x="0" y="2280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flipH="1">
            <a:off x="15245972" y="8344279"/>
            <a:ext cx="4026656" cy="2086540"/>
          </a:xfrm>
          <a:custGeom>
            <a:avLst/>
            <a:gdLst/>
            <a:ahLst/>
            <a:cxnLst/>
            <a:rect l="l" t="t" r="r" b="b"/>
            <a:pathLst>
              <a:path w="4026656" h="2086540">
                <a:moveTo>
                  <a:pt x="4026656" y="0"/>
                </a:moveTo>
                <a:lnTo>
                  <a:pt x="0" y="0"/>
                </a:lnTo>
                <a:lnTo>
                  <a:pt x="0" y="2086540"/>
                </a:lnTo>
                <a:lnTo>
                  <a:pt x="4026656" y="2086540"/>
                </a:lnTo>
                <a:lnTo>
                  <a:pt x="402665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1438593" y="7945572"/>
            <a:ext cx="2025840" cy="2086540"/>
          </a:xfrm>
          <a:custGeom>
            <a:avLst/>
            <a:gdLst/>
            <a:ahLst/>
            <a:cxnLst/>
            <a:rect l="l" t="t" r="r" b="b"/>
            <a:pathLst>
              <a:path w="2025840" h="2086540">
                <a:moveTo>
                  <a:pt x="0" y="0"/>
                </a:moveTo>
                <a:lnTo>
                  <a:pt x="2025840" y="0"/>
                </a:lnTo>
                <a:lnTo>
                  <a:pt x="2025840" y="2086540"/>
                </a:lnTo>
                <a:lnTo>
                  <a:pt x="0" y="2086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929490" y="7672459"/>
            <a:ext cx="2411784" cy="1640013"/>
          </a:xfrm>
          <a:custGeom>
            <a:avLst/>
            <a:gdLst/>
            <a:ahLst/>
            <a:cxnLst/>
            <a:rect l="l" t="t" r="r" b="b"/>
            <a:pathLst>
              <a:path w="2411784" h="1640013">
                <a:moveTo>
                  <a:pt x="0" y="0"/>
                </a:moveTo>
                <a:lnTo>
                  <a:pt x="2411783" y="0"/>
                </a:lnTo>
                <a:lnTo>
                  <a:pt x="2411783" y="1640012"/>
                </a:lnTo>
                <a:lnTo>
                  <a:pt x="0" y="16400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-1328331" y="2434903"/>
            <a:ext cx="11970744" cy="8814820"/>
          </a:xfrm>
          <a:custGeom>
            <a:avLst/>
            <a:gdLst/>
            <a:ahLst/>
            <a:cxnLst/>
            <a:rect l="l" t="t" r="r" b="b"/>
            <a:pathLst>
              <a:path w="11970744" h="8814820">
                <a:moveTo>
                  <a:pt x="0" y="0"/>
                </a:moveTo>
                <a:lnTo>
                  <a:pt x="11970743" y="0"/>
                </a:lnTo>
                <a:lnTo>
                  <a:pt x="11970743" y="8814820"/>
                </a:lnTo>
                <a:lnTo>
                  <a:pt x="0" y="88148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1681E6-B954-996D-0D6A-1B94D79EC4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923586" y="1772101"/>
            <a:ext cx="19392395" cy="2214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1829" y="353962"/>
            <a:ext cx="15751277" cy="37989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0092" y="619433"/>
            <a:ext cx="152645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tên các yếu tố của môi trường tự nhiên?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5295900"/>
            <a:ext cx="14706600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 trường bao gồm các yếu tố như ánh sáng, không khí, nhiệt độ, đất, nước, động vật, thực vật,...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240000" y="49149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0763D-1353-C2BA-B795-3F8200034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2E208-9573-9083-52F1-FE7D4B2257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B9098362-912C-55A6-E9A0-819E8206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87C4FF-89C1-5975-19EC-4AFF4F868A47}"/>
              </a:ext>
            </a:extLst>
          </p:cNvPr>
          <p:cNvSpPr/>
          <p:nvPr/>
        </p:nvSpPr>
        <p:spPr>
          <a:xfrm>
            <a:off x="1281829" y="353962"/>
            <a:ext cx="15751277" cy="37989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A8E8B6-F5B9-8499-E2C0-21F3712197B0}"/>
              </a:ext>
            </a:extLst>
          </p:cNvPr>
          <p:cNvSpPr txBox="1"/>
          <p:nvPr/>
        </p:nvSpPr>
        <p:spPr>
          <a:xfrm>
            <a:off x="1460092" y="619433"/>
            <a:ext cx="152645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 ví dụ cho thấy môi trường cung cấp thức ăn, chỗ ở cho con người và sinh vật?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985FB0-05AB-7F59-3295-494BBB74175C}"/>
              </a:ext>
            </a:extLst>
          </p:cNvPr>
          <p:cNvSpPr/>
          <p:nvPr/>
        </p:nvSpPr>
        <p:spPr>
          <a:xfrm>
            <a:off x="1600200" y="5295900"/>
            <a:ext cx="14706600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marR="0" lvl="0" indent="-85725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Congười lấy từ môi trường gạch đá, cát sỏi, gỗ,… để làm nhà.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857250" marR="0" lvl="0" indent="-85725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 làm tổ trên cây ….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20FF87-A23E-AD8C-3355-CE8348B16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97200" y="4457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B780D-5F6B-C42D-80C6-E64F3644D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37576-7689-CE90-F979-7A3E0423C7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5F217D68-540A-E803-6A90-C8A7FA07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B2CFEF-DE63-08FC-C333-6A20A910A6D0}"/>
              </a:ext>
            </a:extLst>
          </p:cNvPr>
          <p:cNvSpPr/>
          <p:nvPr/>
        </p:nvSpPr>
        <p:spPr>
          <a:xfrm>
            <a:off x="1281829" y="353962"/>
            <a:ext cx="15751277" cy="37989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F9C753-14E3-3BCD-DB31-CF8ACD4CBE42}"/>
              </a:ext>
            </a:extLst>
          </p:cNvPr>
          <p:cNvSpPr txBox="1"/>
          <p:nvPr/>
        </p:nvSpPr>
        <p:spPr>
          <a:xfrm>
            <a:off x="1460092" y="619433"/>
            <a:ext cx="15264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 vật cần các yếu tố của môi trường để làm gì?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0A1C92-BA3D-CFB8-8AED-ABADF03B463E}"/>
              </a:ext>
            </a:extLst>
          </p:cNvPr>
          <p:cNvSpPr/>
          <p:nvPr/>
        </p:nvSpPr>
        <p:spPr>
          <a:xfrm>
            <a:off x="1600200" y="5295900"/>
            <a:ext cx="14706600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lvl="0" indent="-857250" algn="just" defTabSz="1371600">
              <a:buFont typeface="Arial" panose="020B0604020202020204" pitchFamily="34" charset="0"/>
              <a:buChar char="•"/>
            </a:pPr>
            <a:r>
              <a:rPr lang="vi-VN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Sinh vật cần các yếu tố của môi trường để sinh sống và phát triển.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CEA6A42-A9FD-B366-ECC3-41F99D793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240000" y="49149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9BF962-01B3-FEC9-76D3-9602AAB78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B8ED3-EDD2-DFCF-B952-4D89C4BCDA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58CFA007-9CB3-EAF2-6701-B4EA3F52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F68796-9F45-9DE4-6E16-70CAC2FBE435}"/>
              </a:ext>
            </a:extLst>
          </p:cNvPr>
          <p:cNvSpPr/>
          <p:nvPr/>
        </p:nvSpPr>
        <p:spPr>
          <a:xfrm>
            <a:off x="1281829" y="353962"/>
            <a:ext cx="15751277" cy="37989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E9B70-B743-4704-A40A-76EAD2D05DD0}"/>
              </a:ext>
            </a:extLst>
          </p:cNvPr>
          <p:cNvSpPr txBox="1"/>
          <p:nvPr/>
        </p:nvSpPr>
        <p:spPr>
          <a:xfrm>
            <a:off x="1460092" y="619433"/>
            <a:ext cx="152645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 trường nhận lại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 sinh vật tạo ra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86FD92-8A03-9D2D-6D34-37EA11B3FD38}"/>
              </a:ext>
            </a:extLst>
          </p:cNvPr>
          <p:cNvSpPr/>
          <p:nvPr/>
        </p:nvSpPr>
        <p:spPr>
          <a:xfrm>
            <a:off x="1600200" y="5143500"/>
            <a:ext cx="14706600" cy="4343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marR="0" lvl="0" indent="-85725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6276D46-6502-C354-9AA8-BE4FB9B6D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21000" y="46101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DA289-4EEA-A8FD-3C18-067A30FBF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t="4482" r="748" b="12800"/>
          <a:stretch/>
        </p:blipFill>
        <p:spPr>
          <a:xfrm>
            <a:off x="0" y="10434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BD0C46-8A06-E61B-2C89-02F649F0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913243"/>
            <a:ext cx="17523809" cy="1007619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5F351D91-54B0-C69D-13A4-4DD8961C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D40B55-C79B-90FA-6DF9-AB8424D51D00}"/>
              </a:ext>
            </a:extLst>
          </p:cNvPr>
          <p:cNvSpPr/>
          <p:nvPr/>
        </p:nvSpPr>
        <p:spPr>
          <a:xfrm>
            <a:off x="1281829" y="353962"/>
            <a:ext cx="15751277" cy="21987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4345A-8FC2-922E-59DE-874EAE147981}"/>
              </a:ext>
            </a:extLst>
          </p:cNvPr>
          <p:cNvSpPr txBox="1"/>
          <p:nvPr/>
        </p:nvSpPr>
        <p:spPr>
          <a:xfrm>
            <a:off x="1460092" y="619433"/>
            <a:ext cx="15264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sao những chú chim cần xây tổ?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74EC5-6116-6760-CDA6-D06055F5E1AA}"/>
              </a:ext>
            </a:extLst>
          </p:cNvPr>
          <p:cNvSpPr/>
          <p:nvPr/>
        </p:nvSpPr>
        <p:spPr>
          <a:xfrm>
            <a:off x="1600200" y="5295900"/>
            <a:ext cx="14706600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marR="0" lvl="0" indent="-85725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những chú chim cần xây tổ để làm nơi ăn , ngủ, đẻ trứng,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nuôi con,...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B5B0FD0-CBB1-846A-19E2-61A1D4865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316200" y="4686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637858" y="5442814"/>
            <a:ext cx="8760806" cy="2953122"/>
          </a:xfrm>
          <a:custGeom>
            <a:avLst/>
            <a:gdLst/>
            <a:ahLst/>
            <a:cxnLst/>
            <a:rect l="l" t="t" r="r" b="b"/>
            <a:pathLst>
              <a:path w="8760806" h="2953122">
                <a:moveTo>
                  <a:pt x="0" y="0"/>
                </a:moveTo>
                <a:lnTo>
                  <a:pt x="8760806" y="0"/>
                </a:lnTo>
                <a:lnTo>
                  <a:pt x="8760806" y="2953122"/>
                </a:lnTo>
                <a:lnTo>
                  <a:pt x="0" y="2953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442814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3016257" y="8321755"/>
            <a:ext cx="21508973" cy="8368946"/>
          </a:xfrm>
          <a:custGeom>
            <a:avLst/>
            <a:gdLst/>
            <a:ahLst/>
            <a:cxnLst/>
            <a:rect l="l" t="t" r="r" b="b"/>
            <a:pathLst>
              <a:path w="21508973" h="8368946">
                <a:moveTo>
                  <a:pt x="0" y="0"/>
                </a:moveTo>
                <a:lnTo>
                  <a:pt x="21508973" y="0"/>
                </a:lnTo>
                <a:lnTo>
                  <a:pt x="21508973" y="8368946"/>
                </a:lnTo>
                <a:lnTo>
                  <a:pt x="0" y="8368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838986" y="5657215"/>
            <a:ext cx="4899243" cy="4629785"/>
          </a:xfrm>
          <a:custGeom>
            <a:avLst/>
            <a:gdLst/>
            <a:ahLst/>
            <a:cxnLst/>
            <a:rect l="l" t="t" r="r" b="b"/>
            <a:pathLst>
              <a:path w="4899243" h="4629785">
                <a:moveTo>
                  <a:pt x="0" y="0"/>
                </a:moveTo>
                <a:lnTo>
                  <a:pt x="4899244" y="0"/>
                </a:lnTo>
                <a:lnTo>
                  <a:pt x="4899244" y="4629785"/>
                </a:lnTo>
                <a:lnTo>
                  <a:pt x="0" y="4629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5828011" y="3301098"/>
            <a:ext cx="5633066" cy="6074875"/>
          </a:xfrm>
          <a:custGeom>
            <a:avLst/>
            <a:gdLst/>
            <a:ahLst/>
            <a:cxnLst/>
            <a:rect l="l" t="t" r="r" b="b"/>
            <a:pathLst>
              <a:path w="5633066" h="6074875">
                <a:moveTo>
                  <a:pt x="5633066" y="0"/>
                </a:moveTo>
                <a:lnTo>
                  <a:pt x="0" y="0"/>
                </a:lnTo>
                <a:lnTo>
                  <a:pt x="0" y="6074875"/>
                </a:lnTo>
                <a:lnTo>
                  <a:pt x="5633066" y="6074875"/>
                </a:lnTo>
                <a:lnTo>
                  <a:pt x="56330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344387" y="6136981"/>
            <a:ext cx="5460551" cy="4150019"/>
          </a:xfrm>
          <a:custGeom>
            <a:avLst/>
            <a:gdLst/>
            <a:ahLst/>
            <a:cxnLst/>
            <a:rect l="l" t="t" r="r" b="b"/>
            <a:pathLst>
              <a:path w="5460551" h="4150019">
                <a:moveTo>
                  <a:pt x="0" y="0"/>
                </a:moveTo>
                <a:lnTo>
                  <a:pt x="5460551" y="0"/>
                </a:lnTo>
                <a:lnTo>
                  <a:pt x="5460551" y="4150019"/>
                </a:lnTo>
                <a:lnTo>
                  <a:pt x="0" y="4150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8517289" y="5657215"/>
            <a:ext cx="4034829" cy="3601085"/>
          </a:xfrm>
          <a:custGeom>
            <a:avLst/>
            <a:gdLst/>
            <a:ahLst/>
            <a:cxnLst/>
            <a:rect l="l" t="t" r="r" b="b"/>
            <a:pathLst>
              <a:path w="4034829" h="3601085">
                <a:moveTo>
                  <a:pt x="0" y="0"/>
                </a:moveTo>
                <a:lnTo>
                  <a:pt x="4034829" y="0"/>
                </a:lnTo>
                <a:lnTo>
                  <a:pt x="4034829" y="3601085"/>
                </a:lnTo>
                <a:lnTo>
                  <a:pt x="0" y="3601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2816533" y="3183425"/>
            <a:ext cx="5633066" cy="6074875"/>
          </a:xfrm>
          <a:custGeom>
            <a:avLst/>
            <a:gdLst/>
            <a:ahLst/>
            <a:cxnLst/>
            <a:rect l="l" t="t" r="r" b="b"/>
            <a:pathLst>
              <a:path w="5633066" h="6074875">
                <a:moveTo>
                  <a:pt x="0" y="0"/>
                </a:moveTo>
                <a:lnTo>
                  <a:pt x="5633066" y="0"/>
                </a:lnTo>
                <a:lnTo>
                  <a:pt x="5633066" y="6074875"/>
                </a:lnTo>
                <a:lnTo>
                  <a:pt x="0" y="6074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-262014" y="6205519"/>
            <a:ext cx="3663013" cy="4232473"/>
          </a:xfrm>
          <a:custGeom>
            <a:avLst/>
            <a:gdLst/>
            <a:ahLst/>
            <a:cxnLst/>
            <a:rect l="l" t="t" r="r" b="b"/>
            <a:pathLst>
              <a:path w="3663013" h="4232473">
                <a:moveTo>
                  <a:pt x="3663013" y="0"/>
                </a:moveTo>
                <a:lnTo>
                  <a:pt x="0" y="0"/>
                </a:lnTo>
                <a:lnTo>
                  <a:pt x="0" y="4232473"/>
                </a:lnTo>
                <a:lnTo>
                  <a:pt x="3663013" y="4232473"/>
                </a:lnTo>
                <a:lnTo>
                  <a:pt x="36630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3"/>
          <p:cNvGrpSpPr/>
          <p:nvPr/>
        </p:nvGrpSpPr>
        <p:grpSpPr>
          <a:xfrm>
            <a:off x="7701724" y="274222"/>
            <a:ext cx="2882306" cy="652227"/>
            <a:chOff x="0" y="0"/>
            <a:chExt cx="1778983" cy="1717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78983" cy="171780"/>
            </a:xfrm>
            <a:custGeom>
              <a:avLst/>
              <a:gdLst/>
              <a:ahLst/>
              <a:cxnLst/>
              <a:rect l="l" t="t" r="r" b="b"/>
              <a:pathLst>
                <a:path w="1778983" h="171780">
                  <a:moveTo>
                    <a:pt x="18339" y="0"/>
                  </a:moveTo>
                  <a:lnTo>
                    <a:pt x="1760644" y="0"/>
                  </a:lnTo>
                  <a:cubicBezTo>
                    <a:pt x="1765508" y="0"/>
                    <a:pt x="1770173" y="1932"/>
                    <a:pt x="1773612" y="5371"/>
                  </a:cubicBezTo>
                  <a:cubicBezTo>
                    <a:pt x="1777051" y="8810"/>
                    <a:pt x="1778983" y="13475"/>
                    <a:pt x="1778983" y="18339"/>
                  </a:cubicBezTo>
                  <a:lnTo>
                    <a:pt x="1778983" y="153441"/>
                  </a:lnTo>
                  <a:cubicBezTo>
                    <a:pt x="1778983" y="163569"/>
                    <a:pt x="1770773" y="171780"/>
                    <a:pt x="1760644" y="171780"/>
                  </a:cubicBezTo>
                  <a:lnTo>
                    <a:pt x="18339" y="171780"/>
                  </a:lnTo>
                  <a:cubicBezTo>
                    <a:pt x="8211" y="171780"/>
                    <a:pt x="0" y="163569"/>
                    <a:pt x="0" y="153441"/>
                  </a:cubicBezTo>
                  <a:lnTo>
                    <a:pt x="0" y="18339"/>
                  </a:lnTo>
                  <a:cubicBezTo>
                    <a:pt x="0" y="8211"/>
                    <a:pt x="8211" y="0"/>
                    <a:pt x="183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778983" cy="21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-1023765" y="498252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5" y="0"/>
                </a:lnTo>
                <a:lnTo>
                  <a:pt x="5186515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flipH="1">
            <a:off x="14124126" y="498252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14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8"/>
          <p:cNvSpPr txBox="1"/>
          <p:nvPr/>
        </p:nvSpPr>
        <p:spPr>
          <a:xfrm>
            <a:off x="7423618" y="266441"/>
            <a:ext cx="343851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Khoa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học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0A232-0710-4486-652D-682D734A00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800" y="1866900"/>
            <a:ext cx="16015580" cy="46760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FF6E39-E033-A95A-D25C-8267D91151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600" y="6362700"/>
            <a:ext cx="3950550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587</Words>
  <Application>Microsoft Office PowerPoint</Application>
  <PresentationFormat>Custom</PresentationFormat>
  <Paragraphs>53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Calibri Light</vt:lpstr>
      <vt:lpstr>Calibri</vt:lpstr>
      <vt:lpstr>Noto Serif Display</vt:lpstr>
      <vt:lpstr>Cambria</vt:lpstr>
      <vt:lpstr>Bungee Inline</vt:lpstr>
      <vt:lpstr>LNTH-LuoLuoNotangYuanTi 1</vt:lpstr>
      <vt:lpstr>.VnBlack</vt:lpstr>
      <vt:lpstr>等线</vt:lpstr>
      <vt:lpstr>Aptos</vt:lpstr>
      <vt:lpstr>Arial</vt:lpstr>
      <vt:lpstr>Poppins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Chức năng của môi trường</dc:title>
  <cp:keywords>Mang Non</cp:keywords>
  <cp:lastModifiedBy>ADMIN</cp:lastModifiedBy>
  <cp:revision>2</cp:revision>
  <dcterms:created xsi:type="dcterms:W3CDTF">2006-08-16T00:00:00Z</dcterms:created>
  <dcterms:modified xsi:type="dcterms:W3CDTF">2025-04-12T09:08:59Z</dcterms:modified>
  <dc:identifier>DAGg00ZuGvA</dc:identifier>
</cp:coreProperties>
</file>