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5" r:id="rId2"/>
    <p:sldMasterId id="2147483669" r:id="rId3"/>
    <p:sldMasterId id="2147483674" r:id="rId4"/>
  </p:sldMasterIdLst>
  <p:notesMasterIdLst>
    <p:notesMasterId r:id="rId21"/>
  </p:notesMasterIdLst>
  <p:sldIdLst>
    <p:sldId id="11459" r:id="rId5"/>
    <p:sldId id="11448" r:id="rId6"/>
    <p:sldId id="11434" r:id="rId7"/>
    <p:sldId id="11449" r:id="rId8"/>
    <p:sldId id="11458" r:id="rId9"/>
    <p:sldId id="306" r:id="rId10"/>
    <p:sldId id="11460" r:id="rId11"/>
    <p:sldId id="11467" r:id="rId12"/>
    <p:sldId id="11468" r:id="rId13"/>
    <p:sldId id="307" r:id="rId14"/>
    <p:sldId id="11469" r:id="rId15"/>
    <p:sldId id="11484" r:id="rId16"/>
    <p:sldId id="11485" r:id="rId17"/>
    <p:sldId id="11486" r:id="rId18"/>
    <p:sldId id="11487" r:id="rId19"/>
    <p:sldId id="28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14"/>
    <a:srgbClr val="FF6500"/>
    <a:srgbClr val="B9EDFF"/>
    <a:srgbClr val="9CCEE2"/>
    <a:srgbClr val="FFFFCF"/>
    <a:srgbClr val="5A3232"/>
    <a:srgbClr val="406D9E"/>
    <a:srgbClr val="000000"/>
    <a:srgbClr val="FFCA1D"/>
    <a:srgbClr val="2EA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85010" autoAdjust="0"/>
  </p:normalViewPr>
  <p:slideViewPr>
    <p:cSldViewPr snapToGrid="0">
      <p:cViewPr varScale="1">
        <p:scale>
          <a:sx n="115" d="100"/>
          <a:sy n="115" d="100"/>
        </p:scale>
        <p:origin x="612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384C4-4FBC-45FD-A3AD-9A89763DEA1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8332A-45E4-4A45-8FD1-86A7DDFA6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00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2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10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6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4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0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3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0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7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45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67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5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5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37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6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0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50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3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B8BD-0826-4C58-8596-96994682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693073-8914-4EE6-8AF6-5A8CBB55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8DEB3-69B8-4A84-957C-804442B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11FFF-E1BE-4B29-A6BA-C79195D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98132-1638-4E4E-B35B-5CA79D7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07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7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26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6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2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-2"/>
            <a:ext cx="12192000" cy="6858001"/>
            <a:chOff x="0" y="-2"/>
            <a:chExt cx="12192000" cy="685800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12192000" cy="6858001"/>
            </a:xfrm>
            <a:prstGeom prst="rect">
              <a:avLst/>
            </a:prstGeom>
          </p:spPr>
        </p:pic>
        <p:sp>
          <p:nvSpPr>
            <p:cNvPr id="3" name="任意多边形 2"/>
            <p:cNvSpPr/>
            <p:nvPr userDrawn="1"/>
          </p:nvSpPr>
          <p:spPr>
            <a:xfrm>
              <a:off x="272374" y="165325"/>
              <a:ext cx="11760748" cy="6476776"/>
            </a:xfrm>
            <a:custGeom>
              <a:avLst/>
              <a:gdLst>
                <a:gd name="connsiteX0" fmla="*/ 408562 w 11760748"/>
                <a:gd name="connsiteY0" fmla="*/ 2091493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  <a:gd name="connsiteX30" fmla="*/ 408562 w 11760748"/>
                <a:gd name="connsiteY30" fmla="*/ 2091493 h 6595469"/>
                <a:gd name="connsiteX0" fmla="*/ 97277 w 11760748"/>
                <a:gd name="connsiteY0" fmla="*/ 2850250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760748" h="6595469">
                  <a:moveTo>
                    <a:pt x="97277" y="2850250"/>
                  </a:moveTo>
                  <a:cubicBezTo>
                    <a:pt x="141051" y="2678395"/>
                    <a:pt x="434503" y="2558421"/>
                    <a:pt x="418290" y="2237408"/>
                  </a:cubicBezTo>
                  <a:cubicBezTo>
                    <a:pt x="402077" y="1916395"/>
                    <a:pt x="0" y="1263021"/>
                    <a:pt x="0" y="924174"/>
                  </a:cubicBezTo>
                  <a:cubicBezTo>
                    <a:pt x="0" y="585327"/>
                    <a:pt x="85928" y="317816"/>
                    <a:pt x="418290" y="204327"/>
                  </a:cubicBezTo>
                  <a:cubicBezTo>
                    <a:pt x="750652" y="90838"/>
                    <a:pt x="1515895" y="249723"/>
                    <a:pt x="1994171" y="243238"/>
                  </a:cubicBezTo>
                  <a:cubicBezTo>
                    <a:pt x="2472448" y="236753"/>
                    <a:pt x="3287949" y="165416"/>
                    <a:pt x="3287949" y="165416"/>
                  </a:cubicBezTo>
                  <a:cubicBezTo>
                    <a:pt x="3784060" y="157310"/>
                    <a:pt x="4466618" y="222161"/>
                    <a:pt x="4970835" y="194599"/>
                  </a:cubicBezTo>
                  <a:cubicBezTo>
                    <a:pt x="5475052" y="167037"/>
                    <a:pt x="5762018" y="3288"/>
                    <a:pt x="6313252" y="46"/>
                  </a:cubicBezTo>
                  <a:cubicBezTo>
                    <a:pt x="6864486" y="-3196"/>
                    <a:pt x="7718899" y="165416"/>
                    <a:pt x="8278239" y="175144"/>
                  </a:cubicBezTo>
                  <a:cubicBezTo>
                    <a:pt x="8837579" y="184872"/>
                    <a:pt x="9213715" y="71382"/>
                    <a:pt x="9669294" y="58412"/>
                  </a:cubicBezTo>
                  <a:lnTo>
                    <a:pt x="11011711" y="97323"/>
                  </a:lnTo>
                  <a:cubicBezTo>
                    <a:pt x="11306783" y="170280"/>
                    <a:pt x="11395954" y="282149"/>
                    <a:pt x="11439728" y="496157"/>
                  </a:cubicBezTo>
                  <a:cubicBezTo>
                    <a:pt x="11483502" y="710165"/>
                    <a:pt x="11266252" y="1112242"/>
                    <a:pt x="11274358" y="1381374"/>
                  </a:cubicBezTo>
                  <a:cubicBezTo>
                    <a:pt x="11282464" y="1650506"/>
                    <a:pt x="11452698" y="1916395"/>
                    <a:pt x="11488366" y="2110948"/>
                  </a:cubicBezTo>
                  <a:cubicBezTo>
                    <a:pt x="11524034" y="2305501"/>
                    <a:pt x="11442970" y="2305502"/>
                    <a:pt x="11488366" y="2548693"/>
                  </a:cubicBezTo>
                  <a:cubicBezTo>
                    <a:pt x="11533762" y="2791884"/>
                    <a:pt x="11759120" y="3270161"/>
                    <a:pt x="11760741" y="3570097"/>
                  </a:cubicBezTo>
                  <a:cubicBezTo>
                    <a:pt x="11762362" y="3870033"/>
                    <a:pt x="11514307" y="4071072"/>
                    <a:pt x="11498094" y="4348310"/>
                  </a:cubicBezTo>
                  <a:cubicBezTo>
                    <a:pt x="11481881" y="4625548"/>
                    <a:pt x="11715345" y="4896302"/>
                    <a:pt x="11663464" y="5233527"/>
                  </a:cubicBezTo>
                  <a:cubicBezTo>
                    <a:pt x="11611583" y="5570752"/>
                    <a:pt x="11455941" y="6165761"/>
                    <a:pt x="11186809" y="6371663"/>
                  </a:cubicBezTo>
                  <a:cubicBezTo>
                    <a:pt x="10917677" y="6577565"/>
                    <a:pt x="10048673" y="6468940"/>
                    <a:pt x="10048673" y="6468940"/>
                  </a:cubicBezTo>
                  <a:cubicBezTo>
                    <a:pt x="9638490" y="6506229"/>
                    <a:pt x="9421239" y="6592157"/>
                    <a:pt x="8725711" y="6595399"/>
                  </a:cubicBezTo>
                  <a:cubicBezTo>
                    <a:pt x="8030183" y="6598641"/>
                    <a:pt x="5875507" y="6488395"/>
                    <a:pt x="5875507" y="6488395"/>
                  </a:cubicBezTo>
                  <a:lnTo>
                    <a:pt x="3803515" y="6391119"/>
                  </a:lnTo>
                  <a:cubicBezTo>
                    <a:pt x="3193915" y="6365179"/>
                    <a:pt x="2632954" y="6329511"/>
                    <a:pt x="2217907" y="6332753"/>
                  </a:cubicBezTo>
                  <a:cubicBezTo>
                    <a:pt x="1802860" y="6335996"/>
                    <a:pt x="1643975" y="6420302"/>
                    <a:pt x="1313235" y="6410574"/>
                  </a:cubicBezTo>
                  <a:cubicBezTo>
                    <a:pt x="982495" y="6400846"/>
                    <a:pt x="406941" y="6511093"/>
                    <a:pt x="233464" y="6274387"/>
                  </a:cubicBezTo>
                  <a:cubicBezTo>
                    <a:pt x="59987" y="6037681"/>
                    <a:pt x="304800" y="5337289"/>
                    <a:pt x="272375" y="4990336"/>
                  </a:cubicBezTo>
                  <a:cubicBezTo>
                    <a:pt x="239950" y="4643383"/>
                    <a:pt x="58366" y="4479633"/>
                    <a:pt x="38911" y="4192667"/>
                  </a:cubicBezTo>
                  <a:cubicBezTo>
                    <a:pt x="19456" y="3905701"/>
                    <a:pt x="145915" y="3492276"/>
                    <a:pt x="155643" y="3268540"/>
                  </a:cubicBezTo>
                  <a:cubicBezTo>
                    <a:pt x="165371" y="3044804"/>
                    <a:pt x="53503" y="3022105"/>
                    <a:pt x="97277" y="28502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083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3" r:id="rId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-2"/>
            <a:ext cx="12192000" cy="6858001"/>
            <a:chOff x="0" y="-2"/>
            <a:chExt cx="12192000" cy="685800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12192000" cy="6858001"/>
            </a:xfrm>
            <a:prstGeom prst="rect">
              <a:avLst/>
            </a:prstGeom>
          </p:spPr>
        </p:pic>
        <p:sp>
          <p:nvSpPr>
            <p:cNvPr id="3" name="任意多边形 2"/>
            <p:cNvSpPr/>
            <p:nvPr userDrawn="1"/>
          </p:nvSpPr>
          <p:spPr>
            <a:xfrm>
              <a:off x="272374" y="165325"/>
              <a:ext cx="11760748" cy="6476776"/>
            </a:xfrm>
            <a:custGeom>
              <a:avLst/>
              <a:gdLst>
                <a:gd name="connsiteX0" fmla="*/ 408562 w 11760748"/>
                <a:gd name="connsiteY0" fmla="*/ 2091493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  <a:gd name="connsiteX30" fmla="*/ 408562 w 11760748"/>
                <a:gd name="connsiteY30" fmla="*/ 2091493 h 6595469"/>
                <a:gd name="connsiteX0" fmla="*/ 97277 w 11760748"/>
                <a:gd name="connsiteY0" fmla="*/ 2850250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760748" h="6595469">
                  <a:moveTo>
                    <a:pt x="97277" y="2850250"/>
                  </a:moveTo>
                  <a:cubicBezTo>
                    <a:pt x="141051" y="2678395"/>
                    <a:pt x="434503" y="2558421"/>
                    <a:pt x="418290" y="2237408"/>
                  </a:cubicBezTo>
                  <a:cubicBezTo>
                    <a:pt x="402077" y="1916395"/>
                    <a:pt x="0" y="1263021"/>
                    <a:pt x="0" y="924174"/>
                  </a:cubicBezTo>
                  <a:cubicBezTo>
                    <a:pt x="0" y="585327"/>
                    <a:pt x="85928" y="317816"/>
                    <a:pt x="418290" y="204327"/>
                  </a:cubicBezTo>
                  <a:cubicBezTo>
                    <a:pt x="750652" y="90838"/>
                    <a:pt x="1515895" y="249723"/>
                    <a:pt x="1994171" y="243238"/>
                  </a:cubicBezTo>
                  <a:cubicBezTo>
                    <a:pt x="2472448" y="236753"/>
                    <a:pt x="3287949" y="165416"/>
                    <a:pt x="3287949" y="165416"/>
                  </a:cubicBezTo>
                  <a:cubicBezTo>
                    <a:pt x="3784060" y="157310"/>
                    <a:pt x="4466618" y="222161"/>
                    <a:pt x="4970835" y="194599"/>
                  </a:cubicBezTo>
                  <a:cubicBezTo>
                    <a:pt x="5475052" y="167037"/>
                    <a:pt x="5762018" y="3288"/>
                    <a:pt x="6313252" y="46"/>
                  </a:cubicBezTo>
                  <a:cubicBezTo>
                    <a:pt x="6864486" y="-3196"/>
                    <a:pt x="7718899" y="165416"/>
                    <a:pt x="8278239" y="175144"/>
                  </a:cubicBezTo>
                  <a:cubicBezTo>
                    <a:pt x="8837579" y="184872"/>
                    <a:pt x="9213715" y="71382"/>
                    <a:pt x="9669294" y="58412"/>
                  </a:cubicBezTo>
                  <a:lnTo>
                    <a:pt x="11011711" y="97323"/>
                  </a:lnTo>
                  <a:cubicBezTo>
                    <a:pt x="11306783" y="170280"/>
                    <a:pt x="11395954" y="282149"/>
                    <a:pt x="11439728" y="496157"/>
                  </a:cubicBezTo>
                  <a:cubicBezTo>
                    <a:pt x="11483502" y="710165"/>
                    <a:pt x="11266252" y="1112242"/>
                    <a:pt x="11274358" y="1381374"/>
                  </a:cubicBezTo>
                  <a:cubicBezTo>
                    <a:pt x="11282464" y="1650506"/>
                    <a:pt x="11452698" y="1916395"/>
                    <a:pt x="11488366" y="2110948"/>
                  </a:cubicBezTo>
                  <a:cubicBezTo>
                    <a:pt x="11524034" y="2305501"/>
                    <a:pt x="11442970" y="2305502"/>
                    <a:pt x="11488366" y="2548693"/>
                  </a:cubicBezTo>
                  <a:cubicBezTo>
                    <a:pt x="11533762" y="2791884"/>
                    <a:pt x="11759120" y="3270161"/>
                    <a:pt x="11760741" y="3570097"/>
                  </a:cubicBezTo>
                  <a:cubicBezTo>
                    <a:pt x="11762362" y="3870033"/>
                    <a:pt x="11514307" y="4071072"/>
                    <a:pt x="11498094" y="4348310"/>
                  </a:cubicBezTo>
                  <a:cubicBezTo>
                    <a:pt x="11481881" y="4625548"/>
                    <a:pt x="11715345" y="4896302"/>
                    <a:pt x="11663464" y="5233527"/>
                  </a:cubicBezTo>
                  <a:cubicBezTo>
                    <a:pt x="11611583" y="5570752"/>
                    <a:pt x="11455941" y="6165761"/>
                    <a:pt x="11186809" y="6371663"/>
                  </a:cubicBezTo>
                  <a:cubicBezTo>
                    <a:pt x="10917677" y="6577565"/>
                    <a:pt x="10048673" y="6468940"/>
                    <a:pt x="10048673" y="6468940"/>
                  </a:cubicBezTo>
                  <a:cubicBezTo>
                    <a:pt x="9638490" y="6506229"/>
                    <a:pt x="9421239" y="6592157"/>
                    <a:pt x="8725711" y="6595399"/>
                  </a:cubicBezTo>
                  <a:cubicBezTo>
                    <a:pt x="8030183" y="6598641"/>
                    <a:pt x="5875507" y="6488395"/>
                    <a:pt x="5875507" y="6488395"/>
                  </a:cubicBezTo>
                  <a:lnTo>
                    <a:pt x="3803515" y="6391119"/>
                  </a:lnTo>
                  <a:cubicBezTo>
                    <a:pt x="3193915" y="6365179"/>
                    <a:pt x="2632954" y="6329511"/>
                    <a:pt x="2217907" y="6332753"/>
                  </a:cubicBezTo>
                  <a:cubicBezTo>
                    <a:pt x="1802860" y="6335996"/>
                    <a:pt x="1643975" y="6420302"/>
                    <a:pt x="1313235" y="6410574"/>
                  </a:cubicBezTo>
                  <a:cubicBezTo>
                    <a:pt x="982495" y="6400846"/>
                    <a:pt x="406941" y="6511093"/>
                    <a:pt x="233464" y="6274387"/>
                  </a:cubicBezTo>
                  <a:cubicBezTo>
                    <a:pt x="59987" y="6037681"/>
                    <a:pt x="304800" y="5337289"/>
                    <a:pt x="272375" y="4990336"/>
                  </a:cubicBezTo>
                  <a:cubicBezTo>
                    <a:pt x="239950" y="4643383"/>
                    <a:pt x="58366" y="4479633"/>
                    <a:pt x="38911" y="4192667"/>
                  </a:cubicBezTo>
                  <a:cubicBezTo>
                    <a:pt x="19456" y="3905701"/>
                    <a:pt x="145915" y="3492276"/>
                    <a:pt x="155643" y="3268540"/>
                  </a:cubicBezTo>
                  <a:cubicBezTo>
                    <a:pt x="165371" y="3044804"/>
                    <a:pt x="53503" y="3022105"/>
                    <a:pt x="97277" y="28502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83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EF45D80F-ADB9-2ADA-3155-CD8378F9996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0" y="-2"/>
            <a:ext cx="12192000" cy="6858001"/>
            <a:chOff x="0" y="-2"/>
            <a:chExt cx="12192000" cy="685800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12192000" cy="6858001"/>
            </a:xfrm>
            <a:prstGeom prst="rect">
              <a:avLst/>
            </a:prstGeom>
          </p:spPr>
        </p:pic>
        <p:sp>
          <p:nvSpPr>
            <p:cNvPr id="3" name="任意多边形 2"/>
            <p:cNvSpPr/>
            <p:nvPr userDrawn="1"/>
          </p:nvSpPr>
          <p:spPr>
            <a:xfrm>
              <a:off x="272374" y="165325"/>
              <a:ext cx="11760748" cy="6476776"/>
            </a:xfrm>
            <a:custGeom>
              <a:avLst/>
              <a:gdLst>
                <a:gd name="connsiteX0" fmla="*/ 408562 w 11760748"/>
                <a:gd name="connsiteY0" fmla="*/ 2091493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  <a:gd name="connsiteX30" fmla="*/ 408562 w 11760748"/>
                <a:gd name="connsiteY30" fmla="*/ 2091493 h 6595469"/>
                <a:gd name="connsiteX0" fmla="*/ 97277 w 11760748"/>
                <a:gd name="connsiteY0" fmla="*/ 2850250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760748" h="6595469">
                  <a:moveTo>
                    <a:pt x="97277" y="2850250"/>
                  </a:moveTo>
                  <a:cubicBezTo>
                    <a:pt x="141051" y="2678395"/>
                    <a:pt x="434503" y="2558421"/>
                    <a:pt x="418290" y="2237408"/>
                  </a:cubicBezTo>
                  <a:cubicBezTo>
                    <a:pt x="402077" y="1916395"/>
                    <a:pt x="0" y="1263021"/>
                    <a:pt x="0" y="924174"/>
                  </a:cubicBezTo>
                  <a:cubicBezTo>
                    <a:pt x="0" y="585327"/>
                    <a:pt x="85928" y="317816"/>
                    <a:pt x="418290" y="204327"/>
                  </a:cubicBezTo>
                  <a:cubicBezTo>
                    <a:pt x="750652" y="90838"/>
                    <a:pt x="1515895" y="249723"/>
                    <a:pt x="1994171" y="243238"/>
                  </a:cubicBezTo>
                  <a:cubicBezTo>
                    <a:pt x="2472448" y="236753"/>
                    <a:pt x="3287949" y="165416"/>
                    <a:pt x="3287949" y="165416"/>
                  </a:cubicBezTo>
                  <a:cubicBezTo>
                    <a:pt x="3784060" y="157310"/>
                    <a:pt x="4466618" y="222161"/>
                    <a:pt x="4970835" y="194599"/>
                  </a:cubicBezTo>
                  <a:cubicBezTo>
                    <a:pt x="5475052" y="167037"/>
                    <a:pt x="5762018" y="3288"/>
                    <a:pt x="6313252" y="46"/>
                  </a:cubicBezTo>
                  <a:cubicBezTo>
                    <a:pt x="6864486" y="-3196"/>
                    <a:pt x="7718899" y="165416"/>
                    <a:pt x="8278239" y="175144"/>
                  </a:cubicBezTo>
                  <a:cubicBezTo>
                    <a:pt x="8837579" y="184872"/>
                    <a:pt x="9213715" y="71382"/>
                    <a:pt x="9669294" y="58412"/>
                  </a:cubicBezTo>
                  <a:lnTo>
                    <a:pt x="11011711" y="97323"/>
                  </a:lnTo>
                  <a:cubicBezTo>
                    <a:pt x="11306783" y="170280"/>
                    <a:pt x="11395954" y="282149"/>
                    <a:pt x="11439728" y="496157"/>
                  </a:cubicBezTo>
                  <a:cubicBezTo>
                    <a:pt x="11483502" y="710165"/>
                    <a:pt x="11266252" y="1112242"/>
                    <a:pt x="11274358" y="1381374"/>
                  </a:cubicBezTo>
                  <a:cubicBezTo>
                    <a:pt x="11282464" y="1650506"/>
                    <a:pt x="11452698" y="1916395"/>
                    <a:pt x="11488366" y="2110948"/>
                  </a:cubicBezTo>
                  <a:cubicBezTo>
                    <a:pt x="11524034" y="2305501"/>
                    <a:pt x="11442970" y="2305502"/>
                    <a:pt x="11488366" y="2548693"/>
                  </a:cubicBezTo>
                  <a:cubicBezTo>
                    <a:pt x="11533762" y="2791884"/>
                    <a:pt x="11759120" y="3270161"/>
                    <a:pt x="11760741" y="3570097"/>
                  </a:cubicBezTo>
                  <a:cubicBezTo>
                    <a:pt x="11762362" y="3870033"/>
                    <a:pt x="11514307" y="4071072"/>
                    <a:pt x="11498094" y="4348310"/>
                  </a:cubicBezTo>
                  <a:cubicBezTo>
                    <a:pt x="11481881" y="4625548"/>
                    <a:pt x="11715345" y="4896302"/>
                    <a:pt x="11663464" y="5233527"/>
                  </a:cubicBezTo>
                  <a:cubicBezTo>
                    <a:pt x="11611583" y="5570752"/>
                    <a:pt x="11455941" y="6165761"/>
                    <a:pt x="11186809" y="6371663"/>
                  </a:cubicBezTo>
                  <a:cubicBezTo>
                    <a:pt x="10917677" y="6577565"/>
                    <a:pt x="10048673" y="6468940"/>
                    <a:pt x="10048673" y="6468940"/>
                  </a:cubicBezTo>
                  <a:cubicBezTo>
                    <a:pt x="9638490" y="6506229"/>
                    <a:pt x="9421239" y="6592157"/>
                    <a:pt x="8725711" y="6595399"/>
                  </a:cubicBezTo>
                  <a:cubicBezTo>
                    <a:pt x="8030183" y="6598641"/>
                    <a:pt x="5875507" y="6488395"/>
                    <a:pt x="5875507" y="6488395"/>
                  </a:cubicBezTo>
                  <a:lnTo>
                    <a:pt x="3803515" y="6391119"/>
                  </a:lnTo>
                  <a:cubicBezTo>
                    <a:pt x="3193915" y="6365179"/>
                    <a:pt x="2632954" y="6329511"/>
                    <a:pt x="2217907" y="6332753"/>
                  </a:cubicBezTo>
                  <a:cubicBezTo>
                    <a:pt x="1802860" y="6335996"/>
                    <a:pt x="1643975" y="6420302"/>
                    <a:pt x="1313235" y="6410574"/>
                  </a:cubicBezTo>
                  <a:cubicBezTo>
                    <a:pt x="982495" y="6400846"/>
                    <a:pt x="406941" y="6511093"/>
                    <a:pt x="233464" y="6274387"/>
                  </a:cubicBezTo>
                  <a:cubicBezTo>
                    <a:pt x="59987" y="6037681"/>
                    <a:pt x="304800" y="5337289"/>
                    <a:pt x="272375" y="4990336"/>
                  </a:cubicBezTo>
                  <a:cubicBezTo>
                    <a:pt x="239950" y="4643383"/>
                    <a:pt x="58366" y="4479633"/>
                    <a:pt x="38911" y="4192667"/>
                  </a:cubicBezTo>
                  <a:cubicBezTo>
                    <a:pt x="19456" y="3905701"/>
                    <a:pt x="145915" y="3492276"/>
                    <a:pt x="155643" y="3268540"/>
                  </a:cubicBezTo>
                  <a:cubicBezTo>
                    <a:pt x="165371" y="3044804"/>
                    <a:pt x="53503" y="3022105"/>
                    <a:pt x="97277" y="28502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8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AE4FA62-046F-7FEB-778D-43A8676777B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8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1191490" y="109144"/>
            <a:ext cx="9150597" cy="60730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25" y="639239"/>
            <a:ext cx="11767200" cy="25064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343668" y="3146520"/>
            <a:ext cx="5075750" cy="371235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885188" y="1306585"/>
            <a:ext cx="5202227" cy="1089137"/>
            <a:chOff x="2788724" y="1681993"/>
            <a:chExt cx="6187845" cy="129548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88724" y="1727001"/>
              <a:ext cx="1354683" cy="1250478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21886" y="1681993"/>
              <a:ext cx="1354683" cy="125047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905F64-0EAB-90F5-8BC4-21924B823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2426" y="2337251"/>
            <a:ext cx="6767147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2017411" y="392495"/>
            <a:ext cx="9150597" cy="60730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2795" y="74109"/>
            <a:ext cx="11767200" cy="25064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3110921"/>
            <a:ext cx="5075750" cy="37123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B55987-F3F1-E2E5-4612-1F8189637A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7977" y="1849199"/>
            <a:ext cx="6761050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CE3DEF-95C8-EEA0-0001-6197130C13F3}"/>
              </a:ext>
            </a:extLst>
          </p:cNvPr>
          <p:cNvSpPr txBox="1"/>
          <p:nvPr/>
        </p:nvSpPr>
        <p:spPr>
          <a:xfrm>
            <a:off x="1505792" y="812289"/>
            <a:ext cx="1075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tích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1DF0F-5225-BD7F-FC34-0D318BF4C4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2" y="521570"/>
            <a:ext cx="860680" cy="937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BFC90E-2F37-938F-BE45-55C06E397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87" y="1845391"/>
            <a:ext cx="10498222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77E5E-8A06-FB64-6BD7-06C2476CB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31" y="1842866"/>
            <a:ext cx="2722004" cy="2803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EE0545-0BC3-37A5-D3F1-47073CA1CBBB}"/>
              </a:ext>
            </a:extLst>
          </p:cNvPr>
          <p:cNvSpPr txBox="1"/>
          <p:nvPr/>
        </p:nvSpPr>
        <p:spPr>
          <a:xfrm>
            <a:off x="3987209" y="2445488"/>
            <a:ext cx="7283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pt-B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3 x 3,14 = 28,26 (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E0545-0BC3-37A5-D3F1-47073CA1CBBB}"/>
              </a:ext>
            </a:extLst>
          </p:cNvPr>
          <p:cNvSpPr txBox="1"/>
          <p:nvPr/>
        </p:nvSpPr>
        <p:spPr>
          <a:xfrm>
            <a:off x="3987209" y="2445488"/>
            <a:ext cx="7283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x 7 x 3,14 = 153,86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508C0-2675-04FE-84ED-5673038F9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33" y="1607620"/>
            <a:ext cx="3267517" cy="32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EE0545-0BC3-37A5-D3F1-47073CA1CBBB}"/>
                  </a:ext>
                </a:extLst>
              </p:cNvPr>
              <p:cNvSpPr txBox="1"/>
              <p:nvPr/>
            </p:nvSpPr>
            <p:spPr>
              <a:xfrm>
                <a:off x="3987209" y="2445488"/>
                <a:ext cx="7283303" cy="13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tròn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tâm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D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pt-BR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0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𝑥</m:t>
                    </m:r>
                    <m:f>
                      <m:fPr>
                        <m:ctrlPr>
                          <a:rPr lang="pt-BR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3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14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pt-B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0,5024 (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</a:t>
                </a:r>
                <a:r>
                  <a:rPr kumimoji="0" lang="en-US" sz="3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r>
                  <a:rPr kumimoji="0" lang="pt-B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EE0545-0BC3-37A5-D3F1-47073CA1C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209" y="2445488"/>
                <a:ext cx="7283303" cy="1324786"/>
              </a:xfrm>
              <a:prstGeom prst="rect">
                <a:avLst/>
              </a:prstGeom>
              <a:blipFill>
                <a:blip r:embed="rId2"/>
                <a:stretch>
                  <a:fillRect t="-5991" b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7B3E0EB-26AB-2037-AF0A-B4536CA80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72" y="1392533"/>
            <a:ext cx="3484047" cy="33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12819D-52B0-4830-EE13-F0DB9064A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6" y="1064468"/>
            <a:ext cx="10426995" cy="305606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F5DA29-4FA5-B894-93DF-96304F661F42}"/>
              </a:ext>
            </a:extLst>
          </p:cNvPr>
          <p:cNvSpPr/>
          <p:nvPr/>
        </p:nvSpPr>
        <p:spPr>
          <a:xfrm>
            <a:off x="4593265" y="2711302"/>
            <a:ext cx="574158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47F5CBF-AB97-B1CF-0167-A27E47598B16}"/>
              </a:ext>
            </a:extLst>
          </p:cNvPr>
          <p:cNvSpPr/>
          <p:nvPr/>
        </p:nvSpPr>
        <p:spPr>
          <a:xfrm>
            <a:off x="6602819" y="2679405"/>
            <a:ext cx="1020725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25,12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5539C1-CD98-9E48-6576-078DC98B9196}"/>
              </a:ext>
            </a:extLst>
          </p:cNvPr>
          <p:cNvSpPr/>
          <p:nvPr/>
        </p:nvSpPr>
        <p:spPr>
          <a:xfrm>
            <a:off x="8888819" y="2690037"/>
            <a:ext cx="1105785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50,24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10B7FF-1A94-3591-AFD0-E17F6CA7E45F}"/>
              </a:ext>
            </a:extLst>
          </p:cNvPr>
          <p:cNvSpPr/>
          <p:nvPr/>
        </p:nvSpPr>
        <p:spPr>
          <a:xfrm>
            <a:off x="2094614" y="3381154"/>
            <a:ext cx="712381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F118AAD-D160-2B5E-6514-ACFBDE7F9720}"/>
              </a:ext>
            </a:extLst>
          </p:cNvPr>
          <p:cNvSpPr/>
          <p:nvPr/>
        </p:nvSpPr>
        <p:spPr>
          <a:xfrm>
            <a:off x="6634717" y="3381154"/>
            <a:ext cx="1020725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1,884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BECF0D-2633-DD83-7D0D-5E60BE0DF75E}"/>
              </a:ext>
            </a:extLst>
          </p:cNvPr>
          <p:cNvSpPr/>
          <p:nvPr/>
        </p:nvSpPr>
        <p:spPr>
          <a:xfrm>
            <a:off x="8867553" y="3381154"/>
            <a:ext cx="1148318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0,2826</a:t>
            </a:r>
          </a:p>
        </p:txBody>
      </p:sp>
    </p:spTree>
    <p:extLst>
      <p:ext uri="{BB962C8B-B14F-4D97-AF65-F5344CB8AC3E}">
        <p14:creationId xmlns:p14="http://schemas.microsoft.com/office/powerpoint/2010/main" val="381537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0863"/>
            <a:ext cx="11976323" cy="25509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1251060" y="184639"/>
            <a:ext cx="9474200" cy="65854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l="8537" t="9279" b="12603"/>
          <a:stretch/>
        </p:blipFill>
        <p:spPr>
          <a:xfrm>
            <a:off x="9706619" y="3314217"/>
            <a:ext cx="2196632" cy="3383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/>
          <a:srcRect t="8771" r="39144" b="11847"/>
          <a:stretch/>
        </p:blipFill>
        <p:spPr>
          <a:xfrm>
            <a:off x="226889" y="2906295"/>
            <a:ext cx="2994483" cy="39060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7E2233-0BF1-5525-BE28-BCA00BC45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372" y="2396326"/>
            <a:ext cx="6761050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2279489" y="359140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2334055" y="1255329"/>
            <a:ext cx="4521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quy tắc và công thức tính chu vi</a:t>
            </a:r>
            <a:r>
              <a:rPr lang="vi-VN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hình tròn </a:t>
            </a:r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A8BB0D24-BB32-4DC1-8F61-657C766AD695}"/>
              </a:ext>
            </a:extLst>
          </p:cNvPr>
          <p:cNvSpPr/>
          <p:nvPr/>
        </p:nvSpPr>
        <p:spPr>
          <a:xfrm rot="11085782">
            <a:off x="3285283" y="3675467"/>
            <a:ext cx="673035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B3AEAA-F46B-4EB6-8738-1C0004957F40}"/>
              </a:ext>
            </a:extLst>
          </p:cNvPr>
          <p:cNvSpPr txBox="1"/>
          <p:nvPr/>
        </p:nvSpPr>
        <p:spPr>
          <a:xfrm>
            <a:off x="3599960" y="4163506"/>
            <a:ext cx="60025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 = d x 3,14</a:t>
            </a:r>
          </a:p>
          <a:p>
            <a:pPr algn="ctr"/>
            <a:r>
              <a:rPr lang="vi-VN" sz="5400" b="1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= r x 2 x 3,14</a:t>
            </a:r>
            <a:endParaRPr lang="en-US" sz="5400" b="1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id="{E1E11411-B62C-4DBD-852C-06EADEC9C5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3"/>
          <a:stretch/>
        </p:blipFill>
        <p:spPr>
          <a:xfrm flipH="1">
            <a:off x="8888934" y="692834"/>
            <a:ext cx="3122867" cy="5959082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0D06712B-D39D-44B5-BA8E-CD1F5E4696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7" y="692834"/>
            <a:ext cx="2264008" cy="59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id="{E74FD60A-F03A-4944-A360-7E51118B56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3"/>
          <a:stretch/>
        </p:blipFill>
        <p:spPr>
          <a:xfrm flipH="1">
            <a:off x="8888934" y="692834"/>
            <a:ext cx="3122867" cy="5959082"/>
          </a:xfrm>
          <a:prstGeom prst="rect">
            <a:avLst/>
          </a:prstGeom>
        </p:spPr>
      </p:pic>
      <p:pic>
        <p:nvPicPr>
          <p:cNvPr id="26" name="图片 2">
            <a:extLst>
              <a:ext uri="{FF2B5EF4-FFF2-40B4-BE49-F238E27FC236}">
                <a16:creationId xmlns:a16="http://schemas.microsoft.com/office/drawing/2014/main" id="{C8A40F51-F012-4B4B-90EA-61BF95B90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7" y="692834"/>
            <a:ext cx="2264008" cy="5959082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2279489" y="359140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2304888" y="1038970"/>
            <a:ext cx="47125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quy tắc và công thức tính đường kính của</a:t>
            </a:r>
            <a:endParaRPr lang="vi-VN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tròn khi biết chu vi</a:t>
            </a:r>
            <a:r>
              <a:rPr lang="vi-VN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A8BB0D24-BB32-4DC1-8F61-657C766AD695}"/>
              </a:ext>
            </a:extLst>
          </p:cNvPr>
          <p:cNvSpPr/>
          <p:nvPr/>
        </p:nvSpPr>
        <p:spPr>
          <a:xfrm rot="11085782">
            <a:off x="5368426" y="3784871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B3AEAA-F46B-4EB6-8738-1C0004957F40}"/>
              </a:ext>
            </a:extLst>
          </p:cNvPr>
          <p:cNvSpPr txBox="1"/>
          <p:nvPr/>
        </p:nvSpPr>
        <p:spPr>
          <a:xfrm>
            <a:off x="5508126" y="4746917"/>
            <a:ext cx="4521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 = C : 3,14</a:t>
            </a:r>
            <a:endParaRPr lang="en-US" sz="5400" b="1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id="{E74FD60A-F03A-4944-A360-7E51118B56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3"/>
          <a:stretch/>
        </p:blipFill>
        <p:spPr>
          <a:xfrm flipH="1">
            <a:off x="8888934" y="692834"/>
            <a:ext cx="3122867" cy="5959082"/>
          </a:xfrm>
          <a:prstGeom prst="rect">
            <a:avLst/>
          </a:prstGeom>
        </p:spPr>
      </p:pic>
      <p:pic>
        <p:nvPicPr>
          <p:cNvPr id="26" name="图片 2">
            <a:extLst>
              <a:ext uri="{FF2B5EF4-FFF2-40B4-BE49-F238E27FC236}">
                <a16:creationId xmlns:a16="http://schemas.microsoft.com/office/drawing/2014/main" id="{C8A40F51-F012-4B4B-90EA-61BF95B90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7" y="692834"/>
            <a:ext cx="2264008" cy="5959082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2279489" y="359140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2304889" y="1038970"/>
            <a:ext cx="4521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quy tắc và công thức tính bán kính của </a:t>
            </a:r>
            <a:endParaRPr lang="vi-VN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tròn khi biết chu vi?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A8BB0D24-BB32-4DC1-8F61-657C766AD695}"/>
              </a:ext>
            </a:extLst>
          </p:cNvPr>
          <p:cNvSpPr/>
          <p:nvPr/>
        </p:nvSpPr>
        <p:spPr>
          <a:xfrm rot="11085782">
            <a:off x="3856606" y="3733075"/>
            <a:ext cx="6145317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B3AEAA-F46B-4EB6-8738-1C0004957F40}"/>
              </a:ext>
            </a:extLst>
          </p:cNvPr>
          <p:cNvSpPr txBox="1"/>
          <p:nvPr/>
        </p:nvSpPr>
        <p:spPr>
          <a:xfrm>
            <a:off x="4124011" y="4750951"/>
            <a:ext cx="5541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 = C : 3,14</a:t>
            </a:r>
            <a:r>
              <a:rPr lang="vi-VN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endParaRPr lang="en-US" sz="5400" b="1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0863"/>
            <a:ext cx="11976323" cy="25509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1251060" y="184639"/>
            <a:ext cx="9474200" cy="65854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l="8537" t="9279" b="12603"/>
          <a:stretch/>
        </p:blipFill>
        <p:spPr>
          <a:xfrm>
            <a:off x="9706619" y="3314217"/>
            <a:ext cx="2196632" cy="3383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/>
          <a:srcRect t="8771" r="39144" b="11847"/>
          <a:stretch/>
        </p:blipFill>
        <p:spPr>
          <a:xfrm>
            <a:off x="226889" y="2906295"/>
            <a:ext cx="2994483" cy="39060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30CD7A-749F-AAD0-89C6-DFEEF5045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0964" y="1489147"/>
            <a:ext cx="5608806" cy="2773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5E626C-0253-4E32-D737-8DD9118F5D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6669" y="2486829"/>
            <a:ext cx="6651312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1E3020-8A9E-34E3-F309-3C69F7DC5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47" y="1102906"/>
            <a:ext cx="103155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48E8AF-486A-5B69-B592-B71B281121D2}"/>
              </a:ext>
            </a:extLst>
          </p:cNvPr>
          <p:cNvSpPr txBox="1"/>
          <p:nvPr/>
        </p:nvSpPr>
        <p:spPr>
          <a:xfrm>
            <a:off x="1169581" y="1467293"/>
            <a:ext cx="10185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3,14.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 = r x r x 3,14 hay S = 3,14 x r x r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r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dm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× 2 × 2 = 12,56 (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9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63C39D7-29CE-4F40-BF8A-963C094AB7B3}"/>
              </a:ext>
            </a:extLst>
          </p:cNvPr>
          <p:cNvSpPr/>
          <p:nvPr/>
        </p:nvSpPr>
        <p:spPr>
          <a:xfrm>
            <a:off x="3461304" y="246308"/>
            <a:ext cx="52693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GHI NHỚ</a:t>
            </a:r>
            <a:endParaRPr lang="vi-VN" sz="96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4FDB0525-447B-45B5-96CB-A74D7A3DB4AE}"/>
              </a:ext>
            </a:extLst>
          </p:cNvPr>
          <p:cNvSpPr/>
          <p:nvPr/>
        </p:nvSpPr>
        <p:spPr>
          <a:xfrm rot="11068948">
            <a:off x="308181" y="1844536"/>
            <a:ext cx="8171950" cy="4684731"/>
          </a:xfrm>
          <a:prstGeom prst="cloud">
            <a:avLst/>
          </a:prstGeom>
          <a:solidFill>
            <a:srgbClr val="FF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A8448A1D-A1CC-44DB-97CD-47CC80D0374B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280812" y="3265643"/>
            <a:ext cx="628626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803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45897C-A4C4-48BE-844C-47DA464836C3}"/>
              </a:ext>
            </a:extLst>
          </p:cNvPr>
          <p:cNvSpPr txBox="1"/>
          <p:nvPr/>
        </p:nvSpPr>
        <p:spPr>
          <a:xfrm>
            <a:off x="1766565" y="2558830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 tính diện tích của hình tròn, ta lấy độ dài bán kính nhân với chính nó rồi nhân với số 3,14.</a:t>
            </a:r>
            <a:r>
              <a:rPr lang="vi-V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S = r x r x 3,14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S là diện tích hình tròn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r là bán kính hình tròn</a:t>
            </a:r>
            <a:endParaRPr lang="en-US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AB1159-AF11-3C94-E3BC-EFC0AD4FCE6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99" y="2141440"/>
            <a:ext cx="2900593" cy="29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02995B0-DE98-4A41-B16A-3628987663EB}"/>
              </a:ext>
            </a:extLst>
          </p:cNvPr>
          <p:cNvSpPr txBox="1"/>
          <p:nvPr/>
        </p:nvSpPr>
        <p:spPr>
          <a:xfrm>
            <a:off x="1564641" y="1672870"/>
            <a:ext cx="10982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Diện tích hình tròn có bán kính 3 dm là:</a:t>
            </a:r>
            <a:endParaRPr lang="en-US" altLang="en-US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0E97E7-B24B-413D-96CF-DB9580C7479F}"/>
              </a:ext>
            </a:extLst>
          </p:cNvPr>
          <p:cNvSpPr txBox="1"/>
          <p:nvPr/>
        </p:nvSpPr>
        <p:spPr>
          <a:xfrm>
            <a:off x="990996" y="489566"/>
            <a:ext cx="6278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B2A3E5-761E-458F-A8EF-2398592E9C51}"/>
                  </a:ext>
                </a:extLst>
              </p:cNvPr>
              <p:cNvSpPr txBox="1"/>
              <p:nvPr/>
            </p:nvSpPr>
            <p:spPr>
              <a:xfrm>
                <a:off x="1564641" y="2427212"/>
                <a:ext cx="9470395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vi-VN" altLang="en-US" sz="4800" b="1">
                    <a:solidFill>
                      <a:srgbClr val="E5231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 × 3 × 3,14 = 28,26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4800" b="1" i="1" smtClean="0">
                            <a:solidFill>
                              <a:srgbClr val="E5231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 smtClean="0">
                            <a:solidFill>
                              <a:srgbClr val="E5231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4800" b="1" i="1" smtClean="0">
                            <a:solidFill>
                              <a:srgbClr val="E5231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altLang="en-US" sz="4800" b="1">
                    <a:solidFill>
                      <a:srgbClr val="E5231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).</a:t>
                </a:r>
                <a:endParaRPr lang="en-US" altLang="en-US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B2A3E5-761E-458F-A8EF-2398592E9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641" y="2427212"/>
                <a:ext cx="9470395" cy="847733"/>
              </a:xfrm>
              <a:prstGeom prst="rect">
                <a:avLst/>
              </a:prstGeom>
              <a:blipFill>
                <a:blip r:embed="rId2"/>
                <a:stretch>
                  <a:fillRect t="-15108" b="-4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E4B3FCE-1C1E-5EC9-0DBD-28190FA4A7D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83" y="3481323"/>
            <a:ext cx="2900593" cy="29005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88FDFD-433D-B4D2-6BDA-49268B74C1ED}"/>
              </a:ext>
            </a:extLst>
          </p:cNvPr>
          <p:cNvSpPr txBox="1"/>
          <p:nvPr/>
        </p:nvSpPr>
        <p:spPr>
          <a:xfrm>
            <a:off x="5632410" y="4272200"/>
            <a:ext cx="142371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dm</a:t>
            </a:r>
            <a:endParaRPr lang="en-US" altLang="en-US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3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EA570"/>
      </a:accent1>
      <a:accent2>
        <a:srgbClr val="4EA570"/>
      </a:accent2>
      <a:accent3>
        <a:srgbClr val="4EA570"/>
      </a:accent3>
      <a:accent4>
        <a:srgbClr val="4EA570"/>
      </a:accent4>
      <a:accent5>
        <a:srgbClr val="4EA570"/>
      </a:accent5>
      <a:accent6>
        <a:srgbClr val="4EA57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EA57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EA570"/>
      </a:accent1>
      <a:accent2>
        <a:srgbClr val="4EA570"/>
      </a:accent2>
      <a:accent3>
        <a:srgbClr val="4EA570"/>
      </a:accent3>
      <a:accent4>
        <a:srgbClr val="4EA570"/>
      </a:accent4>
      <a:accent5>
        <a:srgbClr val="4EA570"/>
      </a:accent5>
      <a:accent6>
        <a:srgbClr val="4EA57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EA57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3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EA570"/>
      </a:accent1>
      <a:accent2>
        <a:srgbClr val="4EA570"/>
      </a:accent2>
      <a:accent3>
        <a:srgbClr val="4EA570"/>
      </a:accent3>
      <a:accent4>
        <a:srgbClr val="4EA570"/>
      </a:accent4>
      <a:accent5>
        <a:srgbClr val="4EA570"/>
      </a:accent5>
      <a:accent6>
        <a:srgbClr val="4EA57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EA57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552</TotalTime>
  <Words>281</Words>
  <Application>Microsoft Office PowerPoint</Application>
  <PresentationFormat>Widescreen</PresentationFormat>
  <Paragraphs>37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Aptos Display</vt:lpstr>
      <vt:lpstr>Arial</vt:lpstr>
      <vt:lpstr>Cambria</vt:lpstr>
      <vt:lpstr>Cambria Math</vt:lpstr>
      <vt:lpstr>等线</vt:lpstr>
      <vt:lpstr>等线 Light</vt:lpstr>
      <vt:lpstr>Times New Roman</vt:lpstr>
      <vt:lpstr>1_Office 主题​​</vt:lpstr>
      <vt:lpstr>2_Office 主题​​</vt:lpstr>
      <vt:lpstr>3_Office 主题​​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Admin</cp:lastModifiedBy>
  <cp:revision>2</cp:revision>
  <dcterms:created xsi:type="dcterms:W3CDTF">2020-02-07T01:48:05Z</dcterms:created>
  <dcterms:modified xsi:type="dcterms:W3CDTF">2025-02-06T07:57:12Z</dcterms:modified>
  <cp:category>9Slide.vn</cp:category>
</cp:coreProperties>
</file>