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</p:sldMasterIdLst>
  <p:notesMasterIdLst>
    <p:notesMasterId r:id="rId24"/>
  </p:notesMasterIdLst>
  <p:sldIdLst>
    <p:sldId id="275" r:id="rId3"/>
    <p:sldId id="4418" r:id="rId4"/>
    <p:sldId id="261" r:id="rId5"/>
    <p:sldId id="257" r:id="rId6"/>
    <p:sldId id="276" r:id="rId7"/>
    <p:sldId id="263" r:id="rId8"/>
    <p:sldId id="264" r:id="rId9"/>
    <p:sldId id="4430" r:id="rId10"/>
    <p:sldId id="4419" r:id="rId11"/>
    <p:sldId id="4431" r:id="rId12"/>
    <p:sldId id="4413" r:id="rId13"/>
    <p:sldId id="4422" r:id="rId14"/>
    <p:sldId id="4414" r:id="rId15"/>
    <p:sldId id="4415" r:id="rId16"/>
    <p:sldId id="4432" r:id="rId17"/>
    <p:sldId id="4433" r:id="rId18"/>
    <p:sldId id="4420" r:id="rId19"/>
    <p:sldId id="4427" r:id="rId20"/>
    <p:sldId id="4428" r:id="rId21"/>
    <p:sldId id="4434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0066"/>
    <a:srgbClr val="FF5050"/>
    <a:srgbClr val="A82067"/>
    <a:srgbClr val="C8FCE6"/>
    <a:srgbClr val="F5A54D"/>
    <a:srgbClr val="EA8030"/>
    <a:srgbClr val="33CCCC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60"/>
  </p:normalViewPr>
  <p:slideViewPr>
    <p:cSldViewPr snapToGrid="0">
      <p:cViewPr>
        <p:scale>
          <a:sx n="15" d="100"/>
          <a:sy n="15" d="100"/>
        </p:scale>
        <p:origin x="2420" y="10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21E3-6E13-4B4E-AE63-29875BA8E1D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78A2-239F-4296-BFB6-A51A39C7B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78A2-239F-4296-BFB6-A51A39C7B6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3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116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31820" y="206061"/>
            <a:ext cx="11745532" cy="649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8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B61C277-1607-FE47-7E81-56B51B57C6CD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6863C7-F879-78B5-D334-7E2B18E3A42D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6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4B23ACD5-5BCC-F21B-3DA3-32AB1A8BE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9DA6E63-059C-27C6-01EB-53A7603214A1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图片 52" descr="徽标&#10;&#10;描述已自动生成">
                <a:extLst>
                  <a:ext uri="{FF2B5EF4-FFF2-40B4-BE49-F238E27FC236}">
                    <a16:creationId xmlns:a16="http://schemas.microsoft.com/office/drawing/2014/main" id="{E15A0024-27F4-5B4A-2DF1-428333DFF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497477-A99B-BDFF-EFCF-FDDA5211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369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99769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4CC4D-E094-008F-FC81-9E6FEB9942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50" y="88367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456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EE85DDC-B03B-510D-9CFC-95DE9A3C42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43" y="2517568"/>
            <a:ext cx="7781157" cy="20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35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4F457-0828-302F-3586-60A815C62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293838"/>
            <a:ext cx="11140440" cy="35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219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CE0D6-DA59-0F13-46CB-154EDD61D2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16" y="2208111"/>
            <a:ext cx="5332755" cy="52474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72BB5B-16CD-B2F4-1F2E-E1F1B802C27E}"/>
              </a:ext>
            </a:extLst>
          </p:cNvPr>
          <p:cNvGrpSpPr/>
          <p:nvPr/>
        </p:nvGrpSpPr>
        <p:grpSpPr>
          <a:xfrm>
            <a:off x="1473774" y="427989"/>
            <a:ext cx="8841166" cy="1743711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6A0520B-D00F-095F-8120-376529684EA2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9F7A6-38CC-35B7-E783-F1EC40C67D28}"/>
                </a:ext>
              </a:extLst>
            </p:cNvPr>
            <p:cNvSpPr txBox="1"/>
            <p:nvPr/>
          </p:nvSpPr>
          <p:spPr>
            <a:xfrm>
              <a:off x="1271719" y="3299653"/>
              <a:ext cx="4986316" cy="596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Xâm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4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vi </a:t>
              </a:r>
              <a:r>
                <a:rPr lang="en-US" sz="4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4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76265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7A4915-5FFB-0AD0-D02C-F72EF61374D4}"/>
              </a:ext>
            </a:extLst>
          </p:cNvPr>
          <p:cNvSpPr txBox="1"/>
          <p:nvPr/>
        </p:nvSpPr>
        <p:spPr>
          <a:xfrm>
            <a:off x="2286000" y="377190"/>
            <a:ext cx="8606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 chọn một trong các tình huống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1436E-754A-0B9D-AD35-20133CCE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1892617"/>
            <a:ext cx="10855175" cy="24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327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CF224441-5E78-3B44-69AF-6FA712A04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2" y="2476377"/>
            <a:ext cx="5801133" cy="39587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2A3541-0245-2549-9CE1-CA3872EB4256}"/>
              </a:ext>
            </a:extLst>
          </p:cNvPr>
          <p:cNvGrpSpPr/>
          <p:nvPr/>
        </p:nvGrpSpPr>
        <p:grpSpPr>
          <a:xfrm>
            <a:off x="1473774" y="427989"/>
            <a:ext cx="9979086" cy="1915161"/>
            <a:chOff x="1122333" y="3266422"/>
            <a:chExt cx="5177983" cy="66248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F1F0FF18-E56D-7C83-3CCC-A0757E58AD48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16097"/>
                <a:gd name="adj2" fmla="val 8486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BCAAD7-ABE1-964C-BA7D-37D2A4C1C613}"/>
                </a:ext>
              </a:extLst>
            </p:cNvPr>
            <p:cNvSpPr txBox="1"/>
            <p:nvPr/>
          </p:nvSpPr>
          <p:spPr>
            <a:xfrm>
              <a:off x="1271719" y="3299653"/>
              <a:ext cx="4986316" cy="60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nhóm, phân tích nguy cơ có thể bị xâm hại tình dục trong mỗi tình huống đó và nêu biện pháp phòng tránh.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83996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5CAAA-E5D7-8870-AD27-8E8F4471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32" y="1564957"/>
            <a:ext cx="10119336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40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rtoon girls standing next to a blackboard&#10;&#10;Description automatically generated">
            <a:extLst>
              <a:ext uri="{FF2B5EF4-FFF2-40B4-BE49-F238E27FC236}">
                <a16:creationId xmlns:a16="http://schemas.microsoft.com/office/drawing/2014/main" id="{CCE81091-4FEA-005A-9D10-9FBD59106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28" y="1122161"/>
            <a:ext cx="8644265" cy="48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8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719F89-5CDB-3DBF-8D3C-53AEFC451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205802"/>
              </p:ext>
            </p:extLst>
          </p:nvPr>
        </p:nvGraphicFramePr>
        <p:xfrm>
          <a:off x="758190" y="1040924"/>
          <a:ext cx="10515600" cy="469392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305220383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14937533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5561638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 cơ có thể bị xâm hại tình dục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1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 bạn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hại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cửa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mình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075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 một mình nơi vắng vẻ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 thể bị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hại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035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 xe của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xấu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vẻ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792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7615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983A4-4964-D57C-9C77-6AC8F48BFA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99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7CB4E-D1CC-256D-49C2-6059D5F7B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907503"/>
            <a:ext cx="11186160" cy="20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826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5 NGÓN TAY XINH - Dạy bé bảo vệ mình khỏi xâm hại tình dục">
            <a:hlinkClick r:id="" action="ppaction://media"/>
            <a:extLst>
              <a:ext uri="{FF2B5EF4-FFF2-40B4-BE49-F238E27FC236}">
                <a16:creationId xmlns:a16="http://schemas.microsoft.com/office/drawing/2014/main" id="{DDCDD0A4-7792-E65F-C2E2-43B519FC31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08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ổng đài 111 - Bảo vệ trẻ em">
            <a:hlinkClick r:id="" action="ppaction://media"/>
            <a:extLst>
              <a:ext uri="{FF2B5EF4-FFF2-40B4-BE49-F238E27FC236}">
                <a16:creationId xmlns:a16="http://schemas.microsoft.com/office/drawing/2014/main" id="{F948CD34-1111-7B18-4A67-A32136CC2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959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>
            <a:fillRect/>
          </a:stretch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9D5DE9B-E896-49CE-4A46-0A46C80CB54D}"/>
              </a:ext>
            </a:extLst>
          </p:cNvPr>
          <p:cNvGrpSpPr/>
          <p:nvPr/>
        </p:nvGrpSpPr>
        <p:grpSpPr>
          <a:xfrm>
            <a:off x="2639634" y="942975"/>
            <a:ext cx="6880286" cy="1538131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2C4B705E-674C-8D3A-EC1F-5CC7E78AD86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B4AEAE-107B-4573-2A4F-50F4AAF10340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463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êu những hành động vi phạm quyền được an toàn của trẻ em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BA3309-0EA5-D1B0-7D83-F7DCC7324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2676525"/>
            <a:ext cx="2935396" cy="37210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CAA9D-36EA-E7DB-7711-86EC79FE52B3}"/>
              </a:ext>
            </a:extLst>
          </p:cNvPr>
          <p:cNvSpPr/>
          <p:nvPr/>
        </p:nvSpPr>
        <p:spPr>
          <a:xfrm>
            <a:off x="3969385" y="3282950"/>
            <a:ext cx="7663815" cy="21424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VD: Bạo lực, lạm dụng, bóc lột trẻ em; xâm hại tình dục; xúc phạm nhân phẩm…..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EC02A7-4933-4550-ADE4-2A9EB05185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7333" y="1329540"/>
            <a:ext cx="9071634" cy="3444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6E70E-314C-844A-9B3D-CC7CEE8B01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2268" y="4018746"/>
            <a:ext cx="2170364" cy="96934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3" name="Picture 2" descr="A blue and red text&#10;&#10;AI-generated content may be incorrect.">
            <a:extLst>
              <a:ext uri="{FF2B5EF4-FFF2-40B4-BE49-F238E27FC236}">
                <a16:creationId xmlns:a16="http://schemas.microsoft.com/office/drawing/2014/main" id="{E4A1E6EB-0698-525F-0AAB-FE0ACC347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888832"/>
            <a:ext cx="10180320" cy="49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90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1EBC0D-0819-46B3-BE18-3C3EF97B12FF}"/>
              </a:ext>
            </a:extLst>
          </p:cNvPr>
          <p:cNvSpPr txBox="1"/>
          <p:nvPr/>
        </p:nvSpPr>
        <p:spPr>
          <a:xfrm>
            <a:off x="843933" y="31677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1013A-F9D6-881A-2DE8-9AC1AC460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753080"/>
            <a:ext cx="10763250" cy="341677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9CE821-9612-4ABC-501C-278505B58300}"/>
              </a:ext>
            </a:extLst>
          </p:cNvPr>
          <p:cNvSpPr/>
          <p:nvPr/>
        </p:nvSpPr>
        <p:spPr>
          <a:xfrm>
            <a:off x="2880360" y="2891790"/>
            <a:ext cx="7189470" cy="3040380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 động trêu đùa quá mức của người anh họ đã xúc phạm đến sự an toàn về thân thể của bạn nam cần phản đối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1C86C-235B-B167-F771-2825604B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332235"/>
            <a:ext cx="10603230" cy="185354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9CE821-9612-4ABC-501C-278505B58300}"/>
              </a:ext>
            </a:extLst>
          </p:cNvPr>
          <p:cNvSpPr/>
          <p:nvPr/>
        </p:nvSpPr>
        <p:spPr>
          <a:xfrm>
            <a:off x="2663190" y="2891790"/>
            <a:ext cx="7578090" cy="3040380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 động nhóm H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lớn hơn đi theo và trêu chọc bạn nữ là xâm hại đến quyền riêng tư và sự an toàn của bạn nữ cần phản đối.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A513D-F9F3-2009-22EB-26A2A08A4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627509"/>
            <a:ext cx="11243310" cy="147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425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9CE821-9612-4ABC-501C-278505B58300}"/>
              </a:ext>
            </a:extLst>
          </p:cNvPr>
          <p:cNvSpPr/>
          <p:nvPr/>
        </p:nvSpPr>
        <p:spPr>
          <a:xfrm>
            <a:off x="5737860" y="1503679"/>
            <a:ext cx="5745480" cy="3719831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trong hình 1b có cảm giác an toàn thì mỗi khi bạn về thăm ông bà, ông bà ra đón và ôm bạn vào lòng</a:t>
            </a: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FE5A3-BDF3-B3B2-1C66-465864922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" y="1503997"/>
            <a:ext cx="47720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711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299</Words>
  <Application>Microsoft Office PowerPoint</Application>
  <PresentationFormat>Widescreen</PresentationFormat>
  <Paragraphs>22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</vt:lpstr>
      <vt:lpstr>Times New Roman</vt:lpstr>
      <vt:lpstr>字魂107号-萌趣欢乐体</vt:lpstr>
      <vt:lpstr>字魂37号-波纹乖乖体</vt:lpstr>
      <vt:lpstr>思源黑体 CN Medium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keywords>Măngnon</cp:keywords>
  <cp:lastModifiedBy>ADMIN</cp:lastModifiedBy>
  <cp:revision>1</cp:revision>
  <dcterms:created xsi:type="dcterms:W3CDTF">2023-07-22T16:47:00Z</dcterms:created>
  <dcterms:modified xsi:type="dcterms:W3CDTF">2025-03-24T01:41:01Z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FED60CFFD7F244BA8966EE8F8DAA4546_13</vt:lpwstr>
  </property>
  <property fmtid="{D5CDD505-2E9C-101B-9397-08002B2CF9AE}" pid="3" name="KSOProductBuildVer">
    <vt:lpwstr>1033-12.2.0.13201</vt:lpwstr>
  </property>
</Properties>
</file>