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2" r:id="rId3"/>
    <p:sldId id="270" r:id="rId4"/>
    <p:sldId id="257" r:id="rId5"/>
    <p:sldId id="271" r:id="rId6"/>
    <p:sldId id="272" r:id="rId7"/>
    <p:sldId id="273" r:id="rId8"/>
    <p:sldId id="275" r:id="rId9"/>
    <p:sldId id="274" r:id="rId10"/>
    <p:sldId id="277" r:id="rId11"/>
    <p:sldId id="27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009D-95FE-4E5C-B654-C8983A85733D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5D205-E818-4971-BB15-DFE47CA0F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1517207-C910-476D-8AC5-F8A4F560B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35D2CC7-1214-4797-B0B2-D4719C55F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C14D3FB-B353-4047-B581-14912CECE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D4AFA-81A8-4533-B5EF-8C665AC449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3FC-38E2-464C-AD0E-6F0CE14F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8115C-F824-49ED-ABDB-F15AC5463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9ACF-CB9F-4E05-9F48-C1F871EB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72E4-C404-4268-8DFD-D224C958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E01D-0B67-481E-8B0F-E3795C1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CAF4-7FE4-43E9-A009-3BF35DC0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2C950-5D62-4AF9-A631-FBB54CD5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9F6B-D034-43F6-AF74-4C17878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E760-968F-453E-8080-F40189AA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C5AB4-557D-411E-9E86-3D59135D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B72F9-788D-422E-8F7C-2A147F8D7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C4AAC-C00A-4798-84EF-F9DA4A82C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AC3B-6412-4408-8ACA-F4E2EE7E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25AF0-542D-4230-8CED-079D0080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DE881-2AC1-4BF4-83AE-67418EAE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B403-3518-46B5-B452-BA7F04F9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290E-30BE-47C0-A5C7-BA8CBBBC691F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8C76-3698-4844-89C9-543E44ED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DFC5-6C66-4993-8A9D-CAA9B462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B513-68FD-4E39-8959-DB292F8D6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6E21-BF68-47AD-A66E-C2470D22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127A-265B-4150-9BAA-5A623DCD36EB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21C1-465B-436E-BACA-E60D5037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289F-6150-4A64-AC7D-1E18CDC9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E16A-AB2F-4569-9798-FC9E1B8CE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9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096E-DE83-45DA-B2E2-C2D2C5FC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D273-B4B0-4B63-A5B4-E7F6420ED3A0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3CA3-0BD2-454E-8775-78820E10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5727-309B-431F-B21B-5FEC23D3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AD8-0A73-4D99-82FE-56B4E2D03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4994B9-3322-4FDA-BEE7-21823F5F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E606-E07E-46B2-B8EC-BF7EF3B2E634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8D892-17A0-414B-BEA7-6383E669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89420F-B572-4E54-87E1-59B421C0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FD3C-2910-4F78-8F71-24CDA6C8C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8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D878CE-8E25-4FA7-BE74-F99EA4AE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3E45-3B46-40B4-A3FA-5276B4AC713F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ADB24F-C16C-4573-9164-7E6D0CB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6B2CAB-23B0-43A0-BE5D-5D2E6374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BE9D-9AE0-466C-83D4-F9A24A570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85BAD4-8A1F-4EF5-9C92-EDD6BED6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4A69-E35C-440C-8C5C-348072A6BDAC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30EDB0-B3B3-4648-97EB-A8B6951B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CB01AD-4EA8-4DE7-9640-915B7CB0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82A6-7C04-46BF-A4CB-F739629C0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1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6A1CB4-9345-4700-B400-58209CA9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A7D8-7C9C-431A-8CF4-E57C1403CCF6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2ABD6-F6EF-47CB-9298-0865B7A6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E5E794-E925-4EB5-A479-FD05A93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71E7-187A-4287-8DF9-677645365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5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99F8AA-0777-4208-AC25-4CFB66DB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E65B-11FD-4EC5-B0CC-817BF0E12B5C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06D705-8D5F-4799-B4DD-1C766BC1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C3DFDD-A52B-4CD1-AED1-7A6941F5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4354-B020-4270-BD5B-7ECD229B0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D709-647B-45B9-BBE2-EE2E82BC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CDFE-8474-448A-B0A5-30FFD5D3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86639-62F8-4812-8137-E7F3C4E5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0340-802A-4388-8220-1065ACE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0C9C7-7BDA-46FE-B227-6777D189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9EB27D-3232-4B28-B652-67D645FE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4112-AF9C-467E-B6A6-DD698EC124F3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47468C-16CD-4742-87BB-263F5BE7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313E6-A3DC-41CD-A740-6F5B469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15D4-D17D-44CA-8095-3D8497D99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7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64702-8D1D-4D95-8454-2376E35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52FD-A06B-4BD8-90F4-3AEA5F57B86C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D2D0-F5DE-4D2B-8FAB-FA29DCB3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E814-C69E-4469-9AE7-E1C0DF77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C085-B0F2-464E-9AEF-9205B934E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4DCD-792C-4F79-8A41-B45D7BDD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4723-1E7B-4345-8634-E91BBDBAE17A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D15E-B1F9-4AB4-A7CB-D6E68933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ECA4-09C8-4D07-8677-F689B93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E269-2082-4F6E-BC9E-AB86796D8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4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434E-D73D-4762-8E1E-0D9AC81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D6932-51D0-433D-87F4-CB5F961F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2B4F0-A6BF-4249-8E28-AC3DEC15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000-492D-442D-8741-BCB45F4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FC49-C3E3-4EF8-883E-D5F0292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54FE-0F7C-4C81-B5BD-E42FAA6C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F259-4905-4138-99A6-9A996B911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9506F-0A53-4919-A4CC-FE909AF4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5DDC1-65C1-4DCC-A747-B6A0318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4AF17-C954-4EED-9BC1-E089A1B8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9686-A611-4ACF-92C9-EFDE1E3E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D104-1192-461F-AF62-4E17A188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4B4DC-70BA-4B44-B544-35360581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F5FFB-C8D7-4B23-A233-83B6E52D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485A9-163B-471E-8420-CAE3AC054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3394D-25A8-46DE-8728-41C1DA40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5A6EF-8A65-405C-8F13-2114D584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CD3D3-BE7D-4E8D-A7DF-327D4949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3EA70-4E66-4273-9F55-EB124397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AF71-F9E3-4129-BD74-DEA17009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E2C0-0CFB-44D5-8DF2-F58026EE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B13D1-C467-48AA-93F7-08C0F506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662E8-D4F7-4C08-AD3F-0AF26ED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15BDA-6B7D-4892-826F-EA964487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141D-DBAF-4D8E-ABCA-4189A25A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6494-42CE-4DE1-9CED-AE50537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DA6A-DE9B-4234-8CB0-8E39DE8C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4104-E97C-4E85-9FAA-4473056B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2B3AC-BE35-409C-B4C5-1995EE49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ACB51-9BC9-4139-8FAF-C1F9B58C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2A73-08E7-4EFF-A793-0A94E25D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BFEC-BC25-444F-B408-10B7B6B0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8990-92C1-45C6-BC1C-420B261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B9896-4215-4738-968E-6D590FBAB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BEDB-FA67-4272-BE1D-85C082DD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FCAB8-E6B9-42F8-AB4A-BD074AF9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4A1C-1C1D-4421-BD9E-D42E37E4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18929-5416-4A57-8140-998C85D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29A61-D73E-4996-8E8B-1AC95B9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D6E58-4040-4317-B47A-1BCE0387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0501-07DE-440D-B4D2-0D6AE5E3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1220-F086-4B39-A1BD-F7F86F4692BE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181E1-AF4F-4618-B1E4-BC73D127D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F19B-4F8A-4B8B-BB9C-0C53761EE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874B71-A270-4657-A396-F3CE1F2C8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017" y="275035"/>
            <a:ext cx="109719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5B2117-7DC1-4971-B12C-DD22D44E5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17" y="1600200"/>
            <a:ext cx="10971967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1123-7931-4D95-B1B6-FD4DF2E18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016" y="6356748"/>
            <a:ext cx="2844364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541C2A-4EA3-4597-BD3C-42B9603CB5DA}" type="datetimeFigureOut">
              <a:rPr lang="en-US"/>
              <a:pPr>
                <a:defRPr/>
              </a:pPr>
              <a:t>15/10/2023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C2F9-AF8E-4AB2-9063-D1D9A529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472" y="6356748"/>
            <a:ext cx="3861057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0AD0-938A-4C7B-88EB-943A1C4A8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20" y="6356748"/>
            <a:ext cx="2844364" cy="364331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2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55F0C4-E6E9-4A52-891A-F666A5B36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8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6780" rtl="0" eaLnBrk="0" fontAlgn="base" hangingPunct="0">
        <a:spcBef>
          <a:spcPct val="0"/>
        </a:spcBef>
        <a:spcAft>
          <a:spcPct val="0"/>
        </a:spcAft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2pPr>
      <a:lvl3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3pPr>
      <a:lvl4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4pPr>
      <a:lvl5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5pPr>
      <a:lvl6pPr marL="342443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6pPr>
      <a:lvl7pPr marL="684886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7pPr>
      <a:lvl8pPr marL="1027328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8pPr>
      <a:lvl9pPr marL="1369771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840" indent="-407840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455" indent="-338876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070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64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03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>
            <a:extLst>
              <a:ext uri="{FF2B5EF4-FFF2-40B4-BE49-F238E27FC236}">
                <a16:creationId xmlns:a16="http://schemas.microsoft.com/office/drawing/2014/main" id="{A7E3F4D5-71CC-456D-9C0C-3BDE15E5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0" y="4907071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8C1B9655-8569-4FCF-858B-21ABDEDC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36" y="847078"/>
            <a:ext cx="10111048" cy="2473816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spcBef>
                <a:spcPts val="1348"/>
              </a:spcBef>
              <a:defRPr/>
            </a:pP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 Ở GIỮA, TRUNG ĐIỂM CỦA ĐOẠN THẲNG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7" descr="BƯỚM 58">
            <a:extLst>
              <a:ext uri="{FF2B5EF4-FFF2-40B4-BE49-F238E27FC236}">
                <a16:creationId xmlns:a16="http://schemas.microsoft.com/office/drawing/2014/main" id="{77951684-9BF0-4194-B6CA-F4C399528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725" y="5062845"/>
            <a:ext cx="870432" cy="11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nimal-14[1]">
            <a:extLst>
              <a:ext uri="{FF2B5EF4-FFF2-40B4-BE49-F238E27FC236}">
                <a16:creationId xmlns:a16="http://schemas.microsoft.com/office/drawing/2014/main" id="{5FD39535-0825-4CBD-B65D-78F05205A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730" y="5154407"/>
            <a:ext cx="800275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POINSET2">
            <a:extLst>
              <a:ext uri="{FF2B5EF4-FFF2-40B4-BE49-F238E27FC236}">
                <a16:creationId xmlns:a16="http://schemas.microsoft.com/office/drawing/2014/main" id="{7215BA4D-21BC-4544-91BA-EE9B895F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263" y="-77701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B37D2A-8DA3-475A-A701-E8E4B21E5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9" y="1158677"/>
            <a:ext cx="11114202" cy="349288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1AA5BF-518D-4C74-84C9-9112305A5CAC}"/>
              </a:ext>
            </a:extLst>
          </p:cNvPr>
          <p:cNvSpPr/>
          <p:nvPr/>
        </p:nvSpPr>
        <p:spPr>
          <a:xfrm>
            <a:off x="1036161" y="5882287"/>
            <a:ext cx="7068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BD.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562CF-04AF-4418-B93B-F1E23E5BDDCA}"/>
              </a:ext>
            </a:extLst>
          </p:cNvPr>
          <p:cNvSpPr/>
          <p:nvPr/>
        </p:nvSpPr>
        <p:spPr>
          <a:xfrm>
            <a:off x="1036161" y="4586001"/>
            <a:ext cx="7276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đoạn thẳng AC.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CA5DC-795C-480A-9C25-14EA1C8727D0}"/>
              </a:ext>
            </a:extLst>
          </p:cNvPr>
          <p:cNvSpPr/>
          <p:nvPr/>
        </p:nvSpPr>
        <p:spPr>
          <a:xfrm>
            <a:off x="0" y="8857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3</a:t>
            </a:r>
            <a:r>
              <a:rPr lang="vi-VN" altLang="en-US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Nêu tên trung điểm của các đoạn thẳng AC, BD trong hình vẽ.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0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h dep 10">
            <a:extLst>
              <a:ext uri="{FF2B5EF4-FFF2-40B4-BE49-F238E27FC236}">
                <a16:creationId xmlns:a16="http://schemas.microsoft.com/office/drawing/2014/main" id="{57C3363D-BAA6-44E7-8201-96EE4489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" y="168446"/>
            <a:ext cx="10798356" cy="63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FAE6D4D-60BA-4B95-9C6C-A4461B8F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481" y="4990308"/>
            <a:ext cx="444352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7E31A-FBAA-47A9-B055-8907B04B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1" y="4990308"/>
            <a:ext cx="1951175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35 : 7 = </a:t>
            </a:r>
            <a:endParaRPr lang="en-US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0B76DA-F397-46DC-B1B6-FC186855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71" y="2332531"/>
            <a:ext cx="1630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8 x 9 =</a:t>
            </a:r>
            <a:endParaRPr lang="en-US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9F5C65-36AD-4445-9A2C-10556DE4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471" y="2419442"/>
            <a:ext cx="1052583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72</a:t>
            </a:r>
            <a:endParaRPr lang="en-US" alt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48" name="TextBox 17">
            <a:extLst>
              <a:ext uri="{FF2B5EF4-FFF2-40B4-BE49-F238E27FC236}">
                <a16:creationId xmlns:a16="http://schemas.microsoft.com/office/drawing/2014/main" id="{9810758D-D528-4354-8202-1294F443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761" y="89667"/>
            <a:ext cx="1215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0505A36-2A78-4C57-8AA7-DCDCBD0E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67" y="724816"/>
            <a:ext cx="8012227" cy="5395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7ADA30-0F4D-43C0-9EF3-313D2B74DD33}"/>
              </a:ext>
            </a:extLst>
          </p:cNvPr>
          <p:cNvCxnSpPr/>
          <p:nvPr/>
        </p:nvCxnSpPr>
        <p:spPr>
          <a:xfrm flipV="1">
            <a:off x="9956463" y="2465817"/>
            <a:ext cx="0" cy="950104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 Box 38" descr="Water droplets">
            <a:extLst>
              <a:ext uri="{FF2B5EF4-FFF2-40B4-BE49-F238E27FC236}">
                <a16:creationId xmlns:a16="http://schemas.microsoft.com/office/drawing/2014/main" id="{728EE744-CA99-439A-A60A-54FDC2EEB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413" y="5198404"/>
            <a:ext cx="2757738" cy="7658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824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22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/>
            <a:endParaRPr lang="en-US" altLang="en-US" sz="824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967997-ED10-4AB8-A958-A4D0F1137F54}"/>
              </a:ext>
            </a:extLst>
          </p:cNvPr>
          <p:cNvGrpSpPr>
            <a:grpSpLocks/>
          </p:cNvGrpSpPr>
          <p:nvPr/>
        </p:nvGrpSpPr>
        <p:grpSpPr bwMode="auto">
          <a:xfrm>
            <a:off x="8425176" y="1944984"/>
            <a:ext cx="3062514" cy="301084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C5CF55E3-7BED-4B71-967C-9F2CF00C3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lIns="107630" tIns="53815" rIns="107630" bIns="53815"/>
            <a:lstStyle/>
            <a:p>
              <a:pPr eaLnBrk="1" hangingPunct="1">
                <a:defRPr/>
              </a:pPr>
              <a:endParaRPr lang="en-US" sz="1348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E31F02-F24C-4647-9F5F-160047B38A8F}"/>
                </a:ext>
              </a:extLst>
            </p:cNvPr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48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093F44-FE40-4B2F-A055-E07770613C9F}"/>
                </a:ext>
              </a:extLst>
            </p:cNvPr>
            <p:cNvCxnSpPr>
              <a:stCxn id="39" idx="2"/>
              <a:endCxn id="3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0DF80F-0EF4-44FA-9070-793BC42F1C3C}"/>
                </a:ext>
              </a:extLst>
            </p:cNvPr>
            <p:cNvCxnSpPr>
              <a:stCxn id="39" idx="0"/>
              <a:endCxn id="3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WordArt 78" descr="Water droplets">
              <a:hlinkClick r:id="rId4" action="ppaction://hlinkpres?slideindex=1&amp;slidetitle="/>
              <a:extLst>
                <a:ext uri="{FF2B5EF4-FFF2-40B4-BE49-F238E27FC236}">
                  <a16:creationId xmlns:a16="http://schemas.microsoft.com/office/drawing/2014/main" id="{92FD178B-F8DE-4963-B1F1-9E69401D7E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" name="WordArt 79" descr="Water droplets">
              <a:hlinkClick r:id="rId5" action="ppaction://hlinkpres?slideindex=1&amp;slidetitle="/>
              <a:extLst>
                <a:ext uri="{FF2B5EF4-FFF2-40B4-BE49-F238E27FC236}">
                  <a16:creationId xmlns:a16="http://schemas.microsoft.com/office/drawing/2014/main" id="{426232D9-FFDB-4E39-94D7-5707909F68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4" name="WordArt 80" descr="Water droplets">
              <a:hlinkClick r:id="rId6" action="ppaction://hlinkpres?slideindex=1&amp;slidetitle="/>
              <a:extLst>
                <a:ext uri="{FF2B5EF4-FFF2-40B4-BE49-F238E27FC236}">
                  <a16:creationId xmlns:a16="http://schemas.microsoft.com/office/drawing/2014/main" id="{DDE60FAB-15CF-400D-B329-9BFAE544A9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5" name="WordArt 80" descr="Water droplets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id="{D841C295-32AD-4894-A444-C84A533D25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4269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F39B2D-ECC4-4157-9D1D-DA3065776095}"/>
              </a:ext>
            </a:extLst>
          </p:cNvPr>
          <p:cNvCxnSpPr/>
          <p:nvPr/>
        </p:nvCxnSpPr>
        <p:spPr>
          <a:xfrm flipV="1">
            <a:off x="9956463" y="2500301"/>
            <a:ext cx="0" cy="95010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04" name="Group 46">
            <a:extLst>
              <a:ext uri="{FF2B5EF4-FFF2-40B4-BE49-F238E27FC236}">
                <a16:creationId xmlns:a16="http://schemas.microsoft.com/office/drawing/2014/main" id="{587AEF8C-9C03-4F9B-A960-561943373511}"/>
              </a:ext>
            </a:extLst>
          </p:cNvPr>
          <p:cNvGrpSpPr>
            <a:grpSpLocks/>
          </p:cNvGrpSpPr>
          <p:nvPr/>
        </p:nvGrpSpPr>
        <p:grpSpPr bwMode="auto">
          <a:xfrm>
            <a:off x="8414180" y="3408785"/>
            <a:ext cx="3124995" cy="2714750"/>
            <a:chOff x="11087752" y="4824373"/>
            <a:chExt cx="4172413" cy="362340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C703A66-6D54-4A13-AAC1-7209B4E81455}"/>
                </a:ext>
              </a:extLst>
            </p:cNvPr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96F575-05BD-45D9-AB1A-93187AB4B1A0}"/>
                </a:ext>
              </a:extLst>
            </p:cNvPr>
            <p:cNvCxnSpPr/>
            <p:nvPr/>
          </p:nvCxnSpPr>
          <p:spPr>
            <a:xfrm flipH="1">
              <a:off x="11087752" y="7009844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F21E839-7E74-4D8A-8A82-7A344DD1E082}"/>
                </a:ext>
              </a:extLst>
            </p:cNvPr>
            <p:cNvCxnSpPr/>
            <p:nvPr/>
          </p:nvCxnSpPr>
          <p:spPr>
            <a:xfrm flipH="1">
              <a:off x="13123153" y="4889445"/>
              <a:ext cx="2121135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8E44117-329A-4F07-B682-783FC9865E89}"/>
                </a:ext>
              </a:extLst>
            </p:cNvPr>
            <p:cNvCxnSpPr/>
            <p:nvPr/>
          </p:nvCxnSpPr>
          <p:spPr>
            <a:xfrm flipV="1">
              <a:off x="11148084" y="6995560"/>
              <a:ext cx="6351" cy="144745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AE123F4-B276-4FAA-9FBE-077716EED248}"/>
                </a:ext>
              </a:extLst>
            </p:cNvPr>
            <p:cNvCxnSpPr/>
            <p:nvPr/>
          </p:nvCxnSpPr>
          <p:spPr>
            <a:xfrm flipH="1">
              <a:off x="11148084" y="4852941"/>
              <a:ext cx="2014762" cy="2156902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4C2B7FC-3306-4C17-8A3C-A0701B57CDEB}"/>
                </a:ext>
              </a:extLst>
            </p:cNvPr>
            <p:cNvCxnSpPr/>
            <p:nvPr/>
          </p:nvCxnSpPr>
          <p:spPr>
            <a:xfrm flipH="1">
              <a:off x="11109979" y="8382707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BFEAE-5AF5-4E3E-A24A-85837739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1" y="2419442"/>
            <a:ext cx="17588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8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207600-4CB2-416E-BD8C-D184C12A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943" y="2419442"/>
            <a:ext cx="704039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070F26-F1D0-4016-925B-B9B0DA87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97" y="4955824"/>
            <a:ext cx="193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: 6 =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2C57BF-1FF6-44E5-9EF0-DC888B135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059" y="4955824"/>
            <a:ext cx="877243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BA39B9-58DC-4A93-97EE-338782DFF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46" y="4026437"/>
            <a:ext cx="3417197" cy="23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D8A735-7A19-4F45-B290-027A5BE8A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8" y="1537089"/>
            <a:ext cx="3323577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4F4829-961A-4877-A85B-9651D1E89F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78" y="1537089"/>
            <a:ext cx="3404593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E4823E-A191-4C0B-98C7-65716948AC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1" y="4035753"/>
            <a:ext cx="3302174" cy="22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467D-7A88-4DF7-B13D-EDFA9BD0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2" y="0"/>
            <a:ext cx="4800601" cy="831273"/>
          </a:xfrm>
        </p:spPr>
        <p:txBody>
          <a:bodyPr>
            <a:noAutofit/>
          </a:bodyPr>
          <a:lstStyle/>
          <a:p>
            <a:pPr algn="ctr" defTabSz="1452524">
              <a:spcBef>
                <a:spcPts val="0"/>
              </a:spcBef>
              <a:defRPr/>
            </a:pPr>
            <a:r>
              <a:rPr lang="vi-VN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vi-VN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2800" u="sng" dirty="0">
              <a:solidFill>
                <a:srgbClr val="0000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EB668-D955-4E7F-A335-2A232406C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7" y="1358581"/>
            <a:ext cx="10827327" cy="536675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11F33-7BC6-4600-8065-EADABB10CAB0}"/>
              </a:ext>
            </a:extLst>
          </p:cNvPr>
          <p:cNvSpPr txBox="1"/>
          <p:nvPr/>
        </p:nvSpPr>
        <p:spPr>
          <a:xfrm>
            <a:off x="207818" y="56966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ĐIỂM Ở GIỮA, TRUNG ĐIỂM CỦA ĐOẠN THẲNG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6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4BF6-7935-4588-A6DB-4F073897D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4605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a) Điểm ở giữa: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487A0-DC96-46EF-BCC7-F4E00F20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2" y="1559763"/>
            <a:ext cx="8021169" cy="107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61D53B-392B-4EEE-9EE0-1858665049E5}"/>
              </a:ext>
            </a:extLst>
          </p:cNvPr>
          <p:cNvSpPr/>
          <p:nvPr/>
        </p:nvSpPr>
        <p:spPr>
          <a:xfrm>
            <a:off x="4734709" y="985238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DCF82-E770-4556-AD87-9A79CB242783}"/>
              </a:ext>
            </a:extLst>
          </p:cNvPr>
          <p:cNvSpPr/>
          <p:nvPr/>
        </p:nvSpPr>
        <p:spPr>
          <a:xfrm>
            <a:off x="6992692" y="985238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+mj-lt"/>
              </a:rPr>
              <a:t>     </a:t>
            </a:r>
            <a:r>
              <a:rPr lang="vi-VN" sz="2800" b="1" dirty="0">
                <a:latin typeface="+mj-lt"/>
              </a:rPr>
              <a:t>2cm</a:t>
            </a:r>
          </a:p>
          <a:p>
            <a:endParaRPr lang="vi-VN" sz="2800" b="1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D1879-3082-46DE-93ED-20E063E5518A}"/>
              </a:ext>
            </a:extLst>
          </p:cNvPr>
          <p:cNvSpPr/>
          <p:nvPr/>
        </p:nvSpPr>
        <p:spPr>
          <a:xfrm>
            <a:off x="1567301" y="3035034"/>
            <a:ext cx="816361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là ba điểm thẳng hàng.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B4521-67D4-42FB-87E6-9DD91408BA17}"/>
              </a:ext>
            </a:extLst>
          </p:cNvPr>
          <p:cNvSpPr/>
          <p:nvPr/>
        </p:nvSpPr>
        <p:spPr>
          <a:xfrm>
            <a:off x="1567301" y="4265585"/>
            <a:ext cx="8163613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của hai điểm A và C.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935A0C-190D-4C6C-B249-7E8B8F126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3514849"/>
            <a:ext cx="8859486" cy="127652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58769-41B9-42E5-AEEB-BB7AEF656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37" y="705263"/>
            <a:ext cx="6966409" cy="7387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3DA67-0418-448D-A174-C10CEE0ABAFD}"/>
              </a:ext>
            </a:extLst>
          </p:cNvPr>
          <p:cNvSpPr/>
          <p:nvPr/>
        </p:nvSpPr>
        <p:spPr>
          <a:xfrm>
            <a:off x="8203584" y="61027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2cm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5C79B-382D-4619-B8C1-08A6FA468F4E}"/>
              </a:ext>
            </a:extLst>
          </p:cNvPr>
          <p:cNvSpPr/>
          <p:nvPr/>
        </p:nvSpPr>
        <p:spPr>
          <a:xfrm>
            <a:off x="6134697" y="58378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/>
              <a:t>3cm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AA2C1-0B23-4AF1-B8BF-D8DB7848C200}"/>
              </a:ext>
            </a:extLst>
          </p:cNvPr>
          <p:cNvSpPr/>
          <p:nvPr/>
        </p:nvSpPr>
        <p:spPr>
          <a:xfrm>
            <a:off x="86972" y="1366317"/>
            <a:ext cx="523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A, B, C là ba điểm thẳng hàng.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CBCE91-643A-4B61-B2E5-A02636580224}"/>
              </a:ext>
            </a:extLst>
          </p:cNvPr>
          <p:cNvSpPr/>
          <p:nvPr/>
        </p:nvSpPr>
        <p:spPr>
          <a:xfrm>
            <a:off x="-67540" y="2004906"/>
            <a:ext cx="6563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là điểm ở giữa của hai điểm A và C.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AE1BD-8572-4272-8257-E973C18F6B57}"/>
              </a:ext>
            </a:extLst>
          </p:cNvPr>
          <p:cNvSpPr/>
          <p:nvPr/>
        </p:nvSpPr>
        <p:spPr>
          <a:xfrm>
            <a:off x="4589199" y="3607535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24B473-9EE4-474B-885D-BAC9BD01E1C4}"/>
              </a:ext>
            </a:extLst>
          </p:cNvPr>
          <p:cNvSpPr/>
          <p:nvPr/>
        </p:nvSpPr>
        <p:spPr>
          <a:xfrm>
            <a:off x="7191471" y="3607535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3cm</a:t>
            </a:r>
            <a:endParaRPr lang="en-US" sz="2800" b="1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544E5-D00A-4731-9CC8-08202AFC269B}"/>
              </a:ext>
            </a:extLst>
          </p:cNvPr>
          <p:cNvSpPr/>
          <p:nvPr/>
        </p:nvSpPr>
        <p:spPr>
          <a:xfrm>
            <a:off x="667335" y="4651949"/>
            <a:ext cx="554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 là điểm ở giữa hai điểm D và 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D5DFAF-394A-4A39-AA03-262D99AB8E36}"/>
              </a:ext>
            </a:extLst>
          </p:cNvPr>
          <p:cNvSpPr/>
          <p:nvPr/>
        </p:nvSpPr>
        <p:spPr>
          <a:xfrm>
            <a:off x="664305" y="5138013"/>
            <a:ext cx="1106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Độ dài đoạn thẳng DH bằng độ dài đoạn thẳng HE, viết là: DH = HE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AB6686-01A0-4D13-8674-3B3400DDE801}"/>
              </a:ext>
            </a:extLst>
          </p:cNvPr>
          <p:cNvSpPr/>
          <p:nvPr/>
        </p:nvSpPr>
        <p:spPr>
          <a:xfrm>
            <a:off x="784419" y="384670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a) Điểm ở giữa: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6E7BC-83DA-4578-A6F6-1900F01F3E5A}"/>
              </a:ext>
            </a:extLst>
          </p:cNvPr>
          <p:cNvSpPr/>
          <p:nvPr/>
        </p:nvSpPr>
        <p:spPr>
          <a:xfrm>
            <a:off x="870083" y="2841283"/>
            <a:ext cx="4955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b) Trung điểm của đoạn thẳng: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731858-D54E-4905-A65B-2C368FB89E5E}"/>
              </a:ext>
            </a:extLst>
          </p:cNvPr>
          <p:cNvSpPr/>
          <p:nvPr/>
        </p:nvSpPr>
        <p:spPr>
          <a:xfrm>
            <a:off x="664305" y="5666867"/>
            <a:ext cx="7435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* H được gọi là trung điểm của đoạn thẳng DE.</a:t>
            </a:r>
          </a:p>
        </p:txBody>
      </p:sp>
    </p:spTree>
    <p:extLst>
      <p:ext uri="{BB962C8B-B14F-4D97-AF65-F5344CB8AC3E}">
        <p14:creationId xmlns:p14="http://schemas.microsoft.com/office/powerpoint/2010/main" val="38607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  <p:bldP spid="20" grpId="0"/>
      <p:bldP spid="22" grpId="0"/>
      <p:bldP spid="23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2E28-2E5B-41F1-9B42-96FCDA7B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4" y="1"/>
            <a:ext cx="10557386" cy="1445341"/>
          </a:xfrm>
        </p:spPr>
        <p:txBody>
          <a:bodyPr>
            <a:normAutofit/>
          </a:bodyPr>
          <a:lstStyle/>
          <a:p>
            <a:pPr algn="ctr"/>
            <a:r>
              <a:rPr lang="vi-VN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Toán</a:t>
            </a:r>
            <a: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vi-V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ĐIỂM Ở GIỮA, TRUNG ĐIỂM CỦA ĐOẠN THẲNG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C409-E3FC-4369-BA3A-BF4445C9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6" y="1671096"/>
            <a:ext cx="5730182" cy="12289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động:</a:t>
            </a:r>
          </a:p>
          <a:p>
            <a:pPr marL="0" indent="0" algn="ctr">
              <a:buNone/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Bài 1, 2, 3 SGK trang 50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D1AAA-1803-4088-989E-15101E87CB54}"/>
              </a:ext>
            </a:extLst>
          </p:cNvPr>
          <p:cNvSpPr/>
          <p:nvPr/>
        </p:nvSpPr>
        <p:spPr>
          <a:xfrm>
            <a:off x="501444" y="4431157"/>
            <a:ext cx="5730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b) N là điểm ở giữa hai điểm B và C.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7B6883-9F08-4CEC-AB61-62BD511AA609}"/>
              </a:ext>
            </a:extLst>
          </p:cNvPr>
          <p:cNvSpPr/>
          <p:nvPr/>
        </p:nvSpPr>
        <p:spPr>
          <a:xfrm>
            <a:off x="501445" y="3816296"/>
            <a:ext cx="631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a) M là trung điểm của đoạn thẳng AB.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F1DD8-53E6-4107-89E7-665463BD0B9F}"/>
              </a:ext>
            </a:extLst>
          </p:cNvPr>
          <p:cNvSpPr/>
          <p:nvPr/>
        </p:nvSpPr>
        <p:spPr>
          <a:xfrm>
            <a:off x="501445" y="3043347"/>
            <a:ext cx="3010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 1: Đ, S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A6F63-B603-49C6-BF97-22F8ABB0136A}"/>
              </a:ext>
            </a:extLst>
          </p:cNvPr>
          <p:cNvSpPr/>
          <p:nvPr/>
        </p:nvSpPr>
        <p:spPr>
          <a:xfrm>
            <a:off x="501445" y="4961306"/>
            <a:ext cx="573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c) N là trung điểm của đoạn thẳng BC. 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B75AB-0016-40CB-B722-3DCFE469A5AF}"/>
              </a:ext>
            </a:extLst>
          </p:cNvPr>
          <p:cNvSpPr/>
          <p:nvPr/>
        </p:nvSpPr>
        <p:spPr>
          <a:xfrm>
            <a:off x="501445" y="5509893"/>
            <a:ext cx="573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d) B là điểm ở giữa hai điểm M và N. 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5E2E1-3F1C-428E-9E83-B167D781C40E}"/>
              </a:ext>
            </a:extLst>
          </p:cNvPr>
          <p:cNvSpPr/>
          <p:nvPr/>
        </p:nvSpPr>
        <p:spPr>
          <a:xfrm>
            <a:off x="7404795" y="3801485"/>
            <a:ext cx="530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91312-73C6-4FBA-8977-ADD4591406D1}"/>
              </a:ext>
            </a:extLst>
          </p:cNvPr>
          <p:cNvSpPr/>
          <p:nvPr/>
        </p:nvSpPr>
        <p:spPr>
          <a:xfrm>
            <a:off x="7404795" y="5509893"/>
            <a:ext cx="699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BD050-1163-4D58-8B9B-27B57A9202D2}"/>
              </a:ext>
            </a:extLst>
          </p:cNvPr>
          <p:cNvSpPr/>
          <p:nvPr/>
        </p:nvSpPr>
        <p:spPr>
          <a:xfrm>
            <a:off x="7404795" y="490821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284B7-1F64-430E-BE1C-3C25D71C6DFA}"/>
              </a:ext>
            </a:extLst>
          </p:cNvPr>
          <p:cNvSpPr/>
          <p:nvPr/>
        </p:nvSpPr>
        <p:spPr>
          <a:xfrm>
            <a:off x="7404795" y="43849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86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38C0A6-3E2D-4865-BCA0-1AC352EF3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50" y="1168130"/>
            <a:ext cx="4729217" cy="37057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7A4651-B17A-49CE-8FFD-59AA74953F8C}"/>
              </a:ext>
            </a:extLst>
          </p:cNvPr>
          <p:cNvSpPr/>
          <p:nvPr/>
        </p:nvSpPr>
        <p:spPr>
          <a:xfrm>
            <a:off x="676474" y="670081"/>
            <a:ext cx="4252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hình bên: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B604F-844A-48CB-B024-0A24DA8DA2E0}"/>
              </a:ext>
            </a:extLst>
          </p:cNvPr>
          <p:cNvSpPr/>
          <p:nvPr/>
        </p:nvSpPr>
        <p:spPr>
          <a:xfrm>
            <a:off x="652940" y="4335263"/>
            <a:ext cx="5871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+mj-lt"/>
                <a:cs typeface="Times New Roman" panose="02020603050405020304" pitchFamily="18" charset="0"/>
              </a:rPr>
              <a:t>c) Điểm M là trung điểm của đoạn thẳng nào?</a:t>
            </a:r>
            <a:endParaRPr lang="en-US" sz="32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234E1-26B5-4020-8776-DE0040805B60}"/>
              </a:ext>
            </a:extLst>
          </p:cNvPr>
          <p:cNvSpPr/>
          <p:nvPr/>
        </p:nvSpPr>
        <p:spPr>
          <a:xfrm>
            <a:off x="696929" y="2066215"/>
            <a:ext cx="5132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+mj-lt"/>
              </a:rPr>
              <a:t>a) Tìm ba điểm thẳng hàng. </a:t>
            </a:r>
            <a:endParaRPr lang="en-US" sz="3200" b="1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0E997-F6A3-4160-9801-FBCBE0542E6C}"/>
              </a:ext>
            </a:extLst>
          </p:cNvPr>
          <p:cNvSpPr/>
          <p:nvPr/>
        </p:nvSpPr>
        <p:spPr>
          <a:xfrm>
            <a:off x="696929" y="3200739"/>
            <a:ext cx="5774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+mj-lt"/>
              </a:rPr>
              <a:t>b) Điểm H ở giữa hai điểm nào?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63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240DA9-9FDE-4AF3-B7F7-F73F2978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13" y="773171"/>
            <a:ext cx="4170887" cy="352711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E0A2B0-2A42-48CA-A374-EC1FD499024C}"/>
              </a:ext>
            </a:extLst>
          </p:cNvPr>
          <p:cNvSpPr/>
          <p:nvPr/>
        </p:nvSpPr>
        <p:spPr>
          <a:xfrm>
            <a:off x="1106896" y="527394"/>
            <a:ext cx="4252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hình bên: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1D511-9B6E-4A58-916D-88F734C562BA}"/>
              </a:ext>
            </a:extLst>
          </p:cNvPr>
          <p:cNvSpPr/>
          <p:nvPr/>
        </p:nvSpPr>
        <p:spPr>
          <a:xfrm>
            <a:off x="1247631" y="3905365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* Điểm C, K và  D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75FBF-B71C-4B95-B011-BF7CC1321A7D}"/>
              </a:ext>
            </a:extLst>
          </p:cNvPr>
          <p:cNvSpPr/>
          <p:nvPr/>
        </p:nvSpPr>
        <p:spPr>
          <a:xfrm>
            <a:off x="1247631" y="3153816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* Điểm H, M và K 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FFF74-5B4F-4C5B-BFD0-A9804BF8AC5A}"/>
              </a:ext>
            </a:extLst>
          </p:cNvPr>
          <p:cNvSpPr/>
          <p:nvPr/>
        </p:nvSpPr>
        <p:spPr>
          <a:xfrm>
            <a:off x="1327076" y="2402267"/>
            <a:ext cx="331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Điểm A, H và B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78D8C-1D00-44D1-BC45-2BA263BCA338}"/>
              </a:ext>
            </a:extLst>
          </p:cNvPr>
          <p:cNvSpPr/>
          <p:nvPr/>
        </p:nvSpPr>
        <p:spPr>
          <a:xfrm>
            <a:off x="838107" y="5837270"/>
            <a:ext cx="8034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 Điểm M là trung điểm của đoạn thẳng HK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8681B-1F0C-489C-9686-BBFC5C2EF2D6}"/>
              </a:ext>
            </a:extLst>
          </p:cNvPr>
          <p:cNvSpPr/>
          <p:nvPr/>
        </p:nvSpPr>
        <p:spPr>
          <a:xfrm>
            <a:off x="838200" y="4869233"/>
            <a:ext cx="6072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b) Điểm H ở giữa hai điểm A và B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D0132-8B72-42E5-9CB6-9FEC0FAD9135}"/>
              </a:ext>
            </a:extLst>
          </p:cNvPr>
          <p:cNvSpPr/>
          <p:nvPr/>
        </p:nvSpPr>
        <p:spPr>
          <a:xfrm>
            <a:off x="838200" y="1601004"/>
            <a:ext cx="4809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a) Ba điểm thẳng hàng là: 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1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389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Toán </vt:lpstr>
      <vt:lpstr>PowerPoint Presentation</vt:lpstr>
      <vt:lpstr>PowerPoint Presentation</vt:lpstr>
      <vt:lpstr>Toán ĐIỂM Ở GIỮA, TRUNG ĐIỂM CỦA ĐOẠN THẲNG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18 tháng 10 năm 2022 Toán Điểm ở giữa, trung điểm của đoạn thẳng</dc:title>
  <dc:creator>Administrator</dc:creator>
  <cp:lastModifiedBy>Admin</cp:lastModifiedBy>
  <cp:revision>35</cp:revision>
  <dcterms:created xsi:type="dcterms:W3CDTF">2022-10-13T09:52:16Z</dcterms:created>
  <dcterms:modified xsi:type="dcterms:W3CDTF">2023-10-15T15:32:17Z</dcterms:modified>
</cp:coreProperties>
</file>