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m4a" ContentType="audio/mp4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media2.webm" ContentType="video/webm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32"/>
  </p:notesMasterIdLst>
  <p:sldIdLst>
    <p:sldId id="360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41" r:id="rId18"/>
    <p:sldId id="338" r:id="rId19"/>
    <p:sldId id="373" r:id="rId20"/>
    <p:sldId id="345" r:id="rId21"/>
    <p:sldId id="346" r:id="rId22"/>
    <p:sldId id="372" r:id="rId23"/>
    <p:sldId id="347" r:id="rId24"/>
    <p:sldId id="342" r:id="rId25"/>
    <p:sldId id="343" r:id="rId26"/>
    <p:sldId id="352" r:id="rId27"/>
    <p:sldId id="375" r:id="rId28"/>
    <p:sldId id="374" r:id="rId29"/>
    <p:sldId id="323" r:id="rId30"/>
    <p:sldId id="3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>
        <p:scale>
          <a:sx n="72" d="100"/>
          <a:sy n="72" d="100"/>
        </p:scale>
        <p:origin x="-576" y="-120"/>
      </p:cViewPr>
      <p:guideLst>
        <p:guide orient="horz" pos="2246"/>
        <p:guide pos="37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notesMaster" Target="notesMasters/notesMaster1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3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3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3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1.xm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29.png"/><Relationship Id="rId3" Type="http://schemas.microsoft.com/office/2007/relationships/media" Target="../media/media6.mp4"/><Relationship Id="rId2" Type="http://schemas.openxmlformats.org/officeDocument/2006/relationships/video" Target="../media/media6.mp4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.sv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6" Type="http://schemas.microsoft.com/office/2007/relationships/media" Target="../media/media7.m4a"/><Relationship Id="rId5" Type="http://schemas.openxmlformats.org/officeDocument/2006/relationships/audio" Target="../media/media7.m4a"/><Relationship Id="rId4" Type="http://schemas.openxmlformats.org/officeDocument/2006/relationships/image" Target="../media/image2.sv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2.svg"/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microsoft.com/office/2007/relationships/media" Target="../media/media8.mp3"/><Relationship Id="rId3" Type="http://schemas.openxmlformats.org/officeDocument/2006/relationships/audio" Target="../media/media8.mp3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2.svg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2.svg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microsoft.com/office/2007/relationships/media" Target="../media/media10.mp3"/><Relationship Id="rId3" Type="http://schemas.openxmlformats.org/officeDocument/2006/relationships/audio" Target="../media/media10.mp3"/><Relationship Id="rId2" Type="http://schemas.openxmlformats.org/officeDocument/2006/relationships/image" Target="../media/image42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microsoft.com/office/2007/relationships/media" Target="../media/media8.mp3"/><Relationship Id="rId4" Type="http://schemas.openxmlformats.org/officeDocument/2006/relationships/audio" Target="../media/media8.mp3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2.svg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microsoft.com/office/2007/relationships/media" Target="../media/media8.mp3"/><Relationship Id="rId3" Type="http://schemas.openxmlformats.org/officeDocument/2006/relationships/audio" Target="../media/media8.mp3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image" Target="../media/image45.png"/><Relationship Id="rId7" Type="http://schemas.openxmlformats.org/officeDocument/2006/relationships/image" Target="../media/image2.svg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microsoft.com/office/2007/relationships/media" Target="../media/media8.mp3"/><Relationship Id="rId3" Type="http://schemas.openxmlformats.org/officeDocument/2006/relationships/audio" Target="../media/media8.mp3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6" Type="http://schemas.microsoft.com/office/2007/relationships/media" Target="../media/media11.mp3"/><Relationship Id="rId5" Type="http://schemas.openxmlformats.org/officeDocument/2006/relationships/audio" Target="../media/media11.mp3"/><Relationship Id="rId4" Type="http://schemas.openxmlformats.org/officeDocument/2006/relationships/image" Target="../media/image13.png"/><Relationship Id="rId3" Type="http://schemas.openxmlformats.org/officeDocument/2006/relationships/image" Target="../media/image12.GIF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microsoft.com/office/2007/relationships/media" Target="../media/media2.webm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4.png"/><Relationship Id="rId1" Type="http://schemas.openxmlformats.org/officeDocument/2006/relationships/video" Target="../media/media2.webm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3.png"/><Relationship Id="rId3" Type="http://schemas.openxmlformats.org/officeDocument/2006/relationships/image" Target="../media/image12.GIF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microsoft.com/office/2007/relationships/media" Target="../media/media4.m4a"/><Relationship Id="rId4" Type="http://schemas.openxmlformats.org/officeDocument/2006/relationships/audio" Target="../media/media4.m4a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4.png"/><Relationship Id="rId5" Type="http://schemas.microsoft.com/office/2007/relationships/media" Target="../media/media5.m4a"/><Relationship Id="rId4" Type="http://schemas.openxmlformats.org/officeDocument/2006/relationships/audio" Target="../media/media5.m4a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7" Type="http://schemas.openxmlformats.org/officeDocument/2006/relationships/image" Target="../media/image21.png"/><Relationship Id="rId6" Type="http://schemas.openxmlformats.org/officeDocument/2006/relationships/image" Target="../media/image4.png"/><Relationship Id="rId5" Type="http://schemas.microsoft.com/office/2007/relationships/media" Target="../media/media4.m4a"/><Relationship Id="rId4" Type="http://schemas.openxmlformats.org/officeDocument/2006/relationships/audio" Target="../media/media4.m4a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image" Target="../media/image15.png"/><Relationship Id="rId7" Type="http://schemas.openxmlformats.org/officeDocument/2006/relationships/image" Target="../media/image4.png"/><Relationship Id="rId6" Type="http://schemas.microsoft.com/office/2007/relationships/media" Target="../media/media4.m4a"/><Relationship Id="rId5" Type="http://schemas.openxmlformats.org/officeDocument/2006/relationships/audio" Target="../media/media4.m4a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-135890"/>
            <a:ext cx="12191365" cy="70523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52815" y="2728595"/>
            <a:ext cx="2957830" cy="4480560"/>
          </a:xfrm>
          <a:prstGeom prst="rect">
            <a:avLst/>
          </a:prstGeom>
        </p:spPr>
      </p:pic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345" y="4239260"/>
            <a:ext cx="5694045" cy="30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s 3"/>
          <p:cNvSpPr/>
          <p:nvPr/>
        </p:nvSpPr>
        <p:spPr>
          <a:xfrm>
            <a:off x="2893060" y="2347595"/>
            <a:ext cx="64058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sz="6000" b="1" kern="0" cap="all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4 </a:t>
            </a:r>
            <a:endParaRPr lang="en-US" altLang="en-US" sz="6000" b="1" kern="0" cap="all" dirty="0" smtClean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hanquang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0645" y="24638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79525" y="1741170"/>
            <a:ext cx="739013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400" b="1" i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HÁT KẾT HỢP VẬN ĐỘNG</a:t>
            </a:r>
            <a:endParaRPr lang="en-US" sz="4400" b="1" i="1">
              <a:ln w="12700">
                <a:solidFill>
                  <a:srgbClr val="7DB6EF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7DB6E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5" name="van dog ban tay me x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41195"/>
            <a:ext cx="7642225" cy="491744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019935" y="643890"/>
            <a:ext cx="739013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4400" b="1" i="1">
                <a:ln w="12700">
                  <a:solidFill>
                    <a:srgbClr val="7DB6E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7DB6EF"/>
                  </a:outerShdw>
                </a:effectLst>
              </a:rPr>
              <a:t>HÁT KẾT HỢP VẬN ĐỘNG</a:t>
            </a:r>
            <a:endParaRPr lang="en-US" sz="4400" b="1" i="1">
              <a:ln w="12700">
                <a:solidFill>
                  <a:srgbClr val="7DB6EF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7DB6E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59825" y="5290820"/>
            <a:ext cx="2020570" cy="192024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2074545" y="1661795"/>
            <a:ext cx="55911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nhạc: TĐN Số 6</a:t>
            </a:r>
            <a:endParaRPr lang="en-US" sz="3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“MÚA VUI”</a:t>
            </a:r>
            <a:endParaRPr lang="en-US" sz="3600" b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6865" y="5379085"/>
            <a:ext cx="2020570" cy="192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9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525780"/>
            <a:ext cx="11224260" cy="41744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915" y="2560955"/>
            <a:ext cx="1141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24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2800" b="1" smtClean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111760" y="4528820"/>
            <a:ext cx="1141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2800" b="1" smtClean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6" grpId="1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9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525780"/>
            <a:ext cx="11224260" cy="3514725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481330" y="4226560"/>
            <a:ext cx="3712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son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2800" b="1" smtClean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5604510" y="4226560"/>
            <a:ext cx="1725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độ: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800" b="1" smtClean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6015" y="4287520"/>
            <a:ext cx="3810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9620" y="4260850"/>
            <a:ext cx="363855" cy="521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8130" y="4194175"/>
            <a:ext cx="475615" cy="588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1487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9955" y="650260"/>
            <a:ext cx="604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CAO ĐỘ</a:t>
            </a:r>
            <a:endParaRPr lang="en-US" sz="2800" b="1" i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45" y="1544955"/>
            <a:ext cx="8740775" cy="1473200"/>
          </a:xfrm>
          <a:prstGeom prst="rect">
            <a:avLst/>
          </a:prstGeom>
        </p:spPr>
      </p:pic>
      <p:sp>
        <p:nvSpPr>
          <p:cNvPr id="9" name="TextBox 6"/>
          <p:cNvSpPr txBox="1"/>
          <p:nvPr/>
        </p:nvSpPr>
        <p:spPr>
          <a:xfrm>
            <a:off x="2539365" y="3318510"/>
            <a:ext cx="981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endParaRPr lang="en-US" sz="2800" b="1" i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4419600" y="3318510"/>
            <a:ext cx="981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endParaRPr lang="en-US" sz="2800" b="1" i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6498590" y="3318510"/>
            <a:ext cx="981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endParaRPr lang="en-US" sz="2800" b="1" i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8577580" y="3318510"/>
            <a:ext cx="981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endParaRPr lang="en-US" sz="2800" b="1" i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13" name="Recording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8920" y="640143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154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2354580"/>
            <a:ext cx="9628505" cy="121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5550" y="650260"/>
            <a:ext cx="6045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 TIẾT TẤU</a:t>
            </a:r>
            <a:endParaRPr lang="en-US" sz="2800" b="1" i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580000">
            <a:off x="-293370" y="-898525"/>
            <a:ext cx="2466340" cy="385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34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535940"/>
            <a:ext cx="11224260" cy="3979545"/>
          </a:xfrm>
          <a:prstGeom prst="rect">
            <a:avLst/>
          </a:prstGeom>
        </p:spPr>
      </p:pic>
      <p:pic>
        <p:nvPicPr>
          <p:cNvPr id="9" name="CA BAI TDN6 MUA VU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1274" y="63423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270"/>
            <a:ext cx="12192635" cy="6022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9750" y="564515"/>
            <a:ext cx="4032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TỪNG CÂU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8330" y="2061210"/>
            <a:ext cx="9127490" cy="20955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180273" y="1477645"/>
            <a:ext cx="13455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en-GB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endParaRPr lang="en-US" altLang="en-GB" sz="32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334125"/>
            <a:ext cx="609600" cy="6096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0000">
            <a:off x="-293370" y="-898525"/>
            <a:ext cx="2466340" cy="385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583692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170113" y="1292860"/>
            <a:ext cx="13455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en-GB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endParaRPr lang="en-US" altLang="en-GB" sz="32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3735" y="1786890"/>
            <a:ext cx="8957310" cy="205740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59235" y="6392545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0000">
            <a:off x="-293370" y="-898525"/>
            <a:ext cx="2466340" cy="385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734639">
            <a:off x="2554514" y="3144367"/>
            <a:ext cx="7199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000066"/>
                </a:solidFill>
              </a:rPr>
              <a:t>   </a:t>
            </a:r>
            <a:endParaRPr lang="en-US" sz="3200" i="1">
              <a:solidFill>
                <a:srgbClr val="000066"/>
              </a:solidFill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4336415" y="2829560"/>
            <a:ext cx="351917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en-GB" sz="44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en-GB" sz="4400" b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3764915" y="3891280"/>
            <a:ext cx="466217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en-GB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 rừng hoa</a:t>
            </a:r>
            <a:endParaRPr lang="en-US" altLang="en-GB" sz="6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411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820" y="471170"/>
            <a:ext cx="10149205" cy="209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6025" y="2566670"/>
            <a:ext cx="9760585" cy="20574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4364038" y="365125"/>
            <a:ext cx="28987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en-GB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Câu 1 + 2</a:t>
            </a:r>
            <a:endParaRPr lang="en-US" altLang="en-GB" sz="32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A BAI TDN6 MUA VU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399" y="64115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4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19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98245"/>
            <a:ext cx="11418570" cy="316230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725988" y="228600"/>
            <a:ext cx="266509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en-GB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lời ca</a:t>
            </a:r>
            <a:endParaRPr lang="en-US" altLang="en-GB" sz="40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A BAI TDN6 MUA VU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799" y="6248400"/>
            <a:ext cx="609600" cy="6096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0000">
            <a:off x="289560" y="-177165"/>
            <a:ext cx="1706880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5185" y="3851275"/>
            <a:ext cx="3031490" cy="2835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3060" y="2456815"/>
            <a:ext cx="64928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VỖ ĐỆM THEO PHÁCH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440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198245"/>
            <a:ext cx="11418570" cy="316230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2348548" y="423545"/>
            <a:ext cx="888682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en-GB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VỖ ĐỆM THEO PHÁCH</a:t>
            </a:r>
            <a:endParaRPr lang="en-US" altLang="en-GB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A BAI TDN6 MUA VU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9999" y="6440170"/>
            <a:ext cx="609600" cy="6096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580000">
            <a:off x="289560" y="-177165"/>
            <a:ext cx="1706880" cy="266700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5405" y="2886710"/>
            <a:ext cx="610235" cy="610235"/>
          </a:xfrm>
          <a:prstGeom prst="rect">
            <a:avLst/>
          </a:prstGeom>
        </p:spPr>
      </p:pic>
      <p:pic>
        <p:nvPicPr>
          <p:cNvPr id="9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0690" y="2886710"/>
            <a:ext cx="610235" cy="610235"/>
          </a:xfrm>
          <a:prstGeom prst="rect">
            <a:avLst/>
          </a:prstGeom>
        </p:spPr>
      </p:pic>
      <p:pic>
        <p:nvPicPr>
          <p:cNvPr id="11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75" y="2886710"/>
            <a:ext cx="610235" cy="610235"/>
          </a:xfrm>
          <a:prstGeom prst="rect">
            <a:avLst/>
          </a:prstGeom>
        </p:spPr>
      </p:pic>
      <p:pic>
        <p:nvPicPr>
          <p:cNvPr id="14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3590" y="2955290"/>
            <a:ext cx="610235" cy="610235"/>
          </a:xfrm>
          <a:prstGeom prst="rect">
            <a:avLst/>
          </a:prstGeom>
        </p:spPr>
      </p:pic>
      <p:pic>
        <p:nvPicPr>
          <p:cNvPr id="16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8150" y="2886710"/>
            <a:ext cx="610235" cy="610235"/>
          </a:xfrm>
          <a:prstGeom prst="rect">
            <a:avLst/>
          </a:prstGeom>
        </p:spPr>
      </p:pic>
      <p:pic>
        <p:nvPicPr>
          <p:cNvPr id="18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8225" y="2955290"/>
            <a:ext cx="610235" cy="610235"/>
          </a:xfrm>
          <a:prstGeom prst="rect">
            <a:avLst/>
          </a:prstGeom>
        </p:spPr>
      </p:pic>
      <p:pic>
        <p:nvPicPr>
          <p:cNvPr id="20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34980" y="2886710"/>
            <a:ext cx="610235" cy="610235"/>
          </a:xfrm>
          <a:prstGeom prst="rect">
            <a:avLst/>
          </a:prstGeom>
        </p:spPr>
      </p:pic>
      <p:pic>
        <p:nvPicPr>
          <p:cNvPr id="22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24235" y="2886710"/>
            <a:ext cx="610235" cy="610235"/>
          </a:xfrm>
          <a:prstGeom prst="rect">
            <a:avLst/>
          </a:prstGeom>
        </p:spPr>
      </p:pic>
      <p:pic>
        <p:nvPicPr>
          <p:cNvPr id="24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170" y="4260215"/>
            <a:ext cx="610235" cy="610235"/>
          </a:xfrm>
          <a:prstGeom prst="rect">
            <a:avLst/>
          </a:prstGeom>
        </p:spPr>
      </p:pic>
      <p:pic>
        <p:nvPicPr>
          <p:cNvPr id="26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1910" y="4360545"/>
            <a:ext cx="610235" cy="610235"/>
          </a:xfrm>
          <a:prstGeom prst="rect">
            <a:avLst/>
          </a:prstGeom>
        </p:spPr>
      </p:pic>
      <p:pic>
        <p:nvPicPr>
          <p:cNvPr id="28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0925" y="4260215"/>
            <a:ext cx="610235" cy="610235"/>
          </a:xfrm>
          <a:prstGeom prst="rect">
            <a:avLst/>
          </a:prstGeom>
        </p:spPr>
      </p:pic>
      <p:pic>
        <p:nvPicPr>
          <p:cNvPr id="30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120" y="4260215"/>
            <a:ext cx="610235" cy="610235"/>
          </a:xfrm>
          <a:prstGeom prst="rect">
            <a:avLst/>
          </a:prstGeom>
        </p:spPr>
      </p:pic>
      <p:pic>
        <p:nvPicPr>
          <p:cNvPr id="32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2845" y="4201795"/>
            <a:ext cx="610235" cy="610235"/>
          </a:xfrm>
          <a:prstGeom prst="rect">
            <a:avLst/>
          </a:prstGeom>
        </p:spPr>
      </p:pic>
      <p:pic>
        <p:nvPicPr>
          <p:cNvPr id="34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6755" y="4201795"/>
            <a:ext cx="610235" cy="610235"/>
          </a:xfrm>
          <a:prstGeom prst="rect">
            <a:avLst/>
          </a:prstGeom>
        </p:spPr>
      </p:pic>
      <p:pic>
        <p:nvPicPr>
          <p:cNvPr id="36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0510" y="4260215"/>
            <a:ext cx="610235" cy="610235"/>
          </a:xfrm>
          <a:prstGeom prst="rect">
            <a:avLst/>
          </a:prstGeom>
        </p:spPr>
      </p:pic>
      <p:pic>
        <p:nvPicPr>
          <p:cNvPr id="38" name="Content Placeholder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9765" y="4260215"/>
            <a:ext cx="610235" cy="61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270"/>
            <a:ext cx="12192000" cy="6858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/>
          <a:srcRect r="6551" b="12222"/>
          <a:stretch>
            <a:fillRect/>
          </a:stretch>
        </p:blipFill>
        <p:spPr>
          <a:xfrm>
            <a:off x="9553575" y="72390"/>
            <a:ext cx="2574925" cy="2142490"/>
          </a:xfrm>
          <a:prstGeom prst="ellipse">
            <a:avLst/>
          </a:prstGeom>
          <a:noFill/>
          <a:ln w="9525"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80" y="1691005"/>
            <a:ext cx="8886825" cy="3518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3420"/>
          </a:xfrm>
        </p:spPr>
      </p:pic>
      <p:pic>
        <p:nvPicPr>
          <p:cNvPr id="5" name="Picture 21" descr="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00" y="2307131"/>
            <a:ext cx="1373335" cy="134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 descr="Bauern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245" y="5923280"/>
            <a:ext cx="594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5189996" y="158885"/>
            <a:ext cx="27282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  <a:endParaRPr lang="en-US" sz="36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3973830" y="803910"/>
            <a:ext cx="5591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Bàn tay mẹ</a:t>
            </a:r>
            <a:endParaRPr lang="en-US" sz="3600" b="1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4090670" y="1661795"/>
            <a:ext cx="5591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nhạc: TĐN Số 6</a:t>
            </a:r>
            <a:endParaRPr lang="en-US" sz="3600" b="1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nsound-smil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6120" y="311912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000" numSld="975" showWhenStopped="0">
                <p:cTn id="25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7" grpId="0"/>
      <p:bldP spid="7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Happy cartoon stage background - Kids Background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59055" y="-635"/>
            <a:ext cx="12250420" cy="5857240"/>
          </a:xfrm>
          <a:prstGeom prst="rect">
            <a:avLst/>
          </a:prstGeom>
        </p:spPr>
      </p:pic>
      <p:pic>
        <p:nvPicPr>
          <p:cNvPr id="5" name="Content Placeholder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4700" y="2650490"/>
            <a:ext cx="1323975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9055" y="254635"/>
            <a:ext cx="2172970" cy="1245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40" y="3534410"/>
            <a:ext cx="4891405" cy="232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aorunghoa - Cả bài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3175" y="60693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0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30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10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3420"/>
          </a:xfrm>
        </p:spPr>
      </p:pic>
      <p:pic>
        <p:nvPicPr>
          <p:cNvPr id="5" name="Picture 21" descr="0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00" y="2307131"/>
            <a:ext cx="1373335" cy="134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 descr="Bauern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5824220"/>
            <a:ext cx="594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5189996" y="158885"/>
            <a:ext cx="272820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  <a:endParaRPr lang="en-US" sz="36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3973830" y="803910"/>
            <a:ext cx="5591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Bàn tay mẹ</a:t>
            </a:r>
            <a:endParaRPr lang="en-US" sz="3600" b="1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4090670" y="1661795"/>
            <a:ext cx="5591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nhạc: TĐN Số 6</a:t>
            </a:r>
            <a:endParaRPr lang="en-US" sz="3600" b="1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2080" y="2235835"/>
            <a:ext cx="2402205" cy="362331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2366645" y="2322830"/>
            <a:ext cx="55911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</a:t>
            </a:r>
            <a:endParaRPr lang="en-US" sz="3600" b="1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“BÀN TAY MẸ”</a:t>
            </a:r>
            <a:endParaRPr lang="en-US" sz="3600" b="1" smtClean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126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9260" y="3371215"/>
            <a:ext cx="3486785" cy="3486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6770" y="1115695"/>
            <a:ext cx="9273540" cy="5379720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401185" y="593725"/>
            <a:ext cx="31076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BÀN TAY MẸ</a:t>
            </a:r>
            <a:endParaRPr lang="en-US" sz="2800" b="1" i="1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4761139" y="687117"/>
            <a:ext cx="6096000" cy="621665"/>
          </a:xfrm>
          <a:prstGeom prst="rect">
            <a:avLst/>
          </a:prstGeom>
        </p:spPr>
        <p:txBody>
          <a:bodyPr>
            <a:spAutoFit/>
          </a:bodyPr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200" b="1" i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BÙI ĐÌNH THẢO</a:t>
            </a:r>
            <a:endParaRPr lang="en-US" sz="1200" i="1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0830" algn="l"/>
                <a:tab pos="2971165" algn="ctr"/>
              </a:tabLst>
            </a:pP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LỜI: TẠ HỮU YÊN</a:t>
            </a:r>
            <a:endParaRPr lang="en-US" sz="1200" i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Recording (11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6465" y="64954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847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590804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346075"/>
            <a:ext cx="82473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HÁT KẾT HỢP GÕ ĐỆM THEO NHỊP</a:t>
            </a:r>
            <a:endParaRPr lang="en-US" sz="3600" b="1" i="1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240" y="1713230"/>
            <a:ext cx="8133080" cy="1395095"/>
          </a:xfrm>
          <a:prstGeom prst="rect">
            <a:avLst/>
          </a:prstGeom>
        </p:spPr>
      </p:pic>
      <p:pic>
        <p:nvPicPr>
          <p:cNvPr id="4098" name="Picture 2" descr="C:\Users\Administrator\Desktop\hinh nen dep pp\AH NHAC CU\THAH PHAC.png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124075" y="3056890"/>
            <a:ext cx="421005" cy="3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3782060" y="29895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5440045" y="29895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318375" y="305689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ing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3285" y="631253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5" dur="130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GB" alt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126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29260" y="3371215"/>
            <a:ext cx="3486785" cy="34867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6770" y="1115695"/>
            <a:ext cx="9273540" cy="5379720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333875" y="687070"/>
            <a:ext cx="31076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BÀN TAY MẸ</a:t>
            </a:r>
            <a:endParaRPr lang="en-US" sz="2800" b="1" i="1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4761139" y="687117"/>
            <a:ext cx="6096000" cy="621665"/>
          </a:xfrm>
          <a:prstGeom prst="rect">
            <a:avLst/>
          </a:prstGeom>
        </p:spPr>
        <p:txBody>
          <a:bodyPr>
            <a:spAutoFit/>
          </a:bodyPr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200" b="1" i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BÙI ĐÌNH THẢO</a:t>
            </a:r>
            <a:endParaRPr lang="en-US" sz="1200" i="1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0830" algn="l"/>
                <a:tab pos="2971165" algn="ctr"/>
              </a:tabLst>
            </a:pPr>
            <a:r>
              <a:rPr lang="en-US" sz="12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            LỜI: TẠ HỮU YÊN</a:t>
            </a:r>
            <a:endParaRPr lang="en-US" sz="1200" i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Recording (11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035" y="6495415"/>
            <a:ext cx="619125" cy="61912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06015" y="41910"/>
            <a:ext cx="7922895" cy="6451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 i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HÁT KẾT HỢP GÕ ĐỆM THEO NHỊP</a:t>
            </a:r>
            <a:endParaRPr lang="en-US" sz="3600" b="1" i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C:\Users\Administrator\Desktop\hinh nen dep pp\AH NHAC CU\THAH PHAC.png"/>
          <p:cNvPicPr>
            <a:picLocks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521200" y="1980565"/>
            <a:ext cx="421005" cy="3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6967220" y="306768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648835" y="303085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675890" y="306768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119235" y="40817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061200" y="40817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902200" y="408178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675890" y="4068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8439785" y="513715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5939155" y="525653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753995" y="5256530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784715" y="6481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429750" y="6481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7225665" y="6481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5643880" y="648144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286885" y="644461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2753995" y="644461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8211820" y="198056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6367145" y="206311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9119235" y="303085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0313670" y="1980565"/>
            <a:ext cx="421005" cy="33401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2" showWhenStopped="1">
                <p:cTn id="22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7" grpId="0" bldLvl="0" animBg="1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7" name="Picture 8"/>
          <p:cNvPicPr>
            <a:picLocks noChangeAspect="1" noChangeArrowheads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 bwMode="auto">
          <a:xfrm flipV="1">
            <a:off x="-62865" y="0"/>
            <a:ext cx="1955800" cy="1644015"/>
          </a:xfrm>
          <a:prstGeom prst="rect">
            <a:avLst/>
          </a:prstGeom>
          <a:noFill/>
          <a:ln w="9525">
            <a:noFill/>
            <a:rou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flipH="1" flipV="1">
            <a:off x="10034664" y="-1"/>
            <a:ext cx="2157336" cy="1789043"/>
          </a:xfrm>
          <a:prstGeom prst="rect">
            <a:avLst/>
          </a:prstGeom>
          <a:noFill/>
          <a:ln w="9525">
            <a:noFill/>
            <a:rou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62555" y="173355"/>
            <a:ext cx="66109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600" b="1" i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HÁT KẾT HỢP BỘ GÕ CƠ THỂ</a:t>
            </a:r>
            <a:endParaRPr lang="en-US" sz="3600" b="1" i="1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3780" y="981710"/>
            <a:ext cx="10685145" cy="452310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3200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mẹ bế chúng 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mẹ chăm chúng con</a:t>
            </a: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ăn tay mẹ 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</a:t>
            </a:r>
            <a:r>
              <a:rPr lang="en-US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 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uống tay mẹ đun</a:t>
            </a: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 bức gió từ tay mẹ con ngủ ngon</a:t>
            </a: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rét cũng </a:t>
            </a: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 mẹ ủ ấm con</a:t>
            </a: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mẹ vì chúng 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32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mẹ con lớn khôn</a:t>
            </a:r>
            <a:r>
              <a:rPr lang="en-US" alt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200" b="1" i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695" y="136127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014" y="1607297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10" y="1361914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179" y="1543797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05" y="1543524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55" y="226424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669" y="250963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599" y="2510267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0704" y="555636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259" y="5544297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409" y="454417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74" y="349769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945" y="2386804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80" y="325230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10" y="4298154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60" y="541638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55" y="541765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534" y="349769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70" y="4298789"/>
            <a:ext cx="682170" cy="717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77240" y="2260600"/>
            <a:ext cx="3891280" cy="4072255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73355" y="562673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p>
                <a:endParaRPr lang="en-US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839" y="5609702"/>
            <a:ext cx="524291" cy="47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Recording (11)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035" y="6495415"/>
            <a:ext cx="619125" cy="6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9070" y="3025140"/>
            <a:ext cx="1917065" cy="254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1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1039</Words>
  <Application>WPS Presentation</Application>
  <PresentationFormat>Custom</PresentationFormat>
  <Paragraphs>87</Paragraphs>
  <Slides>25</Slides>
  <Notes>3</Notes>
  <HiddenSlides>0</HiddenSlides>
  <MMClips>26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.VnTime</vt:lpstr>
      <vt:lpstr>Microsoft YaHei</vt:lpstr>
      <vt:lpstr>Arial Unicode MS</vt:lpstr>
      <vt:lpstr>Calibri</vt:lpstr>
      <vt:lpstr>Calibri Light</vt:lpstr>
      <vt:lpstr>9_Office Theme</vt:lpstr>
      <vt:lpstr>2_Office Theme</vt:lpstr>
      <vt:lpstr>1_Office Theme</vt:lpstr>
      <vt:lpstr>Default Design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86</cp:revision>
  <dcterms:created xsi:type="dcterms:W3CDTF">2020-08-11T21:22:00Z</dcterms:created>
  <dcterms:modified xsi:type="dcterms:W3CDTF">2022-03-05T08:38:12Z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0667146B1DF8415F8AD3017559828A92</vt:lpwstr>
  </property>
  <property fmtid="{D5CDD505-2E9C-101B-9397-08002B2CF9AE}" pid="3" name="KSOProductBuildVer">
    <vt:lpwstr>1033-11.2.0.11026</vt:lpwstr>
  </property>
</Properties>
</file>