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7" r:id="rId4"/>
    <p:sldId id="258" r:id="rId5"/>
    <p:sldId id="280" r:id="rId6"/>
    <p:sldId id="279" r:id="rId7"/>
    <p:sldId id="260" r:id="rId8"/>
    <p:sldId id="262" r:id="rId9"/>
    <p:sldId id="269" r:id="rId10"/>
    <p:sldId id="281" r:id="rId11"/>
    <p:sldId id="261" r:id="rId12"/>
    <p:sldId id="282" r:id="rId13"/>
    <p:sldId id="283" r:id="rId14"/>
    <p:sldId id="271" r:id="rId15"/>
    <p:sldId id="284" r:id="rId16"/>
    <p:sldId id="278" r:id="rId17"/>
    <p:sldId id="286" r:id="rId18"/>
    <p:sldId id="272" r:id="rId19"/>
    <p:sldId id="270" r:id="rId20"/>
    <p:sldId id="285" r:id="rId21"/>
    <p:sldId id="2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DE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p:scale>
          <a:sx n="30" d="100"/>
          <a:sy n="30" d="100"/>
        </p:scale>
        <p:origin x="1988" y="6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17394-FA28-5FD4-ED68-23675204707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B6DD1A-8026-D864-70A2-DEEB76138B5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826A0D-55EA-7335-375F-AACDD9B073FD}"/>
              </a:ext>
            </a:extLst>
          </p:cNvPr>
          <p:cNvSpPr>
            <a:spLocks noGrp="1"/>
          </p:cNvSpPr>
          <p:nvPr>
            <p:ph type="dt" sz="half" idx="10"/>
          </p:nvPr>
        </p:nvSpPr>
        <p:spPr>
          <a:xfrm>
            <a:off x="838200" y="6356350"/>
            <a:ext cx="2743200" cy="365125"/>
          </a:xfrm>
          <a:prstGeom prst="rect">
            <a:avLst/>
          </a:prstGeom>
        </p:spPr>
        <p:txBody>
          <a:bodyPr/>
          <a:lstStyle/>
          <a:p>
            <a:fld id="{EC097DC4-D88F-44BF-ABDB-B503E106B756}" type="datetimeFigureOut">
              <a:rPr lang="en-US" smtClean="0"/>
              <a:t>1/20/2025</a:t>
            </a:fld>
            <a:endParaRPr lang="en-US"/>
          </a:p>
        </p:txBody>
      </p:sp>
      <p:sp>
        <p:nvSpPr>
          <p:cNvPr id="5" name="Footer Placeholder 4">
            <a:extLst>
              <a:ext uri="{FF2B5EF4-FFF2-40B4-BE49-F238E27FC236}">
                <a16:creationId xmlns:a16="http://schemas.microsoft.com/office/drawing/2014/main" id="{1D340C10-4FC6-02B2-6209-4BDAFEF63D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FE3671-5E48-9D15-E9BA-E904657FD91B}"/>
              </a:ext>
            </a:extLst>
          </p:cNvPr>
          <p:cNvSpPr>
            <a:spLocks noGrp="1"/>
          </p:cNvSpPr>
          <p:nvPr>
            <p:ph type="sldNum" sz="quarter" idx="12"/>
          </p:nvPr>
        </p:nvSpPr>
        <p:spPr>
          <a:xfrm>
            <a:off x="8610600" y="6356350"/>
            <a:ext cx="2743200" cy="365125"/>
          </a:xfrm>
          <a:prstGeom prst="rect">
            <a:avLst/>
          </a:prstGeom>
        </p:spPr>
        <p:txBody>
          <a:bodyPr/>
          <a:lstStyle/>
          <a:p>
            <a:fld id="{C2118076-7A75-4941-9253-0E9C8C042783}" type="slidenum">
              <a:rPr lang="en-US" smtClean="0"/>
              <a:t>‹#›</a:t>
            </a:fld>
            <a:endParaRPr lang="en-US"/>
          </a:p>
        </p:txBody>
      </p:sp>
    </p:spTree>
    <p:extLst>
      <p:ext uri="{BB962C8B-B14F-4D97-AF65-F5344CB8AC3E}">
        <p14:creationId xmlns:p14="http://schemas.microsoft.com/office/powerpoint/2010/main" val="3337898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47977-F319-412C-8797-D4707AF39F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0F3C36-C85E-3C5A-77B2-6E8197FC7F5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B16BC5-0F07-E9AA-BC41-8966EF2EB06B}"/>
              </a:ext>
            </a:extLst>
          </p:cNvPr>
          <p:cNvSpPr>
            <a:spLocks noGrp="1"/>
          </p:cNvSpPr>
          <p:nvPr>
            <p:ph type="dt" sz="half" idx="10"/>
          </p:nvPr>
        </p:nvSpPr>
        <p:spPr>
          <a:xfrm>
            <a:off x="838200" y="6356350"/>
            <a:ext cx="2743200" cy="365125"/>
          </a:xfrm>
          <a:prstGeom prst="rect">
            <a:avLst/>
          </a:prstGeom>
        </p:spPr>
        <p:txBody>
          <a:bodyPr/>
          <a:lstStyle/>
          <a:p>
            <a:fld id="{EC097DC4-D88F-44BF-ABDB-B503E106B756}" type="datetimeFigureOut">
              <a:rPr lang="en-US" smtClean="0"/>
              <a:t>1/20/2025</a:t>
            </a:fld>
            <a:endParaRPr lang="en-US"/>
          </a:p>
        </p:txBody>
      </p:sp>
      <p:sp>
        <p:nvSpPr>
          <p:cNvPr id="5" name="Footer Placeholder 4">
            <a:extLst>
              <a:ext uri="{FF2B5EF4-FFF2-40B4-BE49-F238E27FC236}">
                <a16:creationId xmlns:a16="http://schemas.microsoft.com/office/drawing/2014/main" id="{CC31BCDB-5C9A-E60B-7033-68CFDBE68A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F673F69-2D72-DFAF-9688-2FAF90251C78}"/>
              </a:ext>
            </a:extLst>
          </p:cNvPr>
          <p:cNvSpPr>
            <a:spLocks noGrp="1"/>
          </p:cNvSpPr>
          <p:nvPr>
            <p:ph type="sldNum" sz="quarter" idx="12"/>
          </p:nvPr>
        </p:nvSpPr>
        <p:spPr>
          <a:xfrm>
            <a:off x="8610600" y="6356350"/>
            <a:ext cx="2743200" cy="365125"/>
          </a:xfrm>
          <a:prstGeom prst="rect">
            <a:avLst/>
          </a:prstGeom>
        </p:spPr>
        <p:txBody>
          <a:bodyPr/>
          <a:lstStyle/>
          <a:p>
            <a:fld id="{C2118076-7A75-4941-9253-0E9C8C042783}" type="slidenum">
              <a:rPr lang="en-US" smtClean="0"/>
              <a:t>‹#›</a:t>
            </a:fld>
            <a:endParaRPr lang="en-US"/>
          </a:p>
        </p:txBody>
      </p:sp>
    </p:spTree>
    <p:extLst>
      <p:ext uri="{BB962C8B-B14F-4D97-AF65-F5344CB8AC3E}">
        <p14:creationId xmlns:p14="http://schemas.microsoft.com/office/powerpoint/2010/main" val="4201432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0885A8-7511-8968-EB7A-C32BBC1AEF9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98A1C9-8D5D-876E-7B3C-423EBE5B25D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6973A3-BBE1-4663-6733-FC2C6D4B570F}"/>
              </a:ext>
            </a:extLst>
          </p:cNvPr>
          <p:cNvSpPr>
            <a:spLocks noGrp="1"/>
          </p:cNvSpPr>
          <p:nvPr>
            <p:ph type="dt" sz="half" idx="10"/>
          </p:nvPr>
        </p:nvSpPr>
        <p:spPr>
          <a:xfrm>
            <a:off x="838200" y="6356350"/>
            <a:ext cx="2743200" cy="365125"/>
          </a:xfrm>
          <a:prstGeom prst="rect">
            <a:avLst/>
          </a:prstGeom>
        </p:spPr>
        <p:txBody>
          <a:bodyPr/>
          <a:lstStyle/>
          <a:p>
            <a:fld id="{EC097DC4-D88F-44BF-ABDB-B503E106B756}" type="datetimeFigureOut">
              <a:rPr lang="en-US" smtClean="0"/>
              <a:t>1/20/2025</a:t>
            </a:fld>
            <a:endParaRPr lang="en-US"/>
          </a:p>
        </p:txBody>
      </p:sp>
      <p:sp>
        <p:nvSpPr>
          <p:cNvPr id="5" name="Footer Placeholder 4">
            <a:extLst>
              <a:ext uri="{FF2B5EF4-FFF2-40B4-BE49-F238E27FC236}">
                <a16:creationId xmlns:a16="http://schemas.microsoft.com/office/drawing/2014/main" id="{B27AC744-E243-A2EF-75B2-B3A3F93C13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9ADA9B-9EA4-408F-DD4C-1B92EE5D75B9}"/>
              </a:ext>
            </a:extLst>
          </p:cNvPr>
          <p:cNvSpPr>
            <a:spLocks noGrp="1"/>
          </p:cNvSpPr>
          <p:nvPr>
            <p:ph type="sldNum" sz="quarter" idx="12"/>
          </p:nvPr>
        </p:nvSpPr>
        <p:spPr>
          <a:xfrm>
            <a:off x="8610600" y="6356350"/>
            <a:ext cx="2743200" cy="365125"/>
          </a:xfrm>
          <a:prstGeom prst="rect">
            <a:avLst/>
          </a:prstGeom>
        </p:spPr>
        <p:txBody>
          <a:bodyPr/>
          <a:lstStyle/>
          <a:p>
            <a:fld id="{C2118076-7A75-4941-9253-0E9C8C042783}" type="slidenum">
              <a:rPr lang="en-US" smtClean="0"/>
              <a:t>‹#›</a:t>
            </a:fld>
            <a:endParaRPr lang="en-US"/>
          </a:p>
        </p:txBody>
      </p:sp>
    </p:spTree>
    <p:extLst>
      <p:ext uri="{BB962C8B-B14F-4D97-AF65-F5344CB8AC3E}">
        <p14:creationId xmlns:p14="http://schemas.microsoft.com/office/powerpoint/2010/main" val="398704162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17394-FA28-5FD4-ED68-23675204707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B6DD1A-8026-D864-70A2-DEEB76138B5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826A0D-55EA-7335-375F-AACDD9B073FD}"/>
              </a:ext>
            </a:extLst>
          </p:cNvPr>
          <p:cNvSpPr>
            <a:spLocks noGrp="1"/>
          </p:cNvSpPr>
          <p:nvPr>
            <p:ph type="dt" sz="half" idx="10"/>
          </p:nvPr>
        </p:nvSpPr>
        <p:spPr>
          <a:xfrm>
            <a:off x="838200" y="6356350"/>
            <a:ext cx="2743200" cy="365125"/>
          </a:xfrm>
          <a:prstGeom prst="rect">
            <a:avLst/>
          </a:prstGeom>
        </p:spPr>
        <p:txBody>
          <a:bodyPr/>
          <a:lstStyle/>
          <a:p>
            <a:fld id="{EC097DC4-D88F-44BF-ABDB-B503E106B756}" type="datetimeFigureOut">
              <a:rPr lang="en-US" smtClean="0"/>
              <a:t>1/20/2025</a:t>
            </a:fld>
            <a:endParaRPr lang="en-US"/>
          </a:p>
        </p:txBody>
      </p:sp>
      <p:sp>
        <p:nvSpPr>
          <p:cNvPr id="5" name="Footer Placeholder 4">
            <a:extLst>
              <a:ext uri="{FF2B5EF4-FFF2-40B4-BE49-F238E27FC236}">
                <a16:creationId xmlns:a16="http://schemas.microsoft.com/office/drawing/2014/main" id="{1D340C10-4FC6-02B2-6209-4BDAFEF63D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FE3671-5E48-9D15-E9BA-E904657FD91B}"/>
              </a:ext>
            </a:extLst>
          </p:cNvPr>
          <p:cNvSpPr>
            <a:spLocks noGrp="1"/>
          </p:cNvSpPr>
          <p:nvPr>
            <p:ph type="sldNum" sz="quarter" idx="12"/>
          </p:nvPr>
        </p:nvSpPr>
        <p:spPr>
          <a:xfrm>
            <a:off x="8610600" y="6356350"/>
            <a:ext cx="2743200" cy="365125"/>
          </a:xfrm>
          <a:prstGeom prst="rect">
            <a:avLst/>
          </a:prstGeom>
        </p:spPr>
        <p:txBody>
          <a:bodyPr/>
          <a:lstStyle/>
          <a:p>
            <a:fld id="{C2118076-7A75-4941-9253-0E9C8C042783}" type="slidenum">
              <a:rPr lang="en-US" smtClean="0"/>
              <a:t>‹#›</a:t>
            </a:fld>
            <a:endParaRPr lang="en-US"/>
          </a:p>
        </p:txBody>
      </p:sp>
    </p:spTree>
    <p:extLst>
      <p:ext uri="{BB962C8B-B14F-4D97-AF65-F5344CB8AC3E}">
        <p14:creationId xmlns:p14="http://schemas.microsoft.com/office/powerpoint/2010/main" val="445930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6AB-34DF-0D8D-6B1F-FF190A91D5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C6AE039-6967-DC1F-4154-822706270C4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8D3C89-B944-7A1F-1E69-10DC5A179E5D}"/>
              </a:ext>
            </a:extLst>
          </p:cNvPr>
          <p:cNvSpPr>
            <a:spLocks noGrp="1"/>
          </p:cNvSpPr>
          <p:nvPr>
            <p:ph type="dt" sz="half" idx="10"/>
          </p:nvPr>
        </p:nvSpPr>
        <p:spPr>
          <a:xfrm>
            <a:off x="838200" y="6356350"/>
            <a:ext cx="2743200" cy="365125"/>
          </a:xfrm>
          <a:prstGeom prst="rect">
            <a:avLst/>
          </a:prstGeom>
        </p:spPr>
        <p:txBody>
          <a:bodyPr/>
          <a:lstStyle/>
          <a:p>
            <a:fld id="{EC097DC4-D88F-44BF-ABDB-B503E106B756}" type="datetimeFigureOut">
              <a:rPr lang="en-US" smtClean="0"/>
              <a:t>1/20/2025</a:t>
            </a:fld>
            <a:endParaRPr lang="en-US"/>
          </a:p>
        </p:txBody>
      </p:sp>
      <p:sp>
        <p:nvSpPr>
          <p:cNvPr id="5" name="Footer Placeholder 4">
            <a:extLst>
              <a:ext uri="{FF2B5EF4-FFF2-40B4-BE49-F238E27FC236}">
                <a16:creationId xmlns:a16="http://schemas.microsoft.com/office/drawing/2014/main" id="{D598D839-9E54-4B40-ECF2-44CF1653BD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E196FB-48A6-94FD-5F45-4858014BB1D1}"/>
              </a:ext>
            </a:extLst>
          </p:cNvPr>
          <p:cNvSpPr>
            <a:spLocks noGrp="1"/>
          </p:cNvSpPr>
          <p:nvPr>
            <p:ph type="sldNum" sz="quarter" idx="12"/>
          </p:nvPr>
        </p:nvSpPr>
        <p:spPr>
          <a:xfrm>
            <a:off x="8610600" y="6356350"/>
            <a:ext cx="2743200" cy="365125"/>
          </a:xfrm>
          <a:prstGeom prst="rect">
            <a:avLst/>
          </a:prstGeom>
        </p:spPr>
        <p:txBody>
          <a:bodyPr/>
          <a:lstStyle/>
          <a:p>
            <a:fld id="{C2118076-7A75-4941-9253-0E9C8C042783}" type="slidenum">
              <a:rPr lang="en-US" smtClean="0"/>
              <a:t>‹#›</a:t>
            </a:fld>
            <a:endParaRPr lang="en-US"/>
          </a:p>
        </p:txBody>
      </p:sp>
    </p:spTree>
    <p:extLst>
      <p:ext uri="{BB962C8B-B14F-4D97-AF65-F5344CB8AC3E}">
        <p14:creationId xmlns:p14="http://schemas.microsoft.com/office/powerpoint/2010/main" val="2701964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A1237-3015-D604-D5BD-850B86E9571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11CE93-2403-EC3F-192D-4762BC3510D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EDE93E-9CB3-8CE5-8B0D-95F14234424B}"/>
              </a:ext>
            </a:extLst>
          </p:cNvPr>
          <p:cNvSpPr>
            <a:spLocks noGrp="1"/>
          </p:cNvSpPr>
          <p:nvPr>
            <p:ph type="dt" sz="half" idx="10"/>
          </p:nvPr>
        </p:nvSpPr>
        <p:spPr>
          <a:xfrm>
            <a:off x="838200" y="6356350"/>
            <a:ext cx="2743200" cy="365125"/>
          </a:xfrm>
          <a:prstGeom prst="rect">
            <a:avLst/>
          </a:prstGeom>
        </p:spPr>
        <p:txBody>
          <a:bodyPr/>
          <a:lstStyle/>
          <a:p>
            <a:fld id="{EC097DC4-D88F-44BF-ABDB-B503E106B756}" type="datetimeFigureOut">
              <a:rPr lang="en-US" smtClean="0"/>
              <a:t>1/20/2025</a:t>
            </a:fld>
            <a:endParaRPr lang="en-US"/>
          </a:p>
        </p:txBody>
      </p:sp>
      <p:sp>
        <p:nvSpPr>
          <p:cNvPr id="5" name="Footer Placeholder 4">
            <a:extLst>
              <a:ext uri="{FF2B5EF4-FFF2-40B4-BE49-F238E27FC236}">
                <a16:creationId xmlns:a16="http://schemas.microsoft.com/office/drawing/2014/main" id="{446B829F-D11D-B61C-7664-E2B6C484BB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2C77BE-7354-875F-57FB-BD8F090254F6}"/>
              </a:ext>
            </a:extLst>
          </p:cNvPr>
          <p:cNvSpPr>
            <a:spLocks noGrp="1"/>
          </p:cNvSpPr>
          <p:nvPr>
            <p:ph type="sldNum" sz="quarter" idx="12"/>
          </p:nvPr>
        </p:nvSpPr>
        <p:spPr>
          <a:xfrm>
            <a:off x="8610600" y="6356350"/>
            <a:ext cx="2743200" cy="365125"/>
          </a:xfrm>
          <a:prstGeom prst="rect">
            <a:avLst/>
          </a:prstGeom>
        </p:spPr>
        <p:txBody>
          <a:bodyPr/>
          <a:lstStyle/>
          <a:p>
            <a:fld id="{C2118076-7A75-4941-9253-0E9C8C042783}" type="slidenum">
              <a:rPr lang="en-US" smtClean="0"/>
              <a:t>‹#›</a:t>
            </a:fld>
            <a:endParaRPr lang="en-US"/>
          </a:p>
        </p:txBody>
      </p:sp>
    </p:spTree>
    <p:extLst>
      <p:ext uri="{BB962C8B-B14F-4D97-AF65-F5344CB8AC3E}">
        <p14:creationId xmlns:p14="http://schemas.microsoft.com/office/powerpoint/2010/main" val="1506134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10CA3-CF39-457B-2F6A-D7340F89A5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615DCC-DE3A-41BD-2819-A7EC54D64D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9DEE6E-5FF6-B9CE-DA5B-664BD082A1A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4B0128-FB23-A382-84F9-44BF7A8A6D65}"/>
              </a:ext>
            </a:extLst>
          </p:cNvPr>
          <p:cNvSpPr>
            <a:spLocks noGrp="1"/>
          </p:cNvSpPr>
          <p:nvPr>
            <p:ph type="dt" sz="half" idx="10"/>
          </p:nvPr>
        </p:nvSpPr>
        <p:spPr>
          <a:xfrm>
            <a:off x="838200" y="6356350"/>
            <a:ext cx="2743200" cy="365125"/>
          </a:xfrm>
          <a:prstGeom prst="rect">
            <a:avLst/>
          </a:prstGeom>
        </p:spPr>
        <p:txBody>
          <a:bodyPr/>
          <a:lstStyle/>
          <a:p>
            <a:fld id="{EC097DC4-D88F-44BF-ABDB-B503E106B756}" type="datetimeFigureOut">
              <a:rPr lang="en-US" smtClean="0"/>
              <a:t>1/20/2025</a:t>
            </a:fld>
            <a:endParaRPr lang="en-US"/>
          </a:p>
        </p:txBody>
      </p:sp>
      <p:sp>
        <p:nvSpPr>
          <p:cNvPr id="6" name="Footer Placeholder 5">
            <a:extLst>
              <a:ext uri="{FF2B5EF4-FFF2-40B4-BE49-F238E27FC236}">
                <a16:creationId xmlns:a16="http://schemas.microsoft.com/office/drawing/2014/main" id="{331923A5-F3F6-64BA-B696-EF9642C622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E4BF6B-BECC-A5C7-F0D7-F5C985779F55}"/>
              </a:ext>
            </a:extLst>
          </p:cNvPr>
          <p:cNvSpPr>
            <a:spLocks noGrp="1"/>
          </p:cNvSpPr>
          <p:nvPr>
            <p:ph type="sldNum" sz="quarter" idx="12"/>
          </p:nvPr>
        </p:nvSpPr>
        <p:spPr>
          <a:xfrm>
            <a:off x="8610600" y="6356350"/>
            <a:ext cx="2743200" cy="365125"/>
          </a:xfrm>
          <a:prstGeom prst="rect">
            <a:avLst/>
          </a:prstGeom>
        </p:spPr>
        <p:txBody>
          <a:bodyPr/>
          <a:lstStyle/>
          <a:p>
            <a:fld id="{C2118076-7A75-4941-9253-0E9C8C042783}" type="slidenum">
              <a:rPr lang="en-US" smtClean="0"/>
              <a:t>‹#›</a:t>
            </a:fld>
            <a:endParaRPr lang="en-US"/>
          </a:p>
        </p:txBody>
      </p:sp>
    </p:spTree>
    <p:extLst>
      <p:ext uri="{BB962C8B-B14F-4D97-AF65-F5344CB8AC3E}">
        <p14:creationId xmlns:p14="http://schemas.microsoft.com/office/powerpoint/2010/main" val="20242018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F6FBE-0932-F264-848A-FF89E2F5742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6C24084-2D90-2647-86B5-B9A21A6433F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E0AA2D-DA61-D69D-31CE-DF7FF3A6B0D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02A68F-A417-F3F0-1F70-7722F9BA25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40F6E9-2147-3A83-334C-445BEA6DC2D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C4F779-0CF1-7A01-5EB5-217A8A02F07E}"/>
              </a:ext>
            </a:extLst>
          </p:cNvPr>
          <p:cNvSpPr>
            <a:spLocks noGrp="1"/>
          </p:cNvSpPr>
          <p:nvPr>
            <p:ph type="dt" sz="half" idx="10"/>
          </p:nvPr>
        </p:nvSpPr>
        <p:spPr>
          <a:xfrm>
            <a:off x="838200" y="6356350"/>
            <a:ext cx="2743200" cy="365125"/>
          </a:xfrm>
          <a:prstGeom prst="rect">
            <a:avLst/>
          </a:prstGeom>
        </p:spPr>
        <p:txBody>
          <a:bodyPr/>
          <a:lstStyle/>
          <a:p>
            <a:fld id="{EC097DC4-D88F-44BF-ABDB-B503E106B756}" type="datetimeFigureOut">
              <a:rPr lang="en-US" smtClean="0"/>
              <a:t>1/20/2025</a:t>
            </a:fld>
            <a:endParaRPr lang="en-US"/>
          </a:p>
        </p:txBody>
      </p:sp>
      <p:sp>
        <p:nvSpPr>
          <p:cNvPr id="8" name="Footer Placeholder 7">
            <a:extLst>
              <a:ext uri="{FF2B5EF4-FFF2-40B4-BE49-F238E27FC236}">
                <a16:creationId xmlns:a16="http://schemas.microsoft.com/office/drawing/2014/main" id="{BCC6773E-D269-13A0-C9D9-BD907E6B78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86D4DB2-7018-0760-A8A7-7C72FF9103CC}"/>
              </a:ext>
            </a:extLst>
          </p:cNvPr>
          <p:cNvSpPr>
            <a:spLocks noGrp="1"/>
          </p:cNvSpPr>
          <p:nvPr>
            <p:ph type="sldNum" sz="quarter" idx="12"/>
          </p:nvPr>
        </p:nvSpPr>
        <p:spPr>
          <a:xfrm>
            <a:off x="8610600" y="6356350"/>
            <a:ext cx="2743200" cy="365125"/>
          </a:xfrm>
          <a:prstGeom prst="rect">
            <a:avLst/>
          </a:prstGeom>
        </p:spPr>
        <p:txBody>
          <a:bodyPr/>
          <a:lstStyle/>
          <a:p>
            <a:fld id="{C2118076-7A75-4941-9253-0E9C8C042783}" type="slidenum">
              <a:rPr lang="en-US" smtClean="0"/>
              <a:t>‹#›</a:t>
            </a:fld>
            <a:endParaRPr lang="en-US"/>
          </a:p>
        </p:txBody>
      </p:sp>
    </p:spTree>
    <p:extLst>
      <p:ext uri="{BB962C8B-B14F-4D97-AF65-F5344CB8AC3E}">
        <p14:creationId xmlns:p14="http://schemas.microsoft.com/office/powerpoint/2010/main" val="2619526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2CD23-3DA2-921C-1B79-87205F8F75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5D43E00-9719-CE00-D8C8-4CF52AF95D27}"/>
              </a:ext>
            </a:extLst>
          </p:cNvPr>
          <p:cNvSpPr>
            <a:spLocks noGrp="1"/>
          </p:cNvSpPr>
          <p:nvPr>
            <p:ph type="dt" sz="half" idx="10"/>
          </p:nvPr>
        </p:nvSpPr>
        <p:spPr>
          <a:xfrm>
            <a:off x="838200" y="6356350"/>
            <a:ext cx="2743200" cy="365125"/>
          </a:xfrm>
          <a:prstGeom prst="rect">
            <a:avLst/>
          </a:prstGeom>
        </p:spPr>
        <p:txBody>
          <a:bodyPr/>
          <a:lstStyle/>
          <a:p>
            <a:fld id="{EC097DC4-D88F-44BF-ABDB-B503E106B756}" type="datetimeFigureOut">
              <a:rPr lang="en-US" smtClean="0"/>
              <a:t>1/20/2025</a:t>
            </a:fld>
            <a:endParaRPr lang="en-US"/>
          </a:p>
        </p:txBody>
      </p:sp>
      <p:sp>
        <p:nvSpPr>
          <p:cNvPr id="4" name="Footer Placeholder 3">
            <a:extLst>
              <a:ext uri="{FF2B5EF4-FFF2-40B4-BE49-F238E27FC236}">
                <a16:creationId xmlns:a16="http://schemas.microsoft.com/office/drawing/2014/main" id="{24B0AC3E-89E6-48E6-6783-4677FC2485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CB04E07-2A6C-7E35-57F1-5835310078CA}"/>
              </a:ext>
            </a:extLst>
          </p:cNvPr>
          <p:cNvSpPr>
            <a:spLocks noGrp="1"/>
          </p:cNvSpPr>
          <p:nvPr>
            <p:ph type="sldNum" sz="quarter" idx="12"/>
          </p:nvPr>
        </p:nvSpPr>
        <p:spPr>
          <a:xfrm>
            <a:off x="8610600" y="6356350"/>
            <a:ext cx="2743200" cy="365125"/>
          </a:xfrm>
          <a:prstGeom prst="rect">
            <a:avLst/>
          </a:prstGeom>
        </p:spPr>
        <p:txBody>
          <a:bodyPr/>
          <a:lstStyle/>
          <a:p>
            <a:fld id="{C2118076-7A75-4941-9253-0E9C8C042783}" type="slidenum">
              <a:rPr lang="en-US" smtClean="0"/>
              <a:t>‹#›</a:t>
            </a:fld>
            <a:endParaRPr lang="en-US"/>
          </a:p>
        </p:txBody>
      </p:sp>
    </p:spTree>
    <p:extLst>
      <p:ext uri="{BB962C8B-B14F-4D97-AF65-F5344CB8AC3E}">
        <p14:creationId xmlns:p14="http://schemas.microsoft.com/office/powerpoint/2010/main" val="41840863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BB82C2-4805-EE1B-E2A5-7B4496EAB7D5}"/>
              </a:ext>
            </a:extLst>
          </p:cNvPr>
          <p:cNvSpPr>
            <a:spLocks noGrp="1"/>
          </p:cNvSpPr>
          <p:nvPr>
            <p:ph type="dt" sz="half" idx="10"/>
          </p:nvPr>
        </p:nvSpPr>
        <p:spPr>
          <a:xfrm>
            <a:off x="838200" y="6356350"/>
            <a:ext cx="2743200" cy="365125"/>
          </a:xfrm>
          <a:prstGeom prst="rect">
            <a:avLst/>
          </a:prstGeom>
        </p:spPr>
        <p:txBody>
          <a:bodyPr/>
          <a:lstStyle/>
          <a:p>
            <a:fld id="{EC097DC4-D88F-44BF-ABDB-B503E106B756}" type="datetimeFigureOut">
              <a:rPr lang="en-US" smtClean="0"/>
              <a:t>1/20/2025</a:t>
            </a:fld>
            <a:endParaRPr lang="en-US"/>
          </a:p>
        </p:txBody>
      </p:sp>
      <p:sp>
        <p:nvSpPr>
          <p:cNvPr id="3" name="Footer Placeholder 2">
            <a:extLst>
              <a:ext uri="{FF2B5EF4-FFF2-40B4-BE49-F238E27FC236}">
                <a16:creationId xmlns:a16="http://schemas.microsoft.com/office/drawing/2014/main" id="{E3D5BE2A-29B6-0253-6470-8CC230443E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9A237E5-16A6-3382-6A90-50B3CEC47C97}"/>
              </a:ext>
            </a:extLst>
          </p:cNvPr>
          <p:cNvSpPr>
            <a:spLocks noGrp="1"/>
          </p:cNvSpPr>
          <p:nvPr>
            <p:ph type="sldNum" sz="quarter" idx="12"/>
          </p:nvPr>
        </p:nvSpPr>
        <p:spPr>
          <a:xfrm>
            <a:off x="8610600" y="6356350"/>
            <a:ext cx="2743200" cy="365125"/>
          </a:xfrm>
          <a:prstGeom prst="rect">
            <a:avLst/>
          </a:prstGeom>
        </p:spPr>
        <p:txBody>
          <a:bodyPr/>
          <a:lstStyle/>
          <a:p>
            <a:fld id="{C2118076-7A75-4941-9253-0E9C8C042783}" type="slidenum">
              <a:rPr lang="en-US" smtClean="0"/>
              <a:t>‹#›</a:t>
            </a:fld>
            <a:endParaRPr lang="en-US"/>
          </a:p>
        </p:txBody>
      </p:sp>
    </p:spTree>
    <p:extLst>
      <p:ext uri="{BB962C8B-B14F-4D97-AF65-F5344CB8AC3E}">
        <p14:creationId xmlns:p14="http://schemas.microsoft.com/office/powerpoint/2010/main" val="2855751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329EF-F5BC-50E0-DBD9-4DAA80A655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0F06F9-1CF5-1CBF-35C5-06A0E097236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E06028-6E1D-82AC-A0BA-69599AA141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D59EF3-D892-D7C1-B639-0A6964D72B85}"/>
              </a:ext>
            </a:extLst>
          </p:cNvPr>
          <p:cNvSpPr>
            <a:spLocks noGrp="1"/>
          </p:cNvSpPr>
          <p:nvPr>
            <p:ph type="dt" sz="half" idx="10"/>
          </p:nvPr>
        </p:nvSpPr>
        <p:spPr>
          <a:xfrm>
            <a:off x="838200" y="6356350"/>
            <a:ext cx="2743200" cy="365125"/>
          </a:xfrm>
          <a:prstGeom prst="rect">
            <a:avLst/>
          </a:prstGeom>
        </p:spPr>
        <p:txBody>
          <a:bodyPr/>
          <a:lstStyle/>
          <a:p>
            <a:fld id="{EC097DC4-D88F-44BF-ABDB-B503E106B756}" type="datetimeFigureOut">
              <a:rPr lang="en-US" smtClean="0"/>
              <a:t>1/20/2025</a:t>
            </a:fld>
            <a:endParaRPr lang="en-US"/>
          </a:p>
        </p:txBody>
      </p:sp>
      <p:sp>
        <p:nvSpPr>
          <p:cNvPr id="6" name="Footer Placeholder 5">
            <a:extLst>
              <a:ext uri="{FF2B5EF4-FFF2-40B4-BE49-F238E27FC236}">
                <a16:creationId xmlns:a16="http://schemas.microsoft.com/office/drawing/2014/main" id="{6E0F3413-9799-55DC-36D7-AAB35F6D46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4B6509-661B-60BC-8047-B3E4D0FF7865}"/>
              </a:ext>
            </a:extLst>
          </p:cNvPr>
          <p:cNvSpPr>
            <a:spLocks noGrp="1"/>
          </p:cNvSpPr>
          <p:nvPr>
            <p:ph type="sldNum" sz="quarter" idx="12"/>
          </p:nvPr>
        </p:nvSpPr>
        <p:spPr>
          <a:xfrm>
            <a:off x="8610600" y="6356350"/>
            <a:ext cx="2743200" cy="365125"/>
          </a:xfrm>
          <a:prstGeom prst="rect">
            <a:avLst/>
          </a:prstGeom>
        </p:spPr>
        <p:txBody>
          <a:bodyPr/>
          <a:lstStyle/>
          <a:p>
            <a:fld id="{C2118076-7A75-4941-9253-0E9C8C042783}" type="slidenum">
              <a:rPr lang="en-US" smtClean="0"/>
              <a:t>‹#›</a:t>
            </a:fld>
            <a:endParaRPr lang="en-US"/>
          </a:p>
        </p:txBody>
      </p:sp>
    </p:spTree>
    <p:extLst>
      <p:ext uri="{BB962C8B-B14F-4D97-AF65-F5344CB8AC3E}">
        <p14:creationId xmlns:p14="http://schemas.microsoft.com/office/powerpoint/2010/main" val="2222936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6AB-34DF-0D8D-6B1F-FF190A91D5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C6AE039-6967-DC1F-4154-822706270C4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8D3C89-B944-7A1F-1E69-10DC5A179E5D}"/>
              </a:ext>
            </a:extLst>
          </p:cNvPr>
          <p:cNvSpPr>
            <a:spLocks noGrp="1"/>
          </p:cNvSpPr>
          <p:nvPr>
            <p:ph type="dt" sz="half" idx="10"/>
          </p:nvPr>
        </p:nvSpPr>
        <p:spPr>
          <a:xfrm>
            <a:off x="838200" y="6356350"/>
            <a:ext cx="2743200" cy="365125"/>
          </a:xfrm>
          <a:prstGeom prst="rect">
            <a:avLst/>
          </a:prstGeom>
        </p:spPr>
        <p:txBody>
          <a:bodyPr/>
          <a:lstStyle/>
          <a:p>
            <a:fld id="{EC097DC4-D88F-44BF-ABDB-B503E106B756}" type="datetimeFigureOut">
              <a:rPr lang="en-US" smtClean="0"/>
              <a:t>1/20/2025</a:t>
            </a:fld>
            <a:endParaRPr lang="en-US"/>
          </a:p>
        </p:txBody>
      </p:sp>
      <p:sp>
        <p:nvSpPr>
          <p:cNvPr id="5" name="Footer Placeholder 4">
            <a:extLst>
              <a:ext uri="{FF2B5EF4-FFF2-40B4-BE49-F238E27FC236}">
                <a16:creationId xmlns:a16="http://schemas.microsoft.com/office/drawing/2014/main" id="{D598D839-9E54-4B40-ECF2-44CF1653BD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E196FB-48A6-94FD-5F45-4858014BB1D1}"/>
              </a:ext>
            </a:extLst>
          </p:cNvPr>
          <p:cNvSpPr>
            <a:spLocks noGrp="1"/>
          </p:cNvSpPr>
          <p:nvPr>
            <p:ph type="sldNum" sz="quarter" idx="12"/>
          </p:nvPr>
        </p:nvSpPr>
        <p:spPr>
          <a:xfrm>
            <a:off x="8610600" y="6356350"/>
            <a:ext cx="2743200" cy="365125"/>
          </a:xfrm>
          <a:prstGeom prst="rect">
            <a:avLst/>
          </a:prstGeom>
        </p:spPr>
        <p:txBody>
          <a:bodyPr/>
          <a:lstStyle/>
          <a:p>
            <a:fld id="{C2118076-7A75-4941-9253-0E9C8C042783}" type="slidenum">
              <a:rPr lang="en-US" smtClean="0"/>
              <a:t>‹#›</a:t>
            </a:fld>
            <a:endParaRPr lang="en-US"/>
          </a:p>
        </p:txBody>
      </p:sp>
    </p:spTree>
    <p:extLst>
      <p:ext uri="{BB962C8B-B14F-4D97-AF65-F5344CB8AC3E}">
        <p14:creationId xmlns:p14="http://schemas.microsoft.com/office/powerpoint/2010/main" val="1899091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BE10F-0AA0-D1A8-04D8-2C793BA3A9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8D20BA-6063-985A-92B5-91F06732D6D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658437-8017-B894-0787-741D13837D5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1E4C8F-2CF8-A500-6FB9-BB9DEADBC7BC}"/>
              </a:ext>
            </a:extLst>
          </p:cNvPr>
          <p:cNvSpPr>
            <a:spLocks noGrp="1"/>
          </p:cNvSpPr>
          <p:nvPr>
            <p:ph type="dt" sz="half" idx="10"/>
          </p:nvPr>
        </p:nvSpPr>
        <p:spPr>
          <a:xfrm>
            <a:off x="838200" y="6356350"/>
            <a:ext cx="2743200" cy="365125"/>
          </a:xfrm>
          <a:prstGeom prst="rect">
            <a:avLst/>
          </a:prstGeom>
        </p:spPr>
        <p:txBody>
          <a:bodyPr/>
          <a:lstStyle/>
          <a:p>
            <a:fld id="{EC097DC4-D88F-44BF-ABDB-B503E106B756}" type="datetimeFigureOut">
              <a:rPr lang="en-US" smtClean="0"/>
              <a:t>1/20/2025</a:t>
            </a:fld>
            <a:endParaRPr lang="en-US"/>
          </a:p>
        </p:txBody>
      </p:sp>
      <p:sp>
        <p:nvSpPr>
          <p:cNvPr id="6" name="Footer Placeholder 5">
            <a:extLst>
              <a:ext uri="{FF2B5EF4-FFF2-40B4-BE49-F238E27FC236}">
                <a16:creationId xmlns:a16="http://schemas.microsoft.com/office/drawing/2014/main" id="{268587AB-F596-BD3F-3580-66C37DC3ED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83FC961-B07A-1678-CACF-1E479E5F6BFA}"/>
              </a:ext>
            </a:extLst>
          </p:cNvPr>
          <p:cNvSpPr>
            <a:spLocks noGrp="1"/>
          </p:cNvSpPr>
          <p:nvPr>
            <p:ph type="sldNum" sz="quarter" idx="12"/>
          </p:nvPr>
        </p:nvSpPr>
        <p:spPr>
          <a:xfrm>
            <a:off x="8610600" y="6356350"/>
            <a:ext cx="2743200" cy="365125"/>
          </a:xfrm>
          <a:prstGeom prst="rect">
            <a:avLst/>
          </a:prstGeom>
        </p:spPr>
        <p:txBody>
          <a:bodyPr/>
          <a:lstStyle/>
          <a:p>
            <a:fld id="{C2118076-7A75-4941-9253-0E9C8C042783}" type="slidenum">
              <a:rPr lang="en-US" smtClean="0"/>
              <a:t>‹#›</a:t>
            </a:fld>
            <a:endParaRPr lang="en-US"/>
          </a:p>
        </p:txBody>
      </p:sp>
    </p:spTree>
    <p:extLst>
      <p:ext uri="{BB962C8B-B14F-4D97-AF65-F5344CB8AC3E}">
        <p14:creationId xmlns:p14="http://schemas.microsoft.com/office/powerpoint/2010/main" val="31429863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47977-F319-412C-8797-D4707AF39F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0F3C36-C85E-3C5A-77B2-6E8197FC7F5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B16BC5-0F07-E9AA-BC41-8966EF2EB06B}"/>
              </a:ext>
            </a:extLst>
          </p:cNvPr>
          <p:cNvSpPr>
            <a:spLocks noGrp="1"/>
          </p:cNvSpPr>
          <p:nvPr>
            <p:ph type="dt" sz="half" idx="10"/>
          </p:nvPr>
        </p:nvSpPr>
        <p:spPr>
          <a:xfrm>
            <a:off x="838200" y="6356350"/>
            <a:ext cx="2743200" cy="365125"/>
          </a:xfrm>
          <a:prstGeom prst="rect">
            <a:avLst/>
          </a:prstGeom>
        </p:spPr>
        <p:txBody>
          <a:bodyPr/>
          <a:lstStyle/>
          <a:p>
            <a:fld id="{EC097DC4-D88F-44BF-ABDB-B503E106B756}" type="datetimeFigureOut">
              <a:rPr lang="en-US" smtClean="0"/>
              <a:t>1/20/2025</a:t>
            </a:fld>
            <a:endParaRPr lang="en-US"/>
          </a:p>
        </p:txBody>
      </p:sp>
      <p:sp>
        <p:nvSpPr>
          <p:cNvPr id="5" name="Footer Placeholder 4">
            <a:extLst>
              <a:ext uri="{FF2B5EF4-FFF2-40B4-BE49-F238E27FC236}">
                <a16:creationId xmlns:a16="http://schemas.microsoft.com/office/drawing/2014/main" id="{CC31BCDB-5C9A-E60B-7033-68CFDBE68A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F673F69-2D72-DFAF-9688-2FAF90251C78}"/>
              </a:ext>
            </a:extLst>
          </p:cNvPr>
          <p:cNvSpPr>
            <a:spLocks noGrp="1"/>
          </p:cNvSpPr>
          <p:nvPr>
            <p:ph type="sldNum" sz="quarter" idx="12"/>
          </p:nvPr>
        </p:nvSpPr>
        <p:spPr>
          <a:xfrm>
            <a:off x="8610600" y="6356350"/>
            <a:ext cx="2743200" cy="365125"/>
          </a:xfrm>
          <a:prstGeom prst="rect">
            <a:avLst/>
          </a:prstGeom>
        </p:spPr>
        <p:txBody>
          <a:bodyPr/>
          <a:lstStyle/>
          <a:p>
            <a:fld id="{C2118076-7A75-4941-9253-0E9C8C042783}" type="slidenum">
              <a:rPr lang="en-US" smtClean="0"/>
              <a:t>‹#›</a:t>
            </a:fld>
            <a:endParaRPr lang="en-US"/>
          </a:p>
        </p:txBody>
      </p:sp>
    </p:spTree>
    <p:extLst>
      <p:ext uri="{BB962C8B-B14F-4D97-AF65-F5344CB8AC3E}">
        <p14:creationId xmlns:p14="http://schemas.microsoft.com/office/powerpoint/2010/main" val="34532479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0885A8-7511-8968-EB7A-C32BBC1AEF9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98A1C9-8D5D-876E-7B3C-423EBE5B25D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6973A3-BBE1-4663-6733-FC2C6D4B570F}"/>
              </a:ext>
            </a:extLst>
          </p:cNvPr>
          <p:cNvSpPr>
            <a:spLocks noGrp="1"/>
          </p:cNvSpPr>
          <p:nvPr>
            <p:ph type="dt" sz="half" idx="10"/>
          </p:nvPr>
        </p:nvSpPr>
        <p:spPr>
          <a:xfrm>
            <a:off x="838200" y="6356350"/>
            <a:ext cx="2743200" cy="365125"/>
          </a:xfrm>
          <a:prstGeom prst="rect">
            <a:avLst/>
          </a:prstGeom>
        </p:spPr>
        <p:txBody>
          <a:bodyPr/>
          <a:lstStyle/>
          <a:p>
            <a:fld id="{EC097DC4-D88F-44BF-ABDB-B503E106B756}" type="datetimeFigureOut">
              <a:rPr lang="en-US" smtClean="0"/>
              <a:t>1/20/2025</a:t>
            </a:fld>
            <a:endParaRPr lang="en-US"/>
          </a:p>
        </p:txBody>
      </p:sp>
      <p:sp>
        <p:nvSpPr>
          <p:cNvPr id="5" name="Footer Placeholder 4">
            <a:extLst>
              <a:ext uri="{FF2B5EF4-FFF2-40B4-BE49-F238E27FC236}">
                <a16:creationId xmlns:a16="http://schemas.microsoft.com/office/drawing/2014/main" id="{B27AC744-E243-A2EF-75B2-B3A3F93C13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9ADA9B-9EA4-408F-DD4C-1B92EE5D75B9}"/>
              </a:ext>
            </a:extLst>
          </p:cNvPr>
          <p:cNvSpPr>
            <a:spLocks noGrp="1"/>
          </p:cNvSpPr>
          <p:nvPr>
            <p:ph type="sldNum" sz="quarter" idx="12"/>
          </p:nvPr>
        </p:nvSpPr>
        <p:spPr>
          <a:xfrm>
            <a:off x="8610600" y="6356350"/>
            <a:ext cx="2743200" cy="365125"/>
          </a:xfrm>
          <a:prstGeom prst="rect">
            <a:avLst/>
          </a:prstGeom>
        </p:spPr>
        <p:txBody>
          <a:bodyPr/>
          <a:lstStyle/>
          <a:p>
            <a:fld id="{C2118076-7A75-4941-9253-0E9C8C042783}" type="slidenum">
              <a:rPr lang="en-US" smtClean="0"/>
              <a:t>‹#›</a:t>
            </a:fld>
            <a:endParaRPr lang="en-US"/>
          </a:p>
        </p:txBody>
      </p:sp>
    </p:spTree>
    <p:extLst>
      <p:ext uri="{BB962C8B-B14F-4D97-AF65-F5344CB8AC3E}">
        <p14:creationId xmlns:p14="http://schemas.microsoft.com/office/powerpoint/2010/main" val="12930836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17394-FA28-5FD4-ED68-23675204707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B6DD1A-8026-D864-70A2-DEEB76138B5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826A0D-55EA-7335-375F-AACDD9B073FD}"/>
              </a:ext>
            </a:extLst>
          </p:cNvPr>
          <p:cNvSpPr>
            <a:spLocks noGrp="1"/>
          </p:cNvSpPr>
          <p:nvPr>
            <p:ph type="dt" sz="half" idx="10"/>
          </p:nvPr>
        </p:nvSpPr>
        <p:spPr>
          <a:xfrm>
            <a:off x="838200" y="6356350"/>
            <a:ext cx="2743200" cy="365125"/>
          </a:xfrm>
          <a:prstGeom prst="rect">
            <a:avLst/>
          </a:prstGeom>
        </p:spPr>
        <p:txBody>
          <a:bodyPr/>
          <a:lstStyle/>
          <a:p>
            <a:fld id="{EC097DC4-D88F-44BF-ABDB-B503E106B756}" type="datetimeFigureOut">
              <a:rPr lang="en-US" smtClean="0"/>
              <a:t>1/20/2025</a:t>
            </a:fld>
            <a:endParaRPr lang="en-US"/>
          </a:p>
        </p:txBody>
      </p:sp>
      <p:sp>
        <p:nvSpPr>
          <p:cNvPr id="5" name="Footer Placeholder 4">
            <a:extLst>
              <a:ext uri="{FF2B5EF4-FFF2-40B4-BE49-F238E27FC236}">
                <a16:creationId xmlns:a16="http://schemas.microsoft.com/office/drawing/2014/main" id="{1D340C10-4FC6-02B2-6209-4BDAFEF63D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FE3671-5E48-9D15-E9BA-E904657FD91B}"/>
              </a:ext>
            </a:extLst>
          </p:cNvPr>
          <p:cNvSpPr>
            <a:spLocks noGrp="1"/>
          </p:cNvSpPr>
          <p:nvPr>
            <p:ph type="sldNum" sz="quarter" idx="12"/>
          </p:nvPr>
        </p:nvSpPr>
        <p:spPr>
          <a:xfrm>
            <a:off x="8610600" y="6356350"/>
            <a:ext cx="2743200" cy="365125"/>
          </a:xfrm>
          <a:prstGeom prst="rect">
            <a:avLst/>
          </a:prstGeom>
        </p:spPr>
        <p:txBody>
          <a:bodyPr/>
          <a:lstStyle/>
          <a:p>
            <a:fld id="{C2118076-7A75-4941-9253-0E9C8C042783}" type="slidenum">
              <a:rPr lang="en-US" smtClean="0"/>
              <a:t>‹#›</a:t>
            </a:fld>
            <a:endParaRPr lang="en-US"/>
          </a:p>
        </p:txBody>
      </p:sp>
    </p:spTree>
    <p:extLst>
      <p:ext uri="{BB962C8B-B14F-4D97-AF65-F5344CB8AC3E}">
        <p14:creationId xmlns:p14="http://schemas.microsoft.com/office/powerpoint/2010/main" val="5837121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6AB-34DF-0D8D-6B1F-FF190A91D5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C6AE039-6967-DC1F-4154-822706270C4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8D3C89-B944-7A1F-1E69-10DC5A179E5D}"/>
              </a:ext>
            </a:extLst>
          </p:cNvPr>
          <p:cNvSpPr>
            <a:spLocks noGrp="1"/>
          </p:cNvSpPr>
          <p:nvPr>
            <p:ph type="dt" sz="half" idx="10"/>
          </p:nvPr>
        </p:nvSpPr>
        <p:spPr>
          <a:xfrm>
            <a:off x="838200" y="6356350"/>
            <a:ext cx="2743200" cy="365125"/>
          </a:xfrm>
          <a:prstGeom prst="rect">
            <a:avLst/>
          </a:prstGeom>
        </p:spPr>
        <p:txBody>
          <a:bodyPr/>
          <a:lstStyle/>
          <a:p>
            <a:fld id="{EC097DC4-D88F-44BF-ABDB-B503E106B756}" type="datetimeFigureOut">
              <a:rPr lang="en-US" smtClean="0"/>
              <a:t>1/20/2025</a:t>
            </a:fld>
            <a:endParaRPr lang="en-US"/>
          </a:p>
        </p:txBody>
      </p:sp>
      <p:sp>
        <p:nvSpPr>
          <p:cNvPr id="5" name="Footer Placeholder 4">
            <a:extLst>
              <a:ext uri="{FF2B5EF4-FFF2-40B4-BE49-F238E27FC236}">
                <a16:creationId xmlns:a16="http://schemas.microsoft.com/office/drawing/2014/main" id="{D598D839-9E54-4B40-ECF2-44CF1653BD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E196FB-48A6-94FD-5F45-4858014BB1D1}"/>
              </a:ext>
            </a:extLst>
          </p:cNvPr>
          <p:cNvSpPr>
            <a:spLocks noGrp="1"/>
          </p:cNvSpPr>
          <p:nvPr>
            <p:ph type="sldNum" sz="quarter" idx="12"/>
          </p:nvPr>
        </p:nvSpPr>
        <p:spPr>
          <a:xfrm>
            <a:off x="8610600" y="6356350"/>
            <a:ext cx="2743200" cy="365125"/>
          </a:xfrm>
          <a:prstGeom prst="rect">
            <a:avLst/>
          </a:prstGeom>
        </p:spPr>
        <p:txBody>
          <a:bodyPr/>
          <a:lstStyle/>
          <a:p>
            <a:fld id="{C2118076-7A75-4941-9253-0E9C8C042783}" type="slidenum">
              <a:rPr lang="en-US" smtClean="0"/>
              <a:t>‹#›</a:t>
            </a:fld>
            <a:endParaRPr lang="en-US"/>
          </a:p>
        </p:txBody>
      </p:sp>
    </p:spTree>
    <p:extLst>
      <p:ext uri="{BB962C8B-B14F-4D97-AF65-F5344CB8AC3E}">
        <p14:creationId xmlns:p14="http://schemas.microsoft.com/office/powerpoint/2010/main" val="37407635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A1237-3015-D604-D5BD-850B86E9571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11CE93-2403-EC3F-192D-4762BC3510D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EDE93E-9CB3-8CE5-8B0D-95F14234424B}"/>
              </a:ext>
            </a:extLst>
          </p:cNvPr>
          <p:cNvSpPr>
            <a:spLocks noGrp="1"/>
          </p:cNvSpPr>
          <p:nvPr>
            <p:ph type="dt" sz="half" idx="10"/>
          </p:nvPr>
        </p:nvSpPr>
        <p:spPr>
          <a:xfrm>
            <a:off x="838200" y="6356350"/>
            <a:ext cx="2743200" cy="365125"/>
          </a:xfrm>
          <a:prstGeom prst="rect">
            <a:avLst/>
          </a:prstGeom>
        </p:spPr>
        <p:txBody>
          <a:bodyPr/>
          <a:lstStyle/>
          <a:p>
            <a:fld id="{EC097DC4-D88F-44BF-ABDB-B503E106B756}" type="datetimeFigureOut">
              <a:rPr lang="en-US" smtClean="0"/>
              <a:t>1/20/2025</a:t>
            </a:fld>
            <a:endParaRPr lang="en-US"/>
          </a:p>
        </p:txBody>
      </p:sp>
      <p:sp>
        <p:nvSpPr>
          <p:cNvPr id="5" name="Footer Placeholder 4">
            <a:extLst>
              <a:ext uri="{FF2B5EF4-FFF2-40B4-BE49-F238E27FC236}">
                <a16:creationId xmlns:a16="http://schemas.microsoft.com/office/drawing/2014/main" id="{446B829F-D11D-B61C-7664-E2B6C484BB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2C77BE-7354-875F-57FB-BD8F090254F6}"/>
              </a:ext>
            </a:extLst>
          </p:cNvPr>
          <p:cNvSpPr>
            <a:spLocks noGrp="1"/>
          </p:cNvSpPr>
          <p:nvPr>
            <p:ph type="sldNum" sz="quarter" idx="12"/>
          </p:nvPr>
        </p:nvSpPr>
        <p:spPr>
          <a:xfrm>
            <a:off x="8610600" y="6356350"/>
            <a:ext cx="2743200" cy="365125"/>
          </a:xfrm>
          <a:prstGeom prst="rect">
            <a:avLst/>
          </a:prstGeom>
        </p:spPr>
        <p:txBody>
          <a:bodyPr/>
          <a:lstStyle/>
          <a:p>
            <a:fld id="{C2118076-7A75-4941-9253-0E9C8C042783}" type="slidenum">
              <a:rPr lang="en-US" smtClean="0"/>
              <a:t>‹#›</a:t>
            </a:fld>
            <a:endParaRPr lang="en-US"/>
          </a:p>
        </p:txBody>
      </p:sp>
    </p:spTree>
    <p:extLst>
      <p:ext uri="{BB962C8B-B14F-4D97-AF65-F5344CB8AC3E}">
        <p14:creationId xmlns:p14="http://schemas.microsoft.com/office/powerpoint/2010/main" val="15694763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10CA3-CF39-457B-2F6A-D7340F89A5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615DCC-DE3A-41BD-2819-A7EC54D64D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9DEE6E-5FF6-B9CE-DA5B-664BD082A1A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4B0128-FB23-A382-84F9-44BF7A8A6D65}"/>
              </a:ext>
            </a:extLst>
          </p:cNvPr>
          <p:cNvSpPr>
            <a:spLocks noGrp="1"/>
          </p:cNvSpPr>
          <p:nvPr>
            <p:ph type="dt" sz="half" idx="10"/>
          </p:nvPr>
        </p:nvSpPr>
        <p:spPr>
          <a:xfrm>
            <a:off x="838200" y="6356350"/>
            <a:ext cx="2743200" cy="365125"/>
          </a:xfrm>
          <a:prstGeom prst="rect">
            <a:avLst/>
          </a:prstGeom>
        </p:spPr>
        <p:txBody>
          <a:bodyPr/>
          <a:lstStyle/>
          <a:p>
            <a:fld id="{EC097DC4-D88F-44BF-ABDB-B503E106B756}" type="datetimeFigureOut">
              <a:rPr lang="en-US" smtClean="0"/>
              <a:t>1/20/2025</a:t>
            </a:fld>
            <a:endParaRPr lang="en-US"/>
          </a:p>
        </p:txBody>
      </p:sp>
      <p:sp>
        <p:nvSpPr>
          <p:cNvPr id="6" name="Footer Placeholder 5">
            <a:extLst>
              <a:ext uri="{FF2B5EF4-FFF2-40B4-BE49-F238E27FC236}">
                <a16:creationId xmlns:a16="http://schemas.microsoft.com/office/drawing/2014/main" id="{331923A5-F3F6-64BA-B696-EF9642C622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E4BF6B-BECC-A5C7-F0D7-F5C985779F55}"/>
              </a:ext>
            </a:extLst>
          </p:cNvPr>
          <p:cNvSpPr>
            <a:spLocks noGrp="1"/>
          </p:cNvSpPr>
          <p:nvPr>
            <p:ph type="sldNum" sz="quarter" idx="12"/>
          </p:nvPr>
        </p:nvSpPr>
        <p:spPr>
          <a:xfrm>
            <a:off x="8610600" y="6356350"/>
            <a:ext cx="2743200" cy="365125"/>
          </a:xfrm>
          <a:prstGeom prst="rect">
            <a:avLst/>
          </a:prstGeom>
        </p:spPr>
        <p:txBody>
          <a:bodyPr/>
          <a:lstStyle/>
          <a:p>
            <a:fld id="{C2118076-7A75-4941-9253-0E9C8C042783}" type="slidenum">
              <a:rPr lang="en-US" smtClean="0"/>
              <a:t>‹#›</a:t>
            </a:fld>
            <a:endParaRPr lang="en-US"/>
          </a:p>
        </p:txBody>
      </p:sp>
    </p:spTree>
    <p:extLst>
      <p:ext uri="{BB962C8B-B14F-4D97-AF65-F5344CB8AC3E}">
        <p14:creationId xmlns:p14="http://schemas.microsoft.com/office/powerpoint/2010/main" val="13224201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F6FBE-0932-F264-848A-FF89E2F5742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6C24084-2D90-2647-86B5-B9A21A6433F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E0AA2D-DA61-D69D-31CE-DF7FF3A6B0D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02A68F-A417-F3F0-1F70-7722F9BA25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40F6E9-2147-3A83-334C-445BEA6DC2D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C4F779-0CF1-7A01-5EB5-217A8A02F07E}"/>
              </a:ext>
            </a:extLst>
          </p:cNvPr>
          <p:cNvSpPr>
            <a:spLocks noGrp="1"/>
          </p:cNvSpPr>
          <p:nvPr>
            <p:ph type="dt" sz="half" idx="10"/>
          </p:nvPr>
        </p:nvSpPr>
        <p:spPr>
          <a:xfrm>
            <a:off x="838200" y="6356350"/>
            <a:ext cx="2743200" cy="365125"/>
          </a:xfrm>
          <a:prstGeom prst="rect">
            <a:avLst/>
          </a:prstGeom>
        </p:spPr>
        <p:txBody>
          <a:bodyPr/>
          <a:lstStyle/>
          <a:p>
            <a:fld id="{EC097DC4-D88F-44BF-ABDB-B503E106B756}" type="datetimeFigureOut">
              <a:rPr lang="en-US" smtClean="0"/>
              <a:t>1/20/2025</a:t>
            </a:fld>
            <a:endParaRPr lang="en-US"/>
          </a:p>
        </p:txBody>
      </p:sp>
      <p:sp>
        <p:nvSpPr>
          <p:cNvPr id="8" name="Footer Placeholder 7">
            <a:extLst>
              <a:ext uri="{FF2B5EF4-FFF2-40B4-BE49-F238E27FC236}">
                <a16:creationId xmlns:a16="http://schemas.microsoft.com/office/drawing/2014/main" id="{BCC6773E-D269-13A0-C9D9-BD907E6B78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86D4DB2-7018-0760-A8A7-7C72FF9103CC}"/>
              </a:ext>
            </a:extLst>
          </p:cNvPr>
          <p:cNvSpPr>
            <a:spLocks noGrp="1"/>
          </p:cNvSpPr>
          <p:nvPr>
            <p:ph type="sldNum" sz="quarter" idx="12"/>
          </p:nvPr>
        </p:nvSpPr>
        <p:spPr>
          <a:xfrm>
            <a:off x="8610600" y="6356350"/>
            <a:ext cx="2743200" cy="365125"/>
          </a:xfrm>
          <a:prstGeom prst="rect">
            <a:avLst/>
          </a:prstGeom>
        </p:spPr>
        <p:txBody>
          <a:bodyPr/>
          <a:lstStyle/>
          <a:p>
            <a:fld id="{C2118076-7A75-4941-9253-0E9C8C042783}" type="slidenum">
              <a:rPr lang="en-US" smtClean="0"/>
              <a:t>‹#›</a:t>
            </a:fld>
            <a:endParaRPr lang="en-US"/>
          </a:p>
        </p:txBody>
      </p:sp>
    </p:spTree>
    <p:extLst>
      <p:ext uri="{BB962C8B-B14F-4D97-AF65-F5344CB8AC3E}">
        <p14:creationId xmlns:p14="http://schemas.microsoft.com/office/powerpoint/2010/main" val="42275158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2CD23-3DA2-921C-1B79-87205F8F75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5D43E00-9719-CE00-D8C8-4CF52AF95D27}"/>
              </a:ext>
            </a:extLst>
          </p:cNvPr>
          <p:cNvSpPr>
            <a:spLocks noGrp="1"/>
          </p:cNvSpPr>
          <p:nvPr>
            <p:ph type="dt" sz="half" idx="10"/>
          </p:nvPr>
        </p:nvSpPr>
        <p:spPr>
          <a:xfrm>
            <a:off x="838200" y="6356350"/>
            <a:ext cx="2743200" cy="365125"/>
          </a:xfrm>
          <a:prstGeom prst="rect">
            <a:avLst/>
          </a:prstGeom>
        </p:spPr>
        <p:txBody>
          <a:bodyPr/>
          <a:lstStyle/>
          <a:p>
            <a:fld id="{EC097DC4-D88F-44BF-ABDB-B503E106B756}" type="datetimeFigureOut">
              <a:rPr lang="en-US" smtClean="0"/>
              <a:t>1/20/2025</a:t>
            </a:fld>
            <a:endParaRPr lang="en-US"/>
          </a:p>
        </p:txBody>
      </p:sp>
      <p:sp>
        <p:nvSpPr>
          <p:cNvPr id="4" name="Footer Placeholder 3">
            <a:extLst>
              <a:ext uri="{FF2B5EF4-FFF2-40B4-BE49-F238E27FC236}">
                <a16:creationId xmlns:a16="http://schemas.microsoft.com/office/drawing/2014/main" id="{24B0AC3E-89E6-48E6-6783-4677FC2485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CB04E07-2A6C-7E35-57F1-5835310078CA}"/>
              </a:ext>
            </a:extLst>
          </p:cNvPr>
          <p:cNvSpPr>
            <a:spLocks noGrp="1"/>
          </p:cNvSpPr>
          <p:nvPr>
            <p:ph type="sldNum" sz="quarter" idx="12"/>
          </p:nvPr>
        </p:nvSpPr>
        <p:spPr>
          <a:xfrm>
            <a:off x="8610600" y="6356350"/>
            <a:ext cx="2743200" cy="365125"/>
          </a:xfrm>
          <a:prstGeom prst="rect">
            <a:avLst/>
          </a:prstGeom>
        </p:spPr>
        <p:txBody>
          <a:bodyPr/>
          <a:lstStyle/>
          <a:p>
            <a:fld id="{C2118076-7A75-4941-9253-0E9C8C042783}" type="slidenum">
              <a:rPr lang="en-US" smtClean="0"/>
              <a:t>‹#›</a:t>
            </a:fld>
            <a:endParaRPr lang="en-US"/>
          </a:p>
        </p:txBody>
      </p:sp>
    </p:spTree>
    <p:extLst>
      <p:ext uri="{BB962C8B-B14F-4D97-AF65-F5344CB8AC3E}">
        <p14:creationId xmlns:p14="http://schemas.microsoft.com/office/powerpoint/2010/main" val="34002755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BB82C2-4805-EE1B-E2A5-7B4496EAB7D5}"/>
              </a:ext>
            </a:extLst>
          </p:cNvPr>
          <p:cNvSpPr>
            <a:spLocks noGrp="1"/>
          </p:cNvSpPr>
          <p:nvPr>
            <p:ph type="dt" sz="half" idx="10"/>
          </p:nvPr>
        </p:nvSpPr>
        <p:spPr>
          <a:xfrm>
            <a:off x="838200" y="6356350"/>
            <a:ext cx="2743200" cy="365125"/>
          </a:xfrm>
          <a:prstGeom prst="rect">
            <a:avLst/>
          </a:prstGeom>
        </p:spPr>
        <p:txBody>
          <a:bodyPr/>
          <a:lstStyle/>
          <a:p>
            <a:fld id="{EC097DC4-D88F-44BF-ABDB-B503E106B756}" type="datetimeFigureOut">
              <a:rPr lang="en-US" smtClean="0"/>
              <a:t>1/20/2025</a:t>
            </a:fld>
            <a:endParaRPr lang="en-US"/>
          </a:p>
        </p:txBody>
      </p:sp>
      <p:sp>
        <p:nvSpPr>
          <p:cNvPr id="3" name="Footer Placeholder 2">
            <a:extLst>
              <a:ext uri="{FF2B5EF4-FFF2-40B4-BE49-F238E27FC236}">
                <a16:creationId xmlns:a16="http://schemas.microsoft.com/office/drawing/2014/main" id="{E3D5BE2A-29B6-0253-6470-8CC230443E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9A237E5-16A6-3382-6A90-50B3CEC47C97}"/>
              </a:ext>
            </a:extLst>
          </p:cNvPr>
          <p:cNvSpPr>
            <a:spLocks noGrp="1"/>
          </p:cNvSpPr>
          <p:nvPr>
            <p:ph type="sldNum" sz="quarter" idx="12"/>
          </p:nvPr>
        </p:nvSpPr>
        <p:spPr>
          <a:xfrm>
            <a:off x="8610600" y="6356350"/>
            <a:ext cx="2743200" cy="365125"/>
          </a:xfrm>
          <a:prstGeom prst="rect">
            <a:avLst/>
          </a:prstGeom>
        </p:spPr>
        <p:txBody>
          <a:bodyPr/>
          <a:lstStyle/>
          <a:p>
            <a:fld id="{C2118076-7A75-4941-9253-0E9C8C042783}" type="slidenum">
              <a:rPr lang="en-US" smtClean="0"/>
              <a:t>‹#›</a:t>
            </a:fld>
            <a:endParaRPr lang="en-US"/>
          </a:p>
        </p:txBody>
      </p:sp>
    </p:spTree>
    <p:extLst>
      <p:ext uri="{BB962C8B-B14F-4D97-AF65-F5344CB8AC3E}">
        <p14:creationId xmlns:p14="http://schemas.microsoft.com/office/powerpoint/2010/main" val="760005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A1237-3015-D604-D5BD-850B86E9571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11CE93-2403-EC3F-192D-4762BC3510D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EDE93E-9CB3-8CE5-8B0D-95F14234424B}"/>
              </a:ext>
            </a:extLst>
          </p:cNvPr>
          <p:cNvSpPr>
            <a:spLocks noGrp="1"/>
          </p:cNvSpPr>
          <p:nvPr>
            <p:ph type="dt" sz="half" idx="10"/>
          </p:nvPr>
        </p:nvSpPr>
        <p:spPr>
          <a:xfrm>
            <a:off x="838200" y="6356350"/>
            <a:ext cx="2743200" cy="365125"/>
          </a:xfrm>
          <a:prstGeom prst="rect">
            <a:avLst/>
          </a:prstGeom>
        </p:spPr>
        <p:txBody>
          <a:bodyPr/>
          <a:lstStyle/>
          <a:p>
            <a:fld id="{EC097DC4-D88F-44BF-ABDB-B503E106B756}" type="datetimeFigureOut">
              <a:rPr lang="en-US" smtClean="0"/>
              <a:t>1/20/2025</a:t>
            </a:fld>
            <a:endParaRPr lang="en-US"/>
          </a:p>
        </p:txBody>
      </p:sp>
      <p:sp>
        <p:nvSpPr>
          <p:cNvPr id="5" name="Footer Placeholder 4">
            <a:extLst>
              <a:ext uri="{FF2B5EF4-FFF2-40B4-BE49-F238E27FC236}">
                <a16:creationId xmlns:a16="http://schemas.microsoft.com/office/drawing/2014/main" id="{446B829F-D11D-B61C-7664-E2B6C484BB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2C77BE-7354-875F-57FB-BD8F090254F6}"/>
              </a:ext>
            </a:extLst>
          </p:cNvPr>
          <p:cNvSpPr>
            <a:spLocks noGrp="1"/>
          </p:cNvSpPr>
          <p:nvPr>
            <p:ph type="sldNum" sz="quarter" idx="12"/>
          </p:nvPr>
        </p:nvSpPr>
        <p:spPr>
          <a:xfrm>
            <a:off x="8610600" y="6356350"/>
            <a:ext cx="2743200" cy="365125"/>
          </a:xfrm>
          <a:prstGeom prst="rect">
            <a:avLst/>
          </a:prstGeom>
        </p:spPr>
        <p:txBody>
          <a:bodyPr/>
          <a:lstStyle/>
          <a:p>
            <a:fld id="{C2118076-7A75-4941-9253-0E9C8C042783}" type="slidenum">
              <a:rPr lang="en-US" smtClean="0"/>
              <a:t>‹#›</a:t>
            </a:fld>
            <a:endParaRPr lang="en-US"/>
          </a:p>
        </p:txBody>
      </p:sp>
    </p:spTree>
    <p:extLst>
      <p:ext uri="{BB962C8B-B14F-4D97-AF65-F5344CB8AC3E}">
        <p14:creationId xmlns:p14="http://schemas.microsoft.com/office/powerpoint/2010/main" val="40564550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329EF-F5BC-50E0-DBD9-4DAA80A655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0F06F9-1CF5-1CBF-35C5-06A0E097236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E06028-6E1D-82AC-A0BA-69599AA141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D59EF3-D892-D7C1-B639-0A6964D72B85}"/>
              </a:ext>
            </a:extLst>
          </p:cNvPr>
          <p:cNvSpPr>
            <a:spLocks noGrp="1"/>
          </p:cNvSpPr>
          <p:nvPr>
            <p:ph type="dt" sz="half" idx="10"/>
          </p:nvPr>
        </p:nvSpPr>
        <p:spPr>
          <a:xfrm>
            <a:off x="838200" y="6356350"/>
            <a:ext cx="2743200" cy="365125"/>
          </a:xfrm>
          <a:prstGeom prst="rect">
            <a:avLst/>
          </a:prstGeom>
        </p:spPr>
        <p:txBody>
          <a:bodyPr/>
          <a:lstStyle/>
          <a:p>
            <a:fld id="{EC097DC4-D88F-44BF-ABDB-B503E106B756}" type="datetimeFigureOut">
              <a:rPr lang="en-US" smtClean="0"/>
              <a:t>1/20/2025</a:t>
            </a:fld>
            <a:endParaRPr lang="en-US"/>
          </a:p>
        </p:txBody>
      </p:sp>
      <p:sp>
        <p:nvSpPr>
          <p:cNvPr id="6" name="Footer Placeholder 5">
            <a:extLst>
              <a:ext uri="{FF2B5EF4-FFF2-40B4-BE49-F238E27FC236}">
                <a16:creationId xmlns:a16="http://schemas.microsoft.com/office/drawing/2014/main" id="{6E0F3413-9799-55DC-36D7-AAB35F6D46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4B6509-661B-60BC-8047-B3E4D0FF7865}"/>
              </a:ext>
            </a:extLst>
          </p:cNvPr>
          <p:cNvSpPr>
            <a:spLocks noGrp="1"/>
          </p:cNvSpPr>
          <p:nvPr>
            <p:ph type="sldNum" sz="quarter" idx="12"/>
          </p:nvPr>
        </p:nvSpPr>
        <p:spPr>
          <a:xfrm>
            <a:off x="8610600" y="6356350"/>
            <a:ext cx="2743200" cy="365125"/>
          </a:xfrm>
          <a:prstGeom prst="rect">
            <a:avLst/>
          </a:prstGeom>
        </p:spPr>
        <p:txBody>
          <a:bodyPr/>
          <a:lstStyle/>
          <a:p>
            <a:fld id="{C2118076-7A75-4941-9253-0E9C8C042783}" type="slidenum">
              <a:rPr lang="en-US" smtClean="0"/>
              <a:t>‹#›</a:t>
            </a:fld>
            <a:endParaRPr lang="en-US"/>
          </a:p>
        </p:txBody>
      </p:sp>
    </p:spTree>
    <p:extLst>
      <p:ext uri="{BB962C8B-B14F-4D97-AF65-F5344CB8AC3E}">
        <p14:creationId xmlns:p14="http://schemas.microsoft.com/office/powerpoint/2010/main" val="16986481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BE10F-0AA0-D1A8-04D8-2C793BA3A9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8D20BA-6063-985A-92B5-91F06732D6D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658437-8017-B894-0787-741D13837D5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1E4C8F-2CF8-A500-6FB9-BB9DEADBC7BC}"/>
              </a:ext>
            </a:extLst>
          </p:cNvPr>
          <p:cNvSpPr>
            <a:spLocks noGrp="1"/>
          </p:cNvSpPr>
          <p:nvPr>
            <p:ph type="dt" sz="half" idx="10"/>
          </p:nvPr>
        </p:nvSpPr>
        <p:spPr>
          <a:xfrm>
            <a:off x="838200" y="6356350"/>
            <a:ext cx="2743200" cy="365125"/>
          </a:xfrm>
          <a:prstGeom prst="rect">
            <a:avLst/>
          </a:prstGeom>
        </p:spPr>
        <p:txBody>
          <a:bodyPr/>
          <a:lstStyle/>
          <a:p>
            <a:fld id="{EC097DC4-D88F-44BF-ABDB-B503E106B756}" type="datetimeFigureOut">
              <a:rPr lang="en-US" smtClean="0"/>
              <a:t>1/20/2025</a:t>
            </a:fld>
            <a:endParaRPr lang="en-US"/>
          </a:p>
        </p:txBody>
      </p:sp>
      <p:sp>
        <p:nvSpPr>
          <p:cNvPr id="6" name="Footer Placeholder 5">
            <a:extLst>
              <a:ext uri="{FF2B5EF4-FFF2-40B4-BE49-F238E27FC236}">
                <a16:creationId xmlns:a16="http://schemas.microsoft.com/office/drawing/2014/main" id="{268587AB-F596-BD3F-3580-66C37DC3ED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83FC961-B07A-1678-CACF-1E479E5F6BFA}"/>
              </a:ext>
            </a:extLst>
          </p:cNvPr>
          <p:cNvSpPr>
            <a:spLocks noGrp="1"/>
          </p:cNvSpPr>
          <p:nvPr>
            <p:ph type="sldNum" sz="quarter" idx="12"/>
          </p:nvPr>
        </p:nvSpPr>
        <p:spPr>
          <a:xfrm>
            <a:off x="8610600" y="6356350"/>
            <a:ext cx="2743200" cy="365125"/>
          </a:xfrm>
          <a:prstGeom prst="rect">
            <a:avLst/>
          </a:prstGeom>
        </p:spPr>
        <p:txBody>
          <a:bodyPr/>
          <a:lstStyle/>
          <a:p>
            <a:fld id="{C2118076-7A75-4941-9253-0E9C8C042783}" type="slidenum">
              <a:rPr lang="en-US" smtClean="0"/>
              <a:t>‹#›</a:t>
            </a:fld>
            <a:endParaRPr lang="en-US"/>
          </a:p>
        </p:txBody>
      </p:sp>
    </p:spTree>
    <p:extLst>
      <p:ext uri="{BB962C8B-B14F-4D97-AF65-F5344CB8AC3E}">
        <p14:creationId xmlns:p14="http://schemas.microsoft.com/office/powerpoint/2010/main" val="40980784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47977-F319-412C-8797-D4707AF39F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0F3C36-C85E-3C5A-77B2-6E8197FC7F5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B16BC5-0F07-E9AA-BC41-8966EF2EB06B}"/>
              </a:ext>
            </a:extLst>
          </p:cNvPr>
          <p:cNvSpPr>
            <a:spLocks noGrp="1"/>
          </p:cNvSpPr>
          <p:nvPr>
            <p:ph type="dt" sz="half" idx="10"/>
          </p:nvPr>
        </p:nvSpPr>
        <p:spPr>
          <a:xfrm>
            <a:off x="838200" y="6356350"/>
            <a:ext cx="2743200" cy="365125"/>
          </a:xfrm>
          <a:prstGeom prst="rect">
            <a:avLst/>
          </a:prstGeom>
        </p:spPr>
        <p:txBody>
          <a:bodyPr/>
          <a:lstStyle/>
          <a:p>
            <a:fld id="{EC097DC4-D88F-44BF-ABDB-B503E106B756}" type="datetimeFigureOut">
              <a:rPr lang="en-US" smtClean="0"/>
              <a:t>1/20/2025</a:t>
            </a:fld>
            <a:endParaRPr lang="en-US"/>
          </a:p>
        </p:txBody>
      </p:sp>
      <p:sp>
        <p:nvSpPr>
          <p:cNvPr id="5" name="Footer Placeholder 4">
            <a:extLst>
              <a:ext uri="{FF2B5EF4-FFF2-40B4-BE49-F238E27FC236}">
                <a16:creationId xmlns:a16="http://schemas.microsoft.com/office/drawing/2014/main" id="{CC31BCDB-5C9A-E60B-7033-68CFDBE68A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F673F69-2D72-DFAF-9688-2FAF90251C78}"/>
              </a:ext>
            </a:extLst>
          </p:cNvPr>
          <p:cNvSpPr>
            <a:spLocks noGrp="1"/>
          </p:cNvSpPr>
          <p:nvPr>
            <p:ph type="sldNum" sz="quarter" idx="12"/>
          </p:nvPr>
        </p:nvSpPr>
        <p:spPr>
          <a:xfrm>
            <a:off x="8610600" y="6356350"/>
            <a:ext cx="2743200" cy="365125"/>
          </a:xfrm>
          <a:prstGeom prst="rect">
            <a:avLst/>
          </a:prstGeom>
        </p:spPr>
        <p:txBody>
          <a:bodyPr/>
          <a:lstStyle/>
          <a:p>
            <a:fld id="{C2118076-7A75-4941-9253-0E9C8C042783}" type="slidenum">
              <a:rPr lang="en-US" smtClean="0"/>
              <a:t>‹#›</a:t>
            </a:fld>
            <a:endParaRPr lang="en-US"/>
          </a:p>
        </p:txBody>
      </p:sp>
    </p:spTree>
    <p:extLst>
      <p:ext uri="{BB962C8B-B14F-4D97-AF65-F5344CB8AC3E}">
        <p14:creationId xmlns:p14="http://schemas.microsoft.com/office/powerpoint/2010/main" val="39467728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0885A8-7511-8968-EB7A-C32BBC1AEF9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98A1C9-8D5D-876E-7B3C-423EBE5B25D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6973A3-BBE1-4663-6733-FC2C6D4B570F}"/>
              </a:ext>
            </a:extLst>
          </p:cNvPr>
          <p:cNvSpPr>
            <a:spLocks noGrp="1"/>
          </p:cNvSpPr>
          <p:nvPr>
            <p:ph type="dt" sz="half" idx="10"/>
          </p:nvPr>
        </p:nvSpPr>
        <p:spPr>
          <a:xfrm>
            <a:off x="838200" y="6356350"/>
            <a:ext cx="2743200" cy="365125"/>
          </a:xfrm>
          <a:prstGeom prst="rect">
            <a:avLst/>
          </a:prstGeom>
        </p:spPr>
        <p:txBody>
          <a:bodyPr/>
          <a:lstStyle/>
          <a:p>
            <a:fld id="{EC097DC4-D88F-44BF-ABDB-B503E106B756}" type="datetimeFigureOut">
              <a:rPr lang="en-US" smtClean="0"/>
              <a:t>1/20/2025</a:t>
            </a:fld>
            <a:endParaRPr lang="en-US"/>
          </a:p>
        </p:txBody>
      </p:sp>
      <p:sp>
        <p:nvSpPr>
          <p:cNvPr id="5" name="Footer Placeholder 4">
            <a:extLst>
              <a:ext uri="{FF2B5EF4-FFF2-40B4-BE49-F238E27FC236}">
                <a16:creationId xmlns:a16="http://schemas.microsoft.com/office/drawing/2014/main" id="{B27AC744-E243-A2EF-75B2-B3A3F93C13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9ADA9B-9EA4-408F-DD4C-1B92EE5D75B9}"/>
              </a:ext>
            </a:extLst>
          </p:cNvPr>
          <p:cNvSpPr>
            <a:spLocks noGrp="1"/>
          </p:cNvSpPr>
          <p:nvPr>
            <p:ph type="sldNum" sz="quarter" idx="12"/>
          </p:nvPr>
        </p:nvSpPr>
        <p:spPr>
          <a:xfrm>
            <a:off x="8610600" y="6356350"/>
            <a:ext cx="2743200" cy="365125"/>
          </a:xfrm>
          <a:prstGeom prst="rect">
            <a:avLst/>
          </a:prstGeom>
        </p:spPr>
        <p:txBody>
          <a:bodyPr/>
          <a:lstStyle/>
          <a:p>
            <a:fld id="{C2118076-7A75-4941-9253-0E9C8C042783}" type="slidenum">
              <a:rPr lang="en-US" smtClean="0"/>
              <a:t>‹#›</a:t>
            </a:fld>
            <a:endParaRPr lang="en-US"/>
          </a:p>
        </p:txBody>
      </p:sp>
    </p:spTree>
    <p:extLst>
      <p:ext uri="{BB962C8B-B14F-4D97-AF65-F5344CB8AC3E}">
        <p14:creationId xmlns:p14="http://schemas.microsoft.com/office/powerpoint/2010/main" val="4278657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10CA3-CF39-457B-2F6A-D7340F89A5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615DCC-DE3A-41BD-2819-A7EC54D64D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9DEE6E-5FF6-B9CE-DA5B-664BD082A1A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4B0128-FB23-A382-84F9-44BF7A8A6D65}"/>
              </a:ext>
            </a:extLst>
          </p:cNvPr>
          <p:cNvSpPr>
            <a:spLocks noGrp="1"/>
          </p:cNvSpPr>
          <p:nvPr>
            <p:ph type="dt" sz="half" idx="10"/>
          </p:nvPr>
        </p:nvSpPr>
        <p:spPr>
          <a:xfrm>
            <a:off x="838200" y="6356350"/>
            <a:ext cx="2743200" cy="365125"/>
          </a:xfrm>
          <a:prstGeom prst="rect">
            <a:avLst/>
          </a:prstGeom>
        </p:spPr>
        <p:txBody>
          <a:bodyPr/>
          <a:lstStyle/>
          <a:p>
            <a:fld id="{EC097DC4-D88F-44BF-ABDB-B503E106B756}" type="datetimeFigureOut">
              <a:rPr lang="en-US" smtClean="0"/>
              <a:t>1/20/2025</a:t>
            </a:fld>
            <a:endParaRPr lang="en-US"/>
          </a:p>
        </p:txBody>
      </p:sp>
      <p:sp>
        <p:nvSpPr>
          <p:cNvPr id="6" name="Footer Placeholder 5">
            <a:extLst>
              <a:ext uri="{FF2B5EF4-FFF2-40B4-BE49-F238E27FC236}">
                <a16:creationId xmlns:a16="http://schemas.microsoft.com/office/drawing/2014/main" id="{331923A5-F3F6-64BA-B696-EF9642C622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E4BF6B-BECC-A5C7-F0D7-F5C985779F55}"/>
              </a:ext>
            </a:extLst>
          </p:cNvPr>
          <p:cNvSpPr>
            <a:spLocks noGrp="1"/>
          </p:cNvSpPr>
          <p:nvPr>
            <p:ph type="sldNum" sz="quarter" idx="12"/>
          </p:nvPr>
        </p:nvSpPr>
        <p:spPr>
          <a:xfrm>
            <a:off x="8610600" y="6356350"/>
            <a:ext cx="2743200" cy="365125"/>
          </a:xfrm>
          <a:prstGeom prst="rect">
            <a:avLst/>
          </a:prstGeom>
        </p:spPr>
        <p:txBody>
          <a:bodyPr/>
          <a:lstStyle/>
          <a:p>
            <a:fld id="{C2118076-7A75-4941-9253-0E9C8C042783}" type="slidenum">
              <a:rPr lang="en-US" smtClean="0"/>
              <a:t>‹#›</a:t>
            </a:fld>
            <a:endParaRPr lang="en-US"/>
          </a:p>
        </p:txBody>
      </p:sp>
    </p:spTree>
    <p:extLst>
      <p:ext uri="{BB962C8B-B14F-4D97-AF65-F5344CB8AC3E}">
        <p14:creationId xmlns:p14="http://schemas.microsoft.com/office/powerpoint/2010/main" val="3917484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F6FBE-0932-F264-848A-FF89E2F5742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6C24084-2D90-2647-86B5-B9A21A6433F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E0AA2D-DA61-D69D-31CE-DF7FF3A6B0D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02A68F-A417-F3F0-1F70-7722F9BA25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40F6E9-2147-3A83-334C-445BEA6DC2D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C4F779-0CF1-7A01-5EB5-217A8A02F07E}"/>
              </a:ext>
            </a:extLst>
          </p:cNvPr>
          <p:cNvSpPr>
            <a:spLocks noGrp="1"/>
          </p:cNvSpPr>
          <p:nvPr>
            <p:ph type="dt" sz="half" idx="10"/>
          </p:nvPr>
        </p:nvSpPr>
        <p:spPr>
          <a:xfrm>
            <a:off x="838200" y="6356350"/>
            <a:ext cx="2743200" cy="365125"/>
          </a:xfrm>
          <a:prstGeom prst="rect">
            <a:avLst/>
          </a:prstGeom>
        </p:spPr>
        <p:txBody>
          <a:bodyPr/>
          <a:lstStyle/>
          <a:p>
            <a:fld id="{EC097DC4-D88F-44BF-ABDB-B503E106B756}" type="datetimeFigureOut">
              <a:rPr lang="en-US" smtClean="0"/>
              <a:t>1/20/2025</a:t>
            </a:fld>
            <a:endParaRPr lang="en-US"/>
          </a:p>
        </p:txBody>
      </p:sp>
      <p:sp>
        <p:nvSpPr>
          <p:cNvPr id="8" name="Footer Placeholder 7">
            <a:extLst>
              <a:ext uri="{FF2B5EF4-FFF2-40B4-BE49-F238E27FC236}">
                <a16:creationId xmlns:a16="http://schemas.microsoft.com/office/drawing/2014/main" id="{BCC6773E-D269-13A0-C9D9-BD907E6B78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86D4DB2-7018-0760-A8A7-7C72FF9103CC}"/>
              </a:ext>
            </a:extLst>
          </p:cNvPr>
          <p:cNvSpPr>
            <a:spLocks noGrp="1"/>
          </p:cNvSpPr>
          <p:nvPr>
            <p:ph type="sldNum" sz="quarter" idx="12"/>
          </p:nvPr>
        </p:nvSpPr>
        <p:spPr>
          <a:xfrm>
            <a:off x="8610600" y="6356350"/>
            <a:ext cx="2743200" cy="365125"/>
          </a:xfrm>
          <a:prstGeom prst="rect">
            <a:avLst/>
          </a:prstGeom>
        </p:spPr>
        <p:txBody>
          <a:bodyPr/>
          <a:lstStyle/>
          <a:p>
            <a:fld id="{C2118076-7A75-4941-9253-0E9C8C042783}" type="slidenum">
              <a:rPr lang="en-US" smtClean="0"/>
              <a:t>‹#›</a:t>
            </a:fld>
            <a:endParaRPr lang="en-US"/>
          </a:p>
        </p:txBody>
      </p:sp>
    </p:spTree>
    <p:extLst>
      <p:ext uri="{BB962C8B-B14F-4D97-AF65-F5344CB8AC3E}">
        <p14:creationId xmlns:p14="http://schemas.microsoft.com/office/powerpoint/2010/main" val="723978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2CD23-3DA2-921C-1B79-87205F8F75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5D43E00-9719-CE00-D8C8-4CF52AF95D27}"/>
              </a:ext>
            </a:extLst>
          </p:cNvPr>
          <p:cNvSpPr>
            <a:spLocks noGrp="1"/>
          </p:cNvSpPr>
          <p:nvPr>
            <p:ph type="dt" sz="half" idx="10"/>
          </p:nvPr>
        </p:nvSpPr>
        <p:spPr>
          <a:xfrm>
            <a:off x="838200" y="6356350"/>
            <a:ext cx="2743200" cy="365125"/>
          </a:xfrm>
          <a:prstGeom prst="rect">
            <a:avLst/>
          </a:prstGeom>
        </p:spPr>
        <p:txBody>
          <a:bodyPr/>
          <a:lstStyle/>
          <a:p>
            <a:fld id="{EC097DC4-D88F-44BF-ABDB-B503E106B756}" type="datetimeFigureOut">
              <a:rPr lang="en-US" smtClean="0"/>
              <a:t>1/20/2025</a:t>
            </a:fld>
            <a:endParaRPr lang="en-US"/>
          </a:p>
        </p:txBody>
      </p:sp>
      <p:sp>
        <p:nvSpPr>
          <p:cNvPr id="4" name="Footer Placeholder 3">
            <a:extLst>
              <a:ext uri="{FF2B5EF4-FFF2-40B4-BE49-F238E27FC236}">
                <a16:creationId xmlns:a16="http://schemas.microsoft.com/office/drawing/2014/main" id="{24B0AC3E-89E6-48E6-6783-4677FC2485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CB04E07-2A6C-7E35-57F1-5835310078CA}"/>
              </a:ext>
            </a:extLst>
          </p:cNvPr>
          <p:cNvSpPr>
            <a:spLocks noGrp="1"/>
          </p:cNvSpPr>
          <p:nvPr>
            <p:ph type="sldNum" sz="quarter" idx="12"/>
          </p:nvPr>
        </p:nvSpPr>
        <p:spPr>
          <a:xfrm>
            <a:off x="8610600" y="6356350"/>
            <a:ext cx="2743200" cy="365125"/>
          </a:xfrm>
          <a:prstGeom prst="rect">
            <a:avLst/>
          </a:prstGeom>
        </p:spPr>
        <p:txBody>
          <a:bodyPr/>
          <a:lstStyle/>
          <a:p>
            <a:fld id="{C2118076-7A75-4941-9253-0E9C8C042783}" type="slidenum">
              <a:rPr lang="en-US" smtClean="0"/>
              <a:t>‹#›</a:t>
            </a:fld>
            <a:endParaRPr lang="en-US"/>
          </a:p>
        </p:txBody>
      </p:sp>
    </p:spTree>
    <p:extLst>
      <p:ext uri="{BB962C8B-B14F-4D97-AF65-F5344CB8AC3E}">
        <p14:creationId xmlns:p14="http://schemas.microsoft.com/office/powerpoint/2010/main" val="3852404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BB82C2-4805-EE1B-E2A5-7B4496EAB7D5}"/>
              </a:ext>
            </a:extLst>
          </p:cNvPr>
          <p:cNvSpPr>
            <a:spLocks noGrp="1"/>
          </p:cNvSpPr>
          <p:nvPr>
            <p:ph type="dt" sz="half" idx="10"/>
          </p:nvPr>
        </p:nvSpPr>
        <p:spPr>
          <a:xfrm>
            <a:off x="838200" y="6356350"/>
            <a:ext cx="2743200" cy="365125"/>
          </a:xfrm>
          <a:prstGeom prst="rect">
            <a:avLst/>
          </a:prstGeom>
        </p:spPr>
        <p:txBody>
          <a:bodyPr/>
          <a:lstStyle/>
          <a:p>
            <a:fld id="{EC097DC4-D88F-44BF-ABDB-B503E106B756}" type="datetimeFigureOut">
              <a:rPr lang="en-US" smtClean="0"/>
              <a:t>1/20/2025</a:t>
            </a:fld>
            <a:endParaRPr lang="en-US"/>
          </a:p>
        </p:txBody>
      </p:sp>
      <p:sp>
        <p:nvSpPr>
          <p:cNvPr id="3" name="Footer Placeholder 2">
            <a:extLst>
              <a:ext uri="{FF2B5EF4-FFF2-40B4-BE49-F238E27FC236}">
                <a16:creationId xmlns:a16="http://schemas.microsoft.com/office/drawing/2014/main" id="{E3D5BE2A-29B6-0253-6470-8CC230443E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9A237E5-16A6-3382-6A90-50B3CEC47C97}"/>
              </a:ext>
            </a:extLst>
          </p:cNvPr>
          <p:cNvSpPr>
            <a:spLocks noGrp="1"/>
          </p:cNvSpPr>
          <p:nvPr>
            <p:ph type="sldNum" sz="quarter" idx="12"/>
          </p:nvPr>
        </p:nvSpPr>
        <p:spPr>
          <a:xfrm>
            <a:off x="8610600" y="6356350"/>
            <a:ext cx="2743200" cy="365125"/>
          </a:xfrm>
          <a:prstGeom prst="rect">
            <a:avLst/>
          </a:prstGeom>
        </p:spPr>
        <p:txBody>
          <a:bodyPr/>
          <a:lstStyle/>
          <a:p>
            <a:fld id="{C2118076-7A75-4941-9253-0E9C8C042783}" type="slidenum">
              <a:rPr lang="en-US" smtClean="0"/>
              <a:t>‹#›</a:t>
            </a:fld>
            <a:endParaRPr lang="en-US"/>
          </a:p>
        </p:txBody>
      </p:sp>
    </p:spTree>
    <p:extLst>
      <p:ext uri="{BB962C8B-B14F-4D97-AF65-F5344CB8AC3E}">
        <p14:creationId xmlns:p14="http://schemas.microsoft.com/office/powerpoint/2010/main" val="136308880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329EF-F5BC-50E0-DBD9-4DAA80A655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0F06F9-1CF5-1CBF-35C5-06A0E097236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E06028-6E1D-82AC-A0BA-69599AA141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D59EF3-D892-D7C1-B639-0A6964D72B85}"/>
              </a:ext>
            </a:extLst>
          </p:cNvPr>
          <p:cNvSpPr>
            <a:spLocks noGrp="1"/>
          </p:cNvSpPr>
          <p:nvPr>
            <p:ph type="dt" sz="half" idx="10"/>
          </p:nvPr>
        </p:nvSpPr>
        <p:spPr>
          <a:xfrm>
            <a:off x="838200" y="6356350"/>
            <a:ext cx="2743200" cy="365125"/>
          </a:xfrm>
          <a:prstGeom prst="rect">
            <a:avLst/>
          </a:prstGeom>
        </p:spPr>
        <p:txBody>
          <a:bodyPr/>
          <a:lstStyle/>
          <a:p>
            <a:fld id="{EC097DC4-D88F-44BF-ABDB-B503E106B756}" type="datetimeFigureOut">
              <a:rPr lang="en-US" smtClean="0"/>
              <a:t>1/20/2025</a:t>
            </a:fld>
            <a:endParaRPr lang="en-US"/>
          </a:p>
        </p:txBody>
      </p:sp>
      <p:sp>
        <p:nvSpPr>
          <p:cNvPr id="6" name="Footer Placeholder 5">
            <a:extLst>
              <a:ext uri="{FF2B5EF4-FFF2-40B4-BE49-F238E27FC236}">
                <a16:creationId xmlns:a16="http://schemas.microsoft.com/office/drawing/2014/main" id="{6E0F3413-9799-55DC-36D7-AAB35F6D46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4B6509-661B-60BC-8047-B3E4D0FF7865}"/>
              </a:ext>
            </a:extLst>
          </p:cNvPr>
          <p:cNvSpPr>
            <a:spLocks noGrp="1"/>
          </p:cNvSpPr>
          <p:nvPr>
            <p:ph type="sldNum" sz="quarter" idx="12"/>
          </p:nvPr>
        </p:nvSpPr>
        <p:spPr>
          <a:xfrm>
            <a:off x="8610600" y="6356350"/>
            <a:ext cx="2743200" cy="365125"/>
          </a:xfrm>
          <a:prstGeom prst="rect">
            <a:avLst/>
          </a:prstGeom>
        </p:spPr>
        <p:txBody>
          <a:bodyPr/>
          <a:lstStyle/>
          <a:p>
            <a:fld id="{C2118076-7A75-4941-9253-0E9C8C042783}" type="slidenum">
              <a:rPr lang="en-US" smtClean="0"/>
              <a:t>‹#›</a:t>
            </a:fld>
            <a:endParaRPr lang="en-US"/>
          </a:p>
        </p:txBody>
      </p:sp>
    </p:spTree>
    <p:extLst>
      <p:ext uri="{BB962C8B-B14F-4D97-AF65-F5344CB8AC3E}">
        <p14:creationId xmlns:p14="http://schemas.microsoft.com/office/powerpoint/2010/main" val="946181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BE10F-0AA0-D1A8-04D8-2C793BA3A9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8D20BA-6063-985A-92B5-91F06732D6D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658437-8017-B894-0787-741D13837D5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1E4C8F-2CF8-A500-6FB9-BB9DEADBC7BC}"/>
              </a:ext>
            </a:extLst>
          </p:cNvPr>
          <p:cNvSpPr>
            <a:spLocks noGrp="1"/>
          </p:cNvSpPr>
          <p:nvPr>
            <p:ph type="dt" sz="half" idx="10"/>
          </p:nvPr>
        </p:nvSpPr>
        <p:spPr>
          <a:xfrm>
            <a:off x="838200" y="6356350"/>
            <a:ext cx="2743200" cy="365125"/>
          </a:xfrm>
          <a:prstGeom prst="rect">
            <a:avLst/>
          </a:prstGeom>
        </p:spPr>
        <p:txBody>
          <a:bodyPr/>
          <a:lstStyle/>
          <a:p>
            <a:fld id="{EC097DC4-D88F-44BF-ABDB-B503E106B756}" type="datetimeFigureOut">
              <a:rPr lang="en-US" smtClean="0"/>
              <a:t>1/20/2025</a:t>
            </a:fld>
            <a:endParaRPr lang="en-US"/>
          </a:p>
        </p:txBody>
      </p:sp>
      <p:sp>
        <p:nvSpPr>
          <p:cNvPr id="6" name="Footer Placeholder 5">
            <a:extLst>
              <a:ext uri="{FF2B5EF4-FFF2-40B4-BE49-F238E27FC236}">
                <a16:creationId xmlns:a16="http://schemas.microsoft.com/office/drawing/2014/main" id="{268587AB-F596-BD3F-3580-66C37DC3ED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83FC961-B07A-1678-CACF-1E479E5F6BFA}"/>
              </a:ext>
            </a:extLst>
          </p:cNvPr>
          <p:cNvSpPr>
            <a:spLocks noGrp="1"/>
          </p:cNvSpPr>
          <p:nvPr>
            <p:ph type="sldNum" sz="quarter" idx="12"/>
          </p:nvPr>
        </p:nvSpPr>
        <p:spPr>
          <a:xfrm>
            <a:off x="8610600" y="6356350"/>
            <a:ext cx="2743200" cy="365125"/>
          </a:xfrm>
          <a:prstGeom prst="rect">
            <a:avLst/>
          </a:prstGeom>
        </p:spPr>
        <p:txBody>
          <a:bodyPr/>
          <a:lstStyle/>
          <a:p>
            <a:fld id="{C2118076-7A75-4941-9253-0E9C8C042783}" type="slidenum">
              <a:rPr lang="en-US" smtClean="0"/>
              <a:t>‹#›</a:t>
            </a:fld>
            <a:endParaRPr lang="en-US"/>
          </a:p>
        </p:txBody>
      </p:sp>
    </p:spTree>
    <p:extLst>
      <p:ext uri="{BB962C8B-B14F-4D97-AF65-F5344CB8AC3E}">
        <p14:creationId xmlns:p14="http://schemas.microsoft.com/office/powerpoint/2010/main" val="2906608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528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83633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2269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29.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2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1A0C9B-1D75-775B-9767-875EEF93F28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880342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18FCBC-628F-DD47-81CF-6B94C198981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A91675A-1B8C-28B9-AB94-EF8C956F7A7F}"/>
              </a:ext>
            </a:extLst>
          </p:cNvPr>
          <p:cNvSpPr txBox="1"/>
          <p:nvPr/>
        </p:nvSpPr>
        <p:spPr>
          <a:xfrm>
            <a:off x="1815201" y="658402"/>
            <a:ext cx="8830891" cy="954107"/>
          </a:xfrm>
          <a:prstGeom prst="rect">
            <a:avLst/>
          </a:prstGeom>
          <a:noFill/>
        </p:spPr>
        <p:txBody>
          <a:bodyPr wrap="square" rtlCol="0">
            <a:spAutoFit/>
          </a:bodyPr>
          <a:lstStyle/>
          <a:p>
            <a:pPr algn="ctr"/>
            <a:r>
              <a:rPr lang="en-US" sz="2800" b="1" dirty="0" err="1">
                <a:solidFill>
                  <a:srgbClr val="B8291A"/>
                </a:solidFill>
                <a:latin typeface="Tahoma" panose="020B0604030504040204" pitchFamily="34" charset="0"/>
                <a:ea typeface="Tahoma" panose="020B0604030504040204" pitchFamily="34" charset="0"/>
                <a:cs typeface="Tahoma" panose="020B0604030504040204" pitchFamily="34" charset="0"/>
              </a:rPr>
              <a:t>Kể</a:t>
            </a:r>
            <a:r>
              <a:rPr lang="en-US" sz="2800" b="1" dirty="0">
                <a:solidFill>
                  <a:srgbClr val="B8291A"/>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B8291A"/>
                </a:solidFill>
                <a:latin typeface="Tahoma" panose="020B0604030504040204" pitchFamily="34" charset="0"/>
                <a:ea typeface="Tahoma" panose="020B0604030504040204" pitchFamily="34" charset="0"/>
                <a:cs typeface="Tahoma" panose="020B0604030504040204" pitchFamily="34" charset="0"/>
              </a:rPr>
              <a:t>một</a:t>
            </a:r>
            <a:r>
              <a:rPr lang="en-US" sz="2800" b="1" dirty="0">
                <a:solidFill>
                  <a:srgbClr val="B8291A"/>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B8291A"/>
                </a:solidFill>
                <a:latin typeface="Tahoma" panose="020B0604030504040204" pitchFamily="34" charset="0"/>
                <a:ea typeface="Tahoma" panose="020B0604030504040204" pitchFamily="34" charset="0"/>
                <a:cs typeface="Tahoma" panose="020B0604030504040204" pitchFamily="34" charset="0"/>
              </a:rPr>
              <a:t>số</a:t>
            </a:r>
            <a:r>
              <a:rPr lang="en-US" sz="2800" b="1" dirty="0">
                <a:solidFill>
                  <a:srgbClr val="B8291A"/>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B8291A"/>
                </a:solidFill>
                <a:latin typeface="Tahoma" panose="020B0604030504040204" pitchFamily="34" charset="0"/>
                <a:ea typeface="Tahoma" panose="020B0604030504040204" pitchFamily="34" charset="0"/>
                <a:cs typeface="Tahoma" panose="020B0604030504040204" pitchFamily="34" charset="0"/>
              </a:rPr>
              <a:t>nguyên</a:t>
            </a:r>
            <a:r>
              <a:rPr lang="en-US" sz="2800" b="1" dirty="0">
                <a:solidFill>
                  <a:srgbClr val="B8291A"/>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B8291A"/>
                </a:solidFill>
                <a:latin typeface="Tahoma" panose="020B0604030504040204" pitchFamily="34" charset="0"/>
                <a:ea typeface="Tahoma" panose="020B0604030504040204" pitchFamily="34" charset="0"/>
                <a:cs typeface="Tahoma" panose="020B0604030504040204" pitchFamily="34" charset="0"/>
              </a:rPr>
              <a:t>nhân</a:t>
            </a:r>
            <a:r>
              <a:rPr lang="en-US" sz="2800" b="1" dirty="0">
                <a:solidFill>
                  <a:srgbClr val="B8291A"/>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B8291A"/>
                </a:solidFill>
                <a:latin typeface="Tahoma" panose="020B0604030504040204" pitchFamily="34" charset="0"/>
                <a:ea typeface="Tahoma" panose="020B0604030504040204" pitchFamily="34" charset="0"/>
                <a:cs typeface="Tahoma" panose="020B0604030504040204" pitchFamily="34" charset="0"/>
              </a:rPr>
              <a:t>khác</a:t>
            </a:r>
            <a:r>
              <a:rPr lang="en-US" sz="2800" b="1" dirty="0">
                <a:solidFill>
                  <a:srgbClr val="B8291A"/>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B8291A"/>
                </a:solidFill>
                <a:latin typeface="Tahoma" panose="020B0604030504040204" pitchFamily="34" charset="0"/>
                <a:ea typeface="Tahoma" panose="020B0604030504040204" pitchFamily="34" charset="0"/>
                <a:cs typeface="Tahoma" panose="020B0604030504040204" pitchFamily="34" charset="0"/>
              </a:rPr>
              <a:t>có</a:t>
            </a:r>
            <a:r>
              <a:rPr lang="en-US" sz="2800" b="1" dirty="0">
                <a:solidFill>
                  <a:srgbClr val="B8291A"/>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B8291A"/>
                </a:solidFill>
                <a:latin typeface="Tahoma" panose="020B0604030504040204" pitchFamily="34" charset="0"/>
                <a:ea typeface="Tahoma" panose="020B0604030504040204" pitchFamily="34" charset="0"/>
                <a:cs typeface="Tahoma" panose="020B0604030504040204" pitchFamily="34" charset="0"/>
              </a:rPr>
              <a:t>thể</a:t>
            </a:r>
            <a:r>
              <a:rPr lang="en-US" sz="2800" b="1" dirty="0">
                <a:solidFill>
                  <a:srgbClr val="B8291A"/>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B8291A"/>
                </a:solidFill>
                <a:latin typeface="Tahoma" panose="020B0604030504040204" pitchFamily="34" charset="0"/>
                <a:ea typeface="Tahoma" panose="020B0604030504040204" pitchFamily="34" charset="0"/>
                <a:cs typeface="Tahoma" panose="020B0604030504040204" pitchFamily="34" charset="0"/>
              </a:rPr>
              <a:t>làm</a:t>
            </a:r>
            <a:r>
              <a:rPr lang="en-US" sz="2800" b="1" dirty="0">
                <a:solidFill>
                  <a:srgbClr val="B8291A"/>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B8291A"/>
                </a:solidFill>
                <a:latin typeface="Tahoma" panose="020B0604030504040204" pitchFamily="34" charset="0"/>
                <a:ea typeface="Tahoma" panose="020B0604030504040204" pitchFamily="34" charset="0"/>
                <a:cs typeface="Tahoma" panose="020B0604030504040204" pitchFamily="34" charset="0"/>
              </a:rPr>
              <a:t>tăng</a:t>
            </a:r>
            <a:r>
              <a:rPr lang="en-US" sz="2800" b="1" dirty="0">
                <a:solidFill>
                  <a:srgbClr val="B8291A"/>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B8291A"/>
                </a:solidFill>
                <a:latin typeface="Tahoma" panose="020B0604030504040204" pitchFamily="34" charset="0"/>
                <a:ea typeface="Tahoma" panose="020B0604030504040204" pitchFamily="34" charset="0"/>
                <a:cs typeface="Tahoma" panose="020B0604030504040204" pitchFamily="34" charset="0"/>
              </a:rPr>
              <a:t>nguy</a:t>
            </a:r>
            <a:r>
              <a:rPr lang="en-US" sz="2800" b="1" dirty="0">
                <a:solidFill>
                  <a:srgbClr val="B8291A"/>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B8291A"/>
                </a:solidFill>
                <a:latin typeface="Tahoma" panose="020B0604030504040204" pitchFamily="34" charset="0"/>
                <a:ea typeface="Tahoma" panose="020B0604030504040204" pitchFamily="34" charset="0"/>
                <a:cs typeface="Tahoma" panose="020B0604030504040204" pitchFamily="34" charset="0"/>
              </a:rPr>
              <a:t>cơ</a:t>
            </a:r>
            <a:r>
              <a:rPr lang="en-US" sz="2800" b="1" dirty="0">
                <a:solidFill>
                  <a:srgbClr val="B8291A"/>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B8291A"/>
                </a:solidFill>
                <a:latin typeface="Tahoma" panose="020B0604030504040204" pitchFamily="34" charset="0"/>
                <a:ea typeface="Tahoma" panose="020B0604030504040204" pitchFamily="34" charset="0"/>
                <a:cs typeface="Tahoma" panose="020B0604030504040204" pitchFamily="34" charset="0"/>
              </a:rPr>
              <a:t>mắc</a:t>
            </a:r>
            <a:r>
              <a:rPr lang="en-US" sz="2800" b="1" dirty="0">
                <a:solidFill>
                  <a:srgbClr val="B8291A"/>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B8291A"/>
                </a:solidFill>
                <a:latin typeface="Tahoma" panose="020B0604030504040204" pitchFamily="34" charset="0"/>
                <a:ea typeface="Tahoma" panose="020B0604030504040204" pitchFamily="34" charset="0"/>
                <a:cs typeface="Tahoma" panose="020B0604030504040204" pitchFamily="34" charset="0"/>
              </a:rPr>
              <a:t>bệnh</a:t>
            </a:r>
            <a:r>
              <a:rPr lang="en-US" sz="2800" b="1" dirty="0">
                <a:solidFill>
                  <a:srgbClr val="B8291A"/>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B8291A"/>
                </a:solidFill>
                <a:latin typeface="Tahoma" panose="020B0604030504040204" pitchFamily="34" charset="0"/>
                <a:ea typeface="Tahoma" panose="020B0604030504040204" pitchFamily="34" charset="0"/>
                <a:cs typeface="Tahoma" panose="020B0604030504040204" pitchFamily="34" charset="0"/>
              </a:rPr>
              <a:t>tả</a:t>
            </a:r>
            <a:r>
              <a:rPr lang="en-US" sz="2800" b="1" dirty="0">
                <a:solidFill>
                  <a:srgbClr val="B8291A"/>
                </a:solidFill>
                <a:latin typeface="Tahoma" panose="020B0604030504040204" pitchFamily="34" charset="0"/>
                <a:ea typeface="Tahoma" panose="020B0604030504040204" pitchFamily="34" charset="0"/>
                <a:cs typeface="Tahoma" panose="020B0604030504040204" pitchFamily="34" charset="0"/>
              </a:rPr>
              <a:t>.</a:t>
            </a:r>
          </a:p>
        </p:txBody>
      </p:sp>
      <p:sp>
        <p:nvSpPr>
          <p:cNvPr id="4" name="Arrow: Right 3">
            <a:extLst>
              <a:ext uri="{FF2B5EF4-FFF2-40B4-BE49-F238E27FC236}">
                <a16:creationId xmlns:a16="http://schemas.microsoft.com/office/drawing/2014/main" id="{AD449108-09F7-68CD-2D75-9313D9E2367F}"/>
              </a:ext>
            </a:extLst>
          </p:cNvPr>
          <p:cNvSpPr/>
          <p:nvPr/>
        </p:nvSpPr>
        <p:spPr>
          <a:xfrm>
            <a:off x="1530903" y="804563"/>
            <a:ext cx="431012" cy="319884"/>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9526CFE-BDFB-CC5A-B8A3-B3FB11B6B170}"/>
              </a:ext>
            </a:extLst>
          </p:cNvPr>
          <p:cNvPicPr>
            <a:picLocks noChangeAspect="1"/>
          </p:cNvPicPr>
          <p:nvPr/>
        </p:nvPicPr>
        <p:blipFill>
          <a:blip r:embed="rId3" cstate="hqprint">
            <a:extLst>
              <a:ext uri="{28A0092B-C50C-407E-A947-70E740481C1C}">
                <a14:useLocalDpi xmlns:a14="http://schemas.microsoft.com/office/drawing/2010/main" val="0"/>
              </a:ext>
            </a:extLst>
          </a:blip>
          <a:srcRect l="9356" t="14418" r="60192" b="40103"/>
          <a:stretch/>
        </p:blipFill>
        <p:spPr>
          <a:xfrm rot="10800000">
            <a:off x="642099" y="1779320"/>
            <a:ext cx="2843688" cy="2388878"/>
          </a:xfrm>
          <a:prstGeom prst="rect">
            <a:avLst/>
          </a:prstGeom>
        </p:spPr>
      </p:pic>
      <p:pic>
        <p:nvPicPr>
          <p:cNvPr id="10" name="Picture 9">
            <a:extLst>
              <a:ext uri="{FF2B5EF4-FFF2-40B4-BE49-F238E27FC236}">
                <a16:creationId xmlns:a16="http://schemas.microsoft.com/office/drawing/2014/main" id="{5D19B625-3D8A-7517-73D3-263531F7EC22}"/>
              </a:ext>
            </a:extLst>
          </p:cNvPr>
          <p:cNvPicPr>
            <a:picLocks noChangeAspect="1"/>
          </p:cNvPicPr>
          <p:nvPr/>
        </p:nvPicPr>
        <p:blipFill>
          <a:blip r:embed="rId3" cstate="hqprint">
            <a:extLst>
              <a:ext uri="{28A0092B-C50C-407E-A947-70E740481C1C}">
                <a14:useLocalDpi xmlns:a14="http://schemas.microsoft.com/office/drawing/2010/main" val="0"/>
              </a:ext>
            </a:extLst>
          </a:blip>
          <a:srcRect l="39634" t="11881" r="22779" b="42640"/>
          <a:stretch/>
        </p:blipFill>
        <p:spPr>
          <a:xfrm>
            <a:off x="3955495" y="1891862"/>
            <a:ext cx="3509995" cy="2388878"/>
          </a:xfrm>
          <a:prstGeom prst="rect">
            <a:avLst/>
          </a:prstGeom>
        </p:spPr>
      </p:pic>
      <p:pic>
        <p:nvPicPr>
          <p:cNvPr id="11" name="Picture 10">
            <a:extLst>
              <a:ext uri="{FF2B5EF4-FFF2-40B4-BE49-F238E27FC236}">
                <a16:creationId xmlns:a16="http://schemas.microsoft.com/office/drawing/2014/main" id="{4CBFF7B7-0D84-D8E5-9D2D-EDBC2D893233}"/>
              </a:ext>
            </a:extLst>
          </p:cNvPr>
          <p:cNvPicPr>
            <a:picLocks noChangeAspect="1"/>
          </p:cNvPicPr>
          <p:nvPr/>
        </p:nvPicPr>
        <p:blipFill>
          <a:blip r:embed="rId4" cstate="hqprint">
            <a:extLst>
              <a:ext uri="{28A0092B-C50C-407E-A947-70E740481C1C}">
                <a14:useLocalDpi xmlns:a14="http://schemas.microsoft.com/office/drawing/2010/main" val="0"/>
              </a:ext>
            </a:extLst>
          </a:blip>
          <a:srcRect l="20201" t="55793" r="27654"/>
          <a:stretch/>
        </p:blipFill>
        <p:spPr>
          <a:xfrm>
            <a:off x="7465490" y="1863155"/>
            <a:ext cx="4020162" cy="2322057"/>
          </a:xfrm>
          <a:prstGeom prst="rect">
            <a:avLst/>
          </a:prstGeom>
        </p:spPr>
      </p:pic>
      <p:pic>
        <p:nvPicPr>
          <p:cNvPr id="12" name="Picture 11">
            <a:extLst>
              <a:ext uri="{FF2B5EF4-FFF2-40B4-BE49-F238E27FC236}">
                <a16:creationId xmlns:a16="http://schemas.microsoft.com/office/drawing/2014/main" id="{E4B3B5AD-E832-0368-A025-F8D4FAAA282B}"/>
              </a:ext>
            </a:extLst>
          </p:cNvPr>
          <p:cNvPicPr>
            <a:picLocks noChangeAspect="1"/>
          </p:cNvPicPr>
          <p:nvPr/>
        </p:nvPicPr>
        <p:blipFill>
          <a:blip r:embed="rId5"/>
          <a:stretch>
            <a:fillRect/>
          </a:stretch>
        </p:blipFill>
        <p:spPr>
          <a:xfrm>
            <a:off x="524665" y="4094698"/>
            <a:ext cx="3231984" cy="1012024"/>
          </a:xfrm>
          <a:prstGeom prst="rect">
            <a:avLst/>
          </a:prstGeom>
        </p:spPr>
      </p:pic>
      <p:pic>
        <p:nvPicPr>
          <p:cNvPr id="13" name="Picture 12">
            <a:extLst>
              <a:ext uri="{FF2B5EF4-FFF2-40B4-BE49-F238E27FC236}">
                <a16:creationId xmlns:a16="http://schemas.microsoft.com/office/drawing/2014/main" id="{9C033026-0E6D-41FB-448B-42CD6CFEAF95}"/>
              </a:ext>
            </a:extLst>
          </p:cNvPr>
          <p:cNvPicPr>
            <a:picLocks noChangeAspect="1"/>
          </p:cNvPicPr>
          <p:nvPr/>
        </p:nvPicPr>
        <p:blipFill>
          <a:blip r:embed="rId6"/>
          <a:stretch>
            <a:fillRect/>
          </a:stretch>
        </p:blipFill>
        <p:spPr>
          <a:xfrm>
            <a:off x="4412020" y="4168198"/>
            <a:ext cx="2731245" cy="1012024"/>
          </a:xfrm>
          <a:prstGeom prst="rect">
            <a:avLst/>
          </a:prstGeom>
        </p:spPr>
      </p:pic>
      <p:pic>
        <p:nvPicPr>
          <p:cNvPr id="14" name="Picture 13">
            <a:extLst>
              <a:ext uri="{FF2B5EF4-FFF2-40B4-BE49-F238E27FC236}">
                <a16:creationId xmlns:a16="http://schemas.microsoft.com/office/drawing/2014/main" id="{9AD580EA-2443-A603-4571-C31C188CE132}"/>
              </a:ext>
            </a:extLst>
          </p:cNvPr>
          <p:cNvPicPr>
            <a:picLocks noChangeAspect="1"/>
          </p:cNvPicPr>
          <p:nvPr/>
        </p:nvPicPr>
        <p:blipFill>
          <a:blip r:embed="rId7"/>
          <a:stretch>
            <a:fillRect/>
          </a:stretch>
        </p:blipFill>
        <p:spPr>
          <a:xfrm>
            <a:off x="7834714" y="4084442"/>
            <a:ext cx="3548180" cy="1012024"/>
          </a:xfrm>
          <a:prstGeom prst="rect">
            <a:avLst/>
          </a:prstGeom>
        </p:spPr>
      </p:pic>
    </p:spTree>
    <p:extLst>
      <p:ext uri="{BB962C8B-B14F-4D97-AF65-F5344CB8AC3E}">
        <p14:creationId xmlns:p14="http://schemas.microsoft.com/office/powerpoint/2010/main" val="212925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18FCBC-628F-DD47-81CF-6B94C198981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A463E293-3CE7-C8FE-0B2A-469E003FF401}"/>
              </a:ext>
            </a:extLst>
          </p:cNvPr>
          <p:cNvGrpSpPr/>
          <p:nvPr/>
        </p:nvGrpSpPr>
        <p:grpSpPr>
          <a:xfrm>
            <a:off x="563336" y="404345"/>
            <a:ext cx="706272" cy="646331"/>
            <a:chOff x="419100" y="1478690"/>
            <a:chExt cx="1453346" cy="1539445"/>
          </a:xfrm>
        </p:grpSpPr>
        <p:sp>
          <p:nvSpPr>
            <p:cNvPr id="6" name="Oval 5">
              <a:extLst>
                <a:ext uri="{FF2B5EF4-FFF2-40B4-BE49-F238E27FC236}">
                  <a16:creationId xmlns:a16="http://schemas.microsoft.com/office/drawing/2014/main" id="{C1853269-C604-E6AD-F507-E29036952934}"/>
                </a:ext>
              </a:extLst>
            </p:cNvPr>
            <p:cNvSpPr/>
            <p:nvPr/>
          </p:nvSpPr>
          <p:spPr>
            <a:xfrm>
              <a:off x="419100" y="1478690"/>
              <a:ext cx="1453346" cy="1539445"/>
            </a:xfrm>
            <a:prstGeom prst="ellipse">
              <a:avLst/>
            </a:prstGeom>
            <a:solidFill>
              <a:srgbClr val="00B0F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2">
              <a:extLst>
                <a:ext uri="{FF2B5EF4-FFF2-40B4-BE49-F238E27FC236}">
                  <a16:creationId xmlns:a16="http://schemas.microsoft.com/office/drawing/2014/main" id="{05DAF0EB-353B-F2D2-B3D1-7419F7BB3418}"/>
                </a:ext>
              </a:extLst>
            </p:cNvPr>
            <p:cNvSpPr/>
            <p:nvPr/>
          </p:nvSpPr>
          <p:spPr>
            <a:xfrm>
              <a:off x="457200" y="1783490"/>
              <a:ext cx="1186646" cy="1028700"/>
            </a:xfrm>
            <a:custGeom>
              <a:avLst/>
              <a:gdLst/>
              <a:ahLst/>
              <a:cxnLst/>
              <a:rect l="l" t="t" r="r" b="b"/>
              <a:pathLst>
                <a:path w="1370743" h="2057400">
                  <a:moveTo>
                    <a:pt x="0" y="0"/>
                  </a:moveTo>
                  <a:lnTo>
                    <a:pt x="1370742" y="0"/>
                  </a:lnTo>
                  <a:lnTo>
                    <a:pt x="1370742" y="2057400"/>
                  </a:lnTo>
                  <a:lnTo>
                    <a:pt x="0" y="20574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sp>
        <p:nvSpPr>
          <p:cNvPr id="8" name="TextBox 7">
            <a:extLst>
              <a:ext uri="{FF2B5EF4-FFF2-40B4-BE49-F238E27FC236}">
                <a16:creationId xmlns:a16="http://schemas.microsoft.com/office/drawing/2014/main" id="{AF3C0BEF-FE27-E008-0097-C8B3C1FA2E8B}"/>
              </a:ext>
            </a:extLst>
          </p:cNvPr>
          <p:cNvSpPr txBox="1"/>
          <p:nvPr/>
        </p:nvSpPr>
        <p:spPr>
          <a:xfrm>
            <a:off x="1480458" y="424642"/>
            <a:ext cx="90678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B8291A"/>
                </a:solidFill>
                <a:effectLst/>
                <a:uLnTx/>
                <a:uFillTx/>
                <a:latin typeface="Arial" panose="020B0604020202020204" pitchFamily="34" charset="0"/>
                <a:ea typeface="+mn-ea"/>
                <a:cs typeface="Arial" panose="020B0604020202020204" pitchFamily="34" charset="0"/>
              </a:rPr>
              <a:t>2. </a:t>
            </a:r>
            <a:r>
              <a:rPr kumimoji="0" lang="vi-VN" sz="4000" b="1" i="0" u="none" strike="noStrike" kern="1200" cap="none" spc="0" normalizeH="0" baseline="0" noProof="0" dirty="0">
                <a:ln>
                  <a:noFill/>
                </a:ln>
                <a:solidFill>
                  <a:srgbClr val="B8291A"/>
                </a:solidFill>
                <a:effectLst/>
                <a:uLnTx/>
                <a:uFillTx/>
                <a:latin typeface="Arial" panose="020B0604020202020204" pitchFamily="34" charset="0"/>
                <a:ea typeface="+mn-ea"/>
                <a:cs typeface="Arial" panose="020B0604020202020204" pitchFamily="34" charset="0"/>
              </a:rPr>
              <a:t>Nêu một số biểu hiện thường gặp ở người bị bệnh tả.</a:t>
            </a:r>
            <a:endParaRPr kumimoji="0" lang="en-US" sz="4000" b="1" i="0" u="none" strike="noStrike" kern="1200" cap="none" spc="0" normalizeH="0" baseline="0" noProof="0" dirty="0">
              <a:ln>
                <a:noFill/>
              </a:ln>
              <a:solidFill>
                <a:srgbClr val="B8291A"/>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1E2D3DC4-0A4A-290B-31FD-4B5CC8B3A07E}"/>
              </a:ext>
            </a:extLst>
          </p:cNvPr>
          <p:cNvPicPr>
            <a:picLocks noChangeAspect="1"/>
          </p:cNvPicPr>
          <p:nvPr/>
        </p:nvPicPr>
        <p:blipFill>
          <a:blip r:embed="rId5"/>
          <a:stretch>
            <a:fillRect/>
          </a:stretch>
        </p:blipFill>
        <p:spPr>
          <a:xfrm>
            <a:off x="685799" y="1952445"/>
            <a:ext cx="10700657" cy="3127766"/>
          </a:xfrm>
          <a:prstGeom prst="rect">
            <a:avLst/>
          </a:prstGeom>
        </p:spPr>
      </p:pic>
    </p:spTree>
    <p:extLst>
      <p:ext uri="{BB962C8B-B14F-4D97-AF65-F5344CB8AC3E}">
        <p14:creationId xmlns:p14="http://schemas.microsoft.com/office/powerpoint/2010/main" val="52689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C2637-6BA2-556E-6B52-E08AB7475FF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97BD36A-2C26-E967-1C2B-31D23F922CD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D8CCF8F6-C801-D2E6-3329-A34C9D0197AD}"/>
              </a:ext>
            </a:extLst>
          </p:cNvPr>
          <p:cNvSpPr txBox="1"/>
          <p:nvPr/>
        </p:nvSpPr>
        <p:spPr>
          <a:xfrm>
            <a:off x="2242457" y="1348800"/>
            <a:ext cx="8610600" cy="5016758"/>
          </a:xfrm>
          <a:prstGeom prst="rect">
            <a:avLst/>
          </a:prstGeom>
          <a:noFill/>
        </p:spPr>
        <p:txBody>
          <a:bodyPr wrap="square" rtlCol="0">
            <a:spAutoFit/>
          </a:bodyPr>
          <a:lstStyle/>
          <a:p>
            <a:pPr marL="571500" lvl="0" indent="-571500" algn="just">
              <a:buFont typeface="Arial" panose="020B0604020202020204" pitchFamily="34" charset="0"/>
              <a:buChar char="•"/>
            </a:pPr>
            <a:r>
              <a:rPr lang="vi-VN" sz="3200" dirty="0">
                <a:solidFill>
                  <a:srgbClr val="FF0000"/>
                </a:solidFill>
                <a:latin typeface="Tahoma" panose="020B0604030504040204" pitchFamily="34" charset="0"/>
                <a:ea typeface="Tahoma" panose="020B0604030504040204" pitchFamily="34" charset="0"/>
                <a:cs typeface="Tahoma" panose="020B0604030504040204" pitchFamily="34" charset="0"/>
              </a:rPr>
              <a:t>Vi khuẩn tả xâm nhập vào cơ quan tiêu hoá của con người trong các trường hợp: </a:t>
            </a:r>
            <a:r>
              <a:rPr lang="vi-VN" sz="3200" i="1" dirty="0">
                <a:solidFill>
                  <a:srgbClr val="FF0000"/>
                </a:solidFill>
                <a:latin typeface="Tahoma" panose="020B0604030504040204" pitchFamily="34" charset="0"/>
                <a:ea typeface="Tahoma" panose="020B0604030504040204" pitchFamily="34" charset="0"/>
                <a:cs typeface="Tahoma" panose="020B0604030504040204" pitchFamily="34" charset="0"/>
              </a:rPr>
              <a:t>uống nước bị nhiễm vi khuẩn tả, ăn các thuỷ hải sản có chứa vi khuẩn tả chưa được nấu chín; ăn rau sống được trồng trên đất hoặc nguồn nước tưới bị nhiễm vi khuẩn tả, ăn thức ăn bị vật trung gian như ruồi nhặng mang vi khuẩn tả đậu vào; bàn tay bị nhiễm vi khuẩn tả không được rửa sạch trước khi ăn.</a:t>
            </a:r>
            <a:endParaRPr kumimoji="0" lang="en-US" sz="3200" b="0" i="1"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FE095D17-9C60-2018-EA2F-5669D7F30723}"/>
              </a:ext>
            </a:extLst>
          </p:cNvPr>
          <p:cNvPicPr>
            <a:picLocks noChangeAspect="1"/>
          </p:cNvPicPr>
          <p:nvPr/>
        </p:nvPicPr>
        <p:blipFill>
          <a:blip r:embed="rId3" cstate="hqprint">
            <a:extLst>
              <a:ext uri="{28A0092B-C50C-407E-A947-70E740481C1C}">
                <a14:useLocalDpi xmlns:a14="http://schemas.microsoft.com/office/drawing/2010/main" val="0"/>
              </a:ext>
            </a:extLst>
          </a:blip>
          <a:srcRect l="24808" t="9436" r="26039"/>
          <a:stretch/>
        </p:blipFill>
        <p:spPr>
          <a:xfrm>
            <a:off x="0" y="3679371"/>
            <a:ext cx="2912185" cy="3018144"/>
          </a:xfrm>
          <a:prstGeom prst="rect">
            <a:avLst/>
          </a:prstGeom>
        </p:spPr>
      </p:pic>
      <p:pic>
        <p:nvPicPr>
          <p:cNvPr id="5" name="Picture 4">
            <a:extLst>
              <a:ext uri="{FF2B5EF4-FFF2-40B4-BE49-F238E27FC236}">
                <a16:creationId xmlns:a16="http://schemas.microsoft.com/office/drawing/2014/main" id="{CEE66D76-D8DF-1E37-37D1-7A82ED5A9A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0971" y="512003"/>
            <a:ext cx="2751216" cy="947006"/>
          </a:xfrm>
          <a:prstGeom prst="rect">
            <a:avLst/>
          </a:prstGeom>
        </p:spPr>
      </p:pic>
    </p:spTree>
    <p:extLst>
      <p:ext uri="{BB962C8B-B14F-4D97-AF65-F5344CB8AC3E}">
        <p14:creationId xmlns:p14="http://schemas.microsoft.com/office/powerpoint/2010/main" val="290073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C2637-6BA2-556E-6B52-E08AB7475FF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97BD36A-2C26-E967-1C2B-31D23F922CD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D8CCF8F6-C801-D2E6-3329-A34C9D0197AD}"/>
              </a:ext>
            </a:extLst>
          </p:cNvPr>
          <p:cNvSpPr txBox="1"/>
          <p:nvPr/>
        </p:nvSpPr>
        <p:spPr>
          <a:xfrm>
            <a:off x="2318657" y="1718915"/>
            <a:ext cx="8610600" cy="3785652"/>
          </a:xfrm>
          <a:prstGeom prst="rect">
            <a:avLst/>
          </a:prstGeom>
          <a:noFill/>
        </p:spPr>
        <p:txBody>
          <a:bodyPr wrap="square" rtlCol="0">
            <a:spAutoFit/>
          </a:bodyPr>
          <a:lstStyle/>
          <a:p>
            <a:pPr marL="571500" lvl="0" indent="-571500" algn="just">
              <a:buFont typeface="Arial" panose="020B0604020202020204" pitchFamily="34" charset="0"/>
              <a:buChar char="•"/>
            </a:pPr>
            <a:r>
              <a:rPr lang="vi-VN" sz="4000" dirty="0">
                <a:solidFill>
                  <a:srgbClr val="FF0000"/>
                </a:solidFill>
                <a:latin typeface="Tahoma" panose="020B0604030504040204" pitchFamily="34" charset="0"/>
                <a:ea typeface="Tahoma" panose="020B0604030504040204" pitchFamily="34" charset="0"/>
                <a:cs typeface="Tahoma" panose="020B0604030504040204" pitchFamily="34" charset="0"/>
              </a:rPr>
              <a:t>Khi vào đến ruột, vi khuẩn tả gây rối loạn chức năng tiêu hoá gây ra bệnh tả làm người bệnh có những biểu hiện như: đầy bụng và sôi bụng, nôn, tiêu chảy nhiều lần, mất nước,...</a:t>
            </a:r>
            <a:endParaRPr kumimoji="0" lang="en-US" sz="4000" b="0" i="1"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FE095D17-9C60-2018-EA2F-5669D7F30723}"/>
              </a:ext>
            </a:extLst>
          </p:cNvPr>
          <p:cNvPicPr>
            <a:picLocks noChangeAspect="1"/>
          </p:cNvPicPr>
          <p:nvPr/>
        </p:nvPicPr>
        <p:blipFill>
          <a:blip r:embed="rId3" cstate="hqprint">
            <a:extLst>
              <a:ext uri="{28A0092B-C50C-407E-A947-70E740481C1C}">
                <a14:useLocalDpi xmlns:a14="http://schemas.microsoft.com/office/drawing/2010/main" val="0"/>
              </a:ext>
            </a:extLst>
          </a:blip>
          <a:srcRect l="24808" t="9436" r="26039"/>
          <a:stretch/>
        </p:blipFill>
        <p:spPr>
          <a:xfrm>
            <a:off x="0" y="3679371"/>
            <a:ext cx="2912185" cy="3018144"/>
          </a:xfrm>
          <a:prstGeom prst="rect">
            <a:avLst/>
          </a:prstGeom>
        </p:spPr>
      </p:pic>
      <p:pic>
        <p:nvPicPr>
          <p:cNvPr id="5" name="Picture 4">
            <a:extLst>
              <a:ext uri="{FF2B5EF4-FFF2-40B4-BE49-F238E27FC236}">
                <a16:creationId xmlns:a16="http://schemas.microsoft.com/office/drawing/2014/main" id="{CEE66D76-D8DF-1E37-37D1-7A82ED5A9A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0971" y="468459"/>
            <a:ext cx="3635774" cy="1251483"/>
          </a:xfrm>
          <a:prstGeom prst="rect">
            <a:avLst/>
          </a:prstGeom>
        </p:spPr>
      </p:pic>
    </p:spTree>
    <p:extLst>
      <p:ext uri="{BB962C8B-B14F-4D97-AF65-F5344CB8AC3E}">
        <p14:creationId xmlns:p14="http://schemas.microsoft.com/office/powerpoint/2010/main" val="23729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ệnh tả">
            <a:hlinkClick r:id="" action="ppaction://media"/>
            <a:extLst>
              <a:ext uri="{FF2B5EF4-FFF2-40B4-BE49-F238E27FC236}">
                <a16:creationId xmlns:a16="http://schemas.microsoft.com/office/drawing/2014/main" id="{735CF65A-A2B1-8825-FB2D-E4C4EB5C1E6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5042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par>
                                <p:cTn id="7" presetID="1" presetClass="mediacall" presetSubtype="0" fill="hold" nodeType="withEffect">
                                  <p:stCondLst>
                                    <p:cond delay="0"/>
                                  </p:stCondLst>
                                  <p:childTnLst>
                                    <p:cmd type="call" cmd="playFrom(0.0)">
                                      <p:cBhvr>
                                        <p:cTn id="8"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C2637-6BA2-556E-6B52-E08AB7475FF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97BD36A-2C26-E967-1C2B-31D23F922CD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6FB1FE9-201C-BE28-BACE-7E529161857B}"/>
              </a:ext>
            </a:extLst>
          </p:cNvPr>
          <p:cNvPicPr>
            <a:picLocks noChangeAspect="1"/>
          </p:cNvPicPr>
          <p:nvPr/>
        </p:nvPicPr>
        <p:blipFill>
          <a:blip r:embed="rId3"/>
          <a:stretch>
            <a:fillRect/>
          </a:stretch>
        </p:blipFill>
        <p:spPr>
          <a:xfrm>
            <a:off x="642256" y="1781781"/>
            <a:ext cx="10548257" cy="2819384"/>
          </a:xfrm>
          <a:prstGeom prst="rect">
            <a:avLst/>
          </a:prstGeom>
        </p:spPr>
      </p:pic>
    </p:spTree>
    <p:extLst>
      <p:ext uri="{BB962C8B-B14F-4D97-AF65-F5344CB8AC3E}">
        <p14:creationId xmlns:p14="http://schemas.microsoft.com/office/powerpoint/2010/main" val="102383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B3AEDB-F95E-E453-DEFE-7D35B11F925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34830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DFD51-4F99-0600-DA0D-D7C256999EB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D5C4EE0-2816-A270-C6FF-8AAC9BFB957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41ADD145-9E4C-FDE4-DEFA-703E1D4B42D9}"/>
              </a:ext>
            </a:extLst>
          </p:cNvPr>
          <p:cNvSpPr txBox="1"/>
          <p:nvPr/>
        </p:nvSpPr>
        <p:spPr>
          <a:xfrm>
            <a:off x="2491579" y="1836559"/>
            <a:ext cx="719670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Nêu những nguyên nhân gây ra bệnh tả.</a:t>
            </a:r>
            <a:endParaRPr kumimoji="0" lang="en-US" sz="48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EAA557D3-CDD9-3C64-C76F-E70A40A957A5}"/>
              </a:ext>
            </a:extLst>
          </p:cNvPr>
          <p:cNvPicPr>
            <a:picLocks noChangeAspect="1"/>
          </p:cNvPicPr>
          <p:nvPr/>
        </p:nvPicPr>
        <p:blipFill>
          <a:blip r:embed="rId3" cstate="hqprint">
            <a:extLst>
              <a:ext uri="{28A0092B-C50C-407E-A947-70E740481C1C}">
                <a14:useLocalDpi xmlns:a14="http://schemas.microsoft.com/office/drawing/2010/main" val="0"/>
              </a:ext>
            </a:extLst>
          </a:blip>
          <a:srcRect l="12812" t="53727" r="59784" b="2165"/>
          <a:stretch/>
        </p:blipFill>
        <p:spPr>
          <a:xfrm rot="12350817">
            <a:off x="9095066" y="-446145"/>
            <a:ext cx="3079841" cy="2854722"/>
          </a:xfrm>
          <a:prstGeom prst="rect">
            <a:avLst/>
          </a:prstGeom>
        </p:spPr>
      </p:pic>
      <p:pic>
        <p:nvPicPr>
          <p:cNvPr id="5" name="Picture 4">
            <a:extLst>
              <a:ext uri="{FF2B5EF4-FFF2-40B4-BE49-F238E27FC236}">
                <a16:creationId xmlns:a16="http://schemas.microsoft.com/office/drawing/2014/main" id="{F1B42C18-CE5B-8095-30BB-AD70785FFFDD}"/>
              </a:ext>
            </a:extLst>
          </p:cNvPr>
          <p:cNvPicPr>
            <a:picLocks noChangeAspect="1"/>
          </p:cNvPicPr>
          <p:nvPr/>
        </p:nvPicPr>
        <p:blipFill>
          <a:blip r:embed="rId4" cstate="hqprint">
            <a:extLst>
              <a:ext uri="{28A0092B-C50C-407E-A947-70E740481C1C}">
                <a14:useLocalDpi xmlns:a14="http://schemas.microsoft.com/office/drawing/2010/main" val="0"/>
              </a:ext>
            </a:extLst>
          </a:blip>
          <a:srcRect l="33409" t="3631" r="33409" b="8889"/>
          <a:stretch/>
        </p:blipFill>
        <p:spPr>
          <a:xfrm>
            <a:off x="0" y="3687053"/>
            <a:ext cx="2187689" cy="3244274"/>
          </a:xfrm>
          <a:prstGeom prst="rect">
            <a:avLst/>
          </a:prstGeom>
        </p:spPr>
      </p:pic>
    </p:spTree>
    <p:extLst>
      <p:ext uri="{BB962C8B-B14F-4D97-AF65-F5344CB8AC3E}">
        <p14:creationId xmlns:p14="http://schemas.microsoft.com/office/powerpoint/2010/main" val="27613746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DFD51-4F99-0600-DA0D-D7C256999EB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D5C4EE0-2816-A270-C6FF-8AAC9BFB957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A7A4EBD-8EB2-0D09-7CA9-5CB8B0026BFC}"/>
              </a:ext>
            </a:extLst>
          </p:cNvPr>
          <p:cNvPicPr>
            <a:picLocks noChangeAspect="1"/>
          </p:cNvPicPr>
          <p:nvPr/>
        </p:nvPicPr>
        <p:blipFill>
          <a:blip r:embed="rId3" cstate="hqprint">
            <a:extLst>
              <a:ext uri="{28A0092B-C50C-407E-A947-70E740481C1C}">
                <a14:useLocalDpi xmlns:a14="http://schemas.microsoft.com/office/drawing/2010/main" val="0"/>
              </a:ext>
            </a:extLst>
          </a:blip>
          <a:srcRect t="22844" r="3129" b="34975"/>
          <a:stretch/>
        </p:blipFill>
        <p:spPr>
          <a:xfrm>
            <a:off x="112009" y="1033282"/>
            <a:ext cx="11810465" cy="2892776"/>
          </a:xfrm>
          <a:prstGeom prst="rect">
            <a:avLst/>
          </a:prstGeom>
        </p:spPr>
      </p:pic>
      <p:pic>
        <p:nvPicPr>
          <p:cNvPr id="3" name="Picture 2">
            <a:extLst>
              <a:ext uri="{FF2B5EF4-FFF2-40B4-BE49-F238E27FC236}">
                <a16:creationId xmlns:a16="http://schemas.microsoft.com/office/drawing/2014/main" id="{98979080-048E-3850-7268-DD79CD68A2A3}"/>
              </a:ext>
            </a:extLst>
          </p:cNvPr>
          <p:cNvPicPr>
            <a:picLocks noChangeAspect="1"/>
          </p:cNvPicPr>
          <p:nvPr/>
        </p:nvPicPr>
        <p:blipFill>
          <a:blip r:embed="rId4"/>
          <a:stretch>
            <a:fillRect/>
          </a:stretch>
        </p:blipFill>
        <p:spPr>
          <a:xfrm>
            <a:off x="313703" y="3786984"/>
            <a:ext cx="2821347" cy="1377815"/>
          </a:xfrm>
          <a:prstGeom prst="rect">
            <a:avLst/>
          </a:prstGeom>
        </p:spPr>
      </p:pic>
      <p:pic>
        <p:nvPicPr>
          <p:cNvPr id="7" name="Picture 6">
            <a:extLst>
              <a:ext uri="{FF2B5EF4-FFF2-40B4-BE49-F238E27FC236}">
                <a16:creationId xmlns:a16="http://schemas.microsoft.com/office/drawing/2014/main" id="{9B11B134-0875-034C-683C-8E2CFE84E7FE}"/>
              </a:ext>
            </a:extLst>
          </p:cNvPr>
          <p:cNvPicPr>
            <a:picLocks noChangeAspect="1"/>
          </p:cNvPicPr>
          <p:nvPr/>
        </p:nvPicPr>
        <p:blipFill>
          <a:blip r:embed="rId5"/>
          <a:stretch>
            <a:fillRect/>
          </a:stretch>
        </p:blipFill>
        <p:spPr>
          <a:xfrm>
            <a:off x="3171719" y="3801101"/>
            <a:ext cx="3070955" cy="1377815"/>
          </a:xfrm>
          <a:prstGeom prst="rect">
            <a:avLst/>
          </a:prstGeom>
        </p:spPr>
      </p:pic>
      <p:pic>
        <p:nvPicPr>
          <p:cNvPr id="8" name="Picture 7">
            <a:extLst>
              <a:ext uri="{FF2B5EF4-FFF2-40B4-BE49-F238E27FC236}">
                <a16:creationId xmlns:a16="http://schemas.microsoft.com/office/drawing/2014/main" id="{C6B8E206-9C22-D2A2-021A-34F83F9173BC}"/>
              </a:ext>
            </a:extLst>
          </p:cNvPr>
          <p:cNvPicPr>
            <a:picLocks noChangeAspect="1"/>
          </p:cNvPicPr>
          <p:nvPr/>
        </p:nvPicPr>
        <p:blipFill>
          <a:blip r:embed="rId6"/>
          <a:stretch>
            <a:fillRect/>
          </a:stretch>
        </p:blipFill>
        <p:spPr>
          <a:xfrm>
            <a:off x="6279343" y="3801100"/>
            <a:ext cx="2544283" cy="1377815"/>
          </a:xfrm>
          <a:prstGeom prst="rect">
            <a:avLst/>
          </a:prstGeom>
        </p:spPr>
      </p:pic>
      <p:pic>
        <p:nvPicPr>
          <p:cNvPr id="10" name="Picture 9">
            <a:extLst>
              <a:ext uri="{FF2B5EF4-FFF2-40B4-BE49-F238E27FC236}">
                <a16:creationId xmlns:a16="http://schemas.microsoft.com/office/drawing/2014/main" id="{BCC463D1-7BD2-30EC-83BF-CF9D0012808C}"/>
              </a:ext>
            </a:extLst>
          </p:cNvPr>
          <p:cNvPicPr>
            <a:picLocks noChangeAspect="1"/>
          </p:cNvPicPr>
          <p:nvPr/>
        </p:nvPicPr>
        <p:blipFill>
          <a:blip r:embed="rId7"/>
          <a:stretch>
            <a:fillRect/>
          </a:stretch>
        </p:blipFill>
        <p:spPr>
          <a:xfrm>
            <a:off x="8968935" y="3747513"/>
            <a:ext cx="2821345" cy="1377815"/>
          </a:xfrm>
          <a:prstGeom prst="rect">
            <a:avLst/>
          </a:prstGeom>
        </p:spPr>
      </p:pic>
    </p:spTree>
    <p:extLst>
      <p:ext uri="{BB962C8B-B14F-4D97-AF65-F5344CB8AC3E}">
        <p14:creationId xmlns:p14="http://schemas.microsoft.com/office/powerpoint/2010/main" val="87442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8A32C-51CE-1835-236B-EFCC25042E2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DF2C7C6-495C-84EE-D2A6-58E767BDDC6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32612C64-EE58-A80F-69DC-2883A3FE9506}"/>
              </a:ext>
            </a:extLst>
          </p:cNvPr>
          <p:cNvPicPr>
            <a:picLocks noChangeAspect="1"/>
          </p:cNvPicPr>
          <p:nvPr/>
        </p:nvPicPr>
        <p:blipFill>
          <a:blip r:embed="rId3"/>
          <a:stretch>
            <a:fillRect/>
          </a:stretch>
        </p:blipFill>
        <p:spPr>
          <a:xfrm>
            <a:off x="1650609" y="1383195"/>
            <a:ext cx="8890782" cy="3415886"/>
          </a:xfrm>
          <a:prstGeom prst="rect">
            <a:avLst/>
          </a:prstGeom>
        </p:spPr>
      </p:pic>
    </p:spTree>
    <p:extLst>
      <p:ext uri="{BB962C8B-B14F-4D97-AF65-F5344CB8AC3E}">
        <p14:creationId xmlns:p14="http://schemas.microsoft.com/office/powerpoint/2010/main" val="33854630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216D77-7B19-26F8-3157-DB06CAA5DB5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F8126BC-CB11-9183-FC1D-0B7C8CF7549B}"/>
              </a:ext>
            </a:extLst>
          </p:cNvPr>
          <p:cNvSpPr txBox="1"/>
          <p:nvPr/>
        </p:nvSpPr>
        <p:spPr>
          <a:xfrm>
            <a:off x="979016" y="1635841"/>
            <a:ext cx="5719047" cy="2123658"/>
          </a:xfrm>
          <a:prstGeom prst="rect">
            <a:avLst/>
          </a:prstGeom>
          <a:noFill/>
        </p:spPr>
        <p:txBody>
          <a:bodyPr wrap="square" rtlCol="0">
            <a:spAutoFit/>
          </a:bodyPr>
          <a:lstStyle/>
          <a:p>
            <a:pPr algn="ctr"/>
            <a:r>
              <a:rPr lang="en-US" sz="4400" b="1" dirty="0" err="1">
                <a:latin typeface="Tahoma" panose="020B0604030504040204" pitchFamily="34" charset="0"/>
                <a:ea typeface="Tahoma" panose="020B0604030504040204" pitchFamily="34" charset="0"/>
                <a:cs typeface="Tahoma" panose="020B0604030504040204" pitchFamily="34" charset="0"/>
              </a:rPr>
              <a:t>Nêu</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một</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số</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nguyên</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nhân</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gây</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ra</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bệnh</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sâu</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răng</a:t>
            </a:r>
            <a:r>
              <a:rPr lang="en-US" sz="4400" b="1" dirty="0">
                <a:latin typeface="Tahoma" panose="020B0604030504040204" pitchFamily="34" charset="0"/>
                <a:ea typeface="Tahoma" panose="020B0604030504040204" pitchFamily="34" charset="0"/>
                <a:cs typeface="Tahoma" panose="020B0604030504040204" pitchFamily="34" charset="0"/>
              </a:rPr>
              <a:t>.</a:t>
            </a:r>
          </a:p>
        </p:txBody>
      </p:sp>
      <p:pic>
        <p:nvPicPr>
          <p:cNvPr id="5" name="Picture 4">
            <a:extLst>
              <a:ext uri="{FF2B5EF4-FFF2-40B4-BE49-F238E27FC236}">
                <a16:creationId xmlns:a16="http://schemas.microsoft.com/office/drawing/2014/main" id="{29587779-104C-1EAD-8D86-D4A87575CBCE}"/>
              </a:ext>
            </a:extLst>
          </p:cNvPr>
          <p:cNvPicPr>
            <a:picLocks noChangeAspect="1"/>
          </p:cNvPicPr>
          <p:nvPr/>
        </p:nvPicPr>
        <p:blipFill>
          <a:blip r:embed="rId3" cstate="hqprint">
            <a:extLst>
              <a:ext uri="{28A0092B-C50C-407E-A947-70E740481C1C}">
                <a14:useLocalDpi xmlns:a14="http://schemas.microsoft.com/office/drawing/2010/main" val="0"/>
              </a:ext>
            </a:extLst>
          </a:blip>
          <a:srcRect l="36346" t="28923" r="38385" b="16512"/>
          <a:stretch/>
        </p:blipFill>
        <p:spPr>
          <a:xfrm>
            <a:off x="844061" y="444173"/>
            <a:ext cx="857071" cy="1041009"/>
          </a:xfrm>
          <a:prstGeom prst="rect">
            <a:avLst/>
          </a:prstGeom>
        </p:spPr>
      </p:pic>
      <p:pic>
        <p:nvPicPr>
          <p:cNvPr id="1026" name="Picture 2" descr="Hình ảnh Sâu Răng Cần Bảo Vệ Răng PNG , Trực Tuyến, Tình Nguyện Tuyên  Truyền, Nanh PNG miễn phí tải tập tin PSDComment và Vector">
            <a:extLst>
              <a:ext uri="{FF2B5EF4-FFF2-40B4-BE49-F238E27FC236}">
                <a16:creationId xmlns:a16="http://schemas.microsoft.com/office/drawing/2014/main" id="{DFBD5FA3-343E-B228-121C-F70706A974A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917" r="97417">
                        <a14:foregroundMark x1="33500" y1="18917" x2="47000" y2="25583"/>
                        <a14:foregroundMark x1="60833" y1="21083" x2="69167" y2="23167"/>
                        <a14:foregroundMark x1="69167" y1="23167" x2="73833" y2="26000"/>
                        <a14:foregroundMark x1="8750" y1="65083" x2="5750" y2="76583"/>
                        <a14:foregroundMark x1="5750" y1="76583" x2="6667" y2="77333"/>
                        <a14:foregroundMark x1="92667" y1="70000" x2="93750" y2="77167"/>
                        <a14:foregroundMark x1="93750" y1="77167" x2="91583" y2="79500"/>
                        <a14:foregroundMark x1="3833" y1="68417" x2="1917" y2="68583"/>
                        <a14:foregroundMark x1="96833" y1="70917" x2="97417" y2="78167"/>
                        <a14:foregroundMark x1="97417" y1="78167" x2="97167" y2="78417"/>
                      </a14:backgroundRemoval>
                    </a14:imgEffect>
                  </a14:imgLayer>
                </a14:imgProps>
              </a:ext>
              <a:ext uri="{28A0092B-C50C-407E-A947-70E740481C1C}">
                <a14:useLocalDpi xmlns:a14="http://schemas.microsoft.com/office/drawing/2010/main" val="0"/>
              </a:ext>
            </a:extLst>
          </a:blip>
          <a:srcRect/>
          <a:stretch>
            <a:fillRect/>
          </a:stretch>
        </p:blipFill>
        <p:spPr bwMode="auto">
          <a:xfrm>
            <a:off x="4049485" y="2873828"/>
            <a:ext cx="4114799" cy="4114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48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216D77-7B19-26F8-3157-DB06CAA5DB5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F8126BC-CB11-9183-FC1D-0B7C8CF7549B}"/>
              </a:ext>
            </a:extLst>
          </p:cNvPr>
          <p:cNvSpPr txBox="1"/>
          <p:nvPr/>
        </p:nvSpPr>
        <p:spPr>
          <a:xfrm>
            <a:off x="979016" y="1635841"/>
            <a:ext cx="5719047" cy="2123658"/>
          </a:xfrm>
          <a:prstGeom prst="rect">
            <a:avLst/>
          </a:prstGeom>
          <a:noFill/>
        </p:spPr>
        <p:txBody>
          <a:bodyPr wrap="square" rtlCol="0">
            <a:spAutoFit/>
          </a:bodyPr>
          <a:lstStyle/>
          <a:p>
            <a:pPr lvl="0" algn="ctr"/>
            <a:r>
              <a:rPr lang="en-US" sz="4400" b="1">
                <a:solidFill>
                  <a:prstClr val="black"/>
                </a:solidFill>
                <a:latin typeface="Tahoma" panose="020B0604030504040204" pitchFamily="34" charset="0"/>
                <a:ea typeface="Tahoma" panose="020B0604030504040204" pitchFamily="34" charset="0"/>
                <a:cs typeface="Tahoma" panose="020B0604030504040204" pitchFamily="34" charset="0"/>
              </a:rPr>
              <a:t>Nêu các biện pháp phòng tránh bệnh sâu răng.</a:t>
            </a:r>
            <a:endParaRPr kumimoji="0" lang="en-US"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29587779-104C-1EAD-8D86-D4A87575CBCE}"/>
              </a:ext>
            </a:extLst>
          </p:cNvPr>
          <p:cNvPicPr>
            <a:picLocks noChangeAspect="1"/>
          </p:cNvPicPr>
          <p:nvPr/>
        </p:nvPicPr>
        <p:blipFill>
          <a:blip r:embed="rId3" cstate="hqprint">
            <a:extLst>
              <a:ext uri="{28A0092B-C50C-407E-A947-70E740481C1C}">
                <a14:useLocalDpi xmlns:a14="http://schemas.microsoft.com/office/drawing/2010/main" val="0"/>
              </a:ext>
            </a:extLst>
          </a:blip>
          <a:srcRect l="36346" t="28923" r="38385" b="16512"/>
          <a:stretch/>
        </p:blipFill>
        <p:spPr>
          <a:xfrm>
            <a:off x="844061" y="444173"/>
            <a:ext cx="857071" cy="1041009"/>
          </a:xfrm>
          <a:prstGeom prst="rect">
            <a:avLst/>
          </a:prstGeom>
        </p:spPr>
      </p:pic>
      <p:pic>
        <p:nvPicPr>
          <p:cNvPr id="1026" name="Picture 2" descr="Hình ảnh Sâu Răng Cần Bảo Vệ Răng PNG , Trực Tuyến, Tình Nguyện Tuyên  Truyền, Nanh PNG miễn phí tải tập tin PSDComment và Vector">
            <a:extLst>
              <a:ext uri="{FF2B5EF4-FFF2-40B4-BE49-F238E27FC236}">
                <a16:creationId xmlns:a16="http://schemas.microsoft.com/office/drawing/2014/main" id="{DFBD5FA3-343E-B228-121C-F70706A974A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917" r="97417">
                        <a14:foregroundMark x1="33500" y1="18917" x2="47000" y2="25583"/>
                        <a14:foregroundMark x1="60833" y1="21083" x2="69167" y2="23167"/>
                        <a14:foregroundMark x1="69167" y1="23167" x2="73833" y2="26000"/>
                        <a14:foregroundMark x1="8750" y1="65083" x2="5750" y2="76583"/>
                        <a14:foregroundMark x1="5750" y1="76583" x2="6667" y2="77333"/>
                        <a14:foregroundMark x1="92667" y1="70000" x2="93750" y2="77167"/>
                        <a14:foregroundMark x1="93750" y1="77167" x2="91583" y2="79500"/>
                        <a14:foregroundMark x1="3833" y1="68417" x2="1917" y2="68583"/>
                        <a14:foregroundMark x1="96833" y1="70917" x2="97417" y2="78167"/>
                        <a14:foregroundMark x1="97417" y1="78167" x2="97167" y2="78417"/>
                      </a14:backgroundRemoval>
                    </a14:imgEffect>
                  </a14:imgLayer>
                </a14:imgProps>
              </a:ext>
              <a:ext uri="{28A0092B-C50C-407E-A947-70E740481C1C}">
                <a14:useLocalDpi xmlns:a14="http://schemas.microsoft.com/office/drawing/2010/main" val="0"/>
              </a:ext>
            </a:extLst>
          </a:blip>
          <a:srcRect/>
          <a:stretch>
            <a:fillRect/>
          </a:stretch>
        </p:blipFill>
        <p:spPr bwMode="auto">
          <a:xfrm>
            <a:off x="4049485" y="2873828"/>
            <a:ext cx="4114799" cy="4114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39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8A32C-51CE-1835-236B-EFCC25042E2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DF2C7C6-495C-84EE-D2A6-58E767BDDC6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17D2E58-6E12-AD73-0F34-433BD25DCDAD}"/>
              </a:ext>
            </a:extLst>
          </p:cNvPr>
          <p:cNvPicPr>
            <a:picLocks noChangeAspect="1"/>
          </p:cNvPicPr>
          <p:nvPr/>
        </p:nvPicPr>
        <p:blipFill>
          <a:blip r:embed="rId3"/>
          <a:stretch>
            <a:fillRect/>
          </a:stretch>
        </p:blipFill>
        <p:spPr>
          <a:xfrm>
            <a:off x="4815709" y="541191"/>
            <a:ext cx="3017782" cy="1072989"/>
          </a:xfrm>
          <a:prstGeom prst="rect">
            <a:avLst/>
          </a:prstGeom>
        </p:spPr>
      </p:pic>
      <p:pic>
        <p:nvPicPr>
          <p:cNvPr id="7" name="Picture 6">
            <a:extLst>
              <a:ext uri="{FF2B5EF4-FFF2-40B4-BE49-F238E27FC236}">
                <a16:creationId xmlns:a16="http://schemas.microsoft.com/office/drawing/2014/main" id="{834402A5-B85F-BE2A-BF5C-C388FD0DF1C8}"/>
              </a:ext>
            </a:extLst>
          </p:cNvPr>
          <p:cNvPicPr>
            <a:picLocks noChangeAspect="1"/>
          </p:cNvPicPr>
          <p:nvPr/>
        </p:nvPicPr>
        <p:blipFill>
          <a:blip r:embed="rId4"/>
          <a:stretch>
            <a:fillRect/>
          </a:stretch>
        </p:blipFill>
        <p:spPr>
          <a:xfrm>
            <a:off x="1980397" y="1116741"/>
            <a:ext cx="8492464" cy="3078747"/>
          </a:xfrm>
          <a:prstGeom prst="rect">
            <a:avLst/>
          </a:prstGeom>
        </p:spPr>
      </p:pic>
      <p:pic>
        <p:nvPicPr>
          <p:cNvPr id="9" name="Picture 8">
            <a:extLst>
              <a:ext uri="{FF2B5EF4-FFF2-40B4-BE49-F238E27FC236}">
                <a16:creationId xmlns:a16="http://schemas.microsoft.com/office/drawing/2014/main" id="{25A12CA6-DFB5-78E0-B690-CDBEE28D7FC6}"/>
              </a:ext>
            </a:extLst>
          </p:cNvPr>
          <p:cNvPicPr>
            <a:picLocks noChangeAspect="1"/>
          </p:cNvPicPr>
          <p:nvPr/>
        </p:nvPicPr>
        <p:blipFill>
          <a:blip r:embed="rId5"/>
          <a:stretch>
            <a:fillRect/>
          </a:stretch>
        </p:blipFill>
        <p:spPr>
          <a:xfrm>
            <a:off x="5249430" y="3295716"/>
            <a:ext cx="2237426" cy="963251"/>
          </a:xfrm>
          <a:prstGeom prst="rect">
            <a:avLst/>
          </a:prstGeom>
        </p:spPr>
      </p:pic>
    </p:spTree>
    <p:extLst>
      <p:ext uri="{BB962C8B-B14F-4D97-AF65-F5344CB8AC3E}">
        <p14:creationId xmlns:p14="http://schemas.microsoft.com/office/powerpoint/2010/main" val="81094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5387FE-C8C1-1538-F001-6A8CD2F37F5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466799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08E89-FDC1-87B9-BD35-2246FC29211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3ED6180-97D9-B013-A6E7-3B9C1FEF15D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F8FCD57-A539-08E4-73A0-E29AF3045081}"/>
              </a:ext>
            </a:extLst>
          </p:cNvPr>
          <p:cNvPicPr>
            <a:picLocks noChangeAspect="1"/>
          </p:cNvPicPr>
          <p:nvPr/>
        </p:nvPicPr>
        <p:blipFill>
          <a:blip r:embed="rId3"/>
          <a:stretch>
            <a:fillRect/>
          </a:stretch>
        </p:blipFill>
        <p:spPr>
          <a:xfrm>
            <a:off x="533400" y="2372104"/>
            <a:ext cx="10994571" cy="1541442"/>
          </a:xfrm>
          <a:prstGeom prst="rect">
            <a:avLst/>
          </a:prstGeom>
        </p:spPr>
      </p:pic>
    </p:spTree>
    <p:extLst>
      <p:ext uri="{BB962C8B-B14F-4D97-AF65-F5344CB8AC3E}">
        <p14:creationId xmlns:p14="http://schemas.microsoft.com/office/powerpoint/2010/main" val="43252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4A516-67A3-2608-7A7C-40236001076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0773223-0AE2-9B51-92CE-34B305CC1D97}"/>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0D2313C3-51C5-3348-9782-35CE4D63E21A}"/>
              </a:ext>
            </a:extLst>
          </p:cNvPr>
          <p:cNvPicPr>
            <a:picLocks noChangeAspect="1"/>
          </p:cNvPicPr>
          <p:nvPr/>
        </p:nvPicPr>
        <p:blipFill>
          <a:blip r:embed="rId3" cstate="hqprint">
            <a:extLst>
              <a:ext uri="{28A0092B-C50C-407E-A947-70E740481C1C}">
                <a14:useLocalDpi xmlns:a14="http://schemas.microsoft.com/office/drawing/2010/main" val="0"/>
              </a:ext>
            </a:extLst>
          </a:blip>
          <a:srcRect l="67799" t="33148" r="770" b="37408"/>
          <a:stretch/>
        </p:blipFill>
        <p:spPr>
          <a:xfrm>
            <a:off x="721209" y="548152"/>
            <a:ext cx="940840" cy="881350"/>
          </a:xfrm>
          <a:prstGeom prst="rect">
            <a:avLst/>
          </a:prstGeom>
        </p:spPr>
      </p:pic>
      <p:sp>
        <p:nvSpPr>
          <p:cNvPr id="5" name="TextBox 4">
            <a:extLst>
              <a:ext uri="{FF2B5EF4-FFF2-40B4-BE49-F238E27FC236}">
                <a16:creationId xmlns:a16="http://schemas.microsoft.com/office/drawing/2014/main" id="{637A7D5D-F6CB-277F-112C-01470D37DD4A}"/>
              </a:ext>
            </a:extLst>
          </p:cNvPr>
          <p:cNvSpPr txBox="1"/>
          <p:nvPr/>
        </p:nvSpPr>
        <p:spPr>
          <a:xfrm>
            <a:off x="1681351" y="606464"/>
            <a:ext cx="9288512" cy="707886"/>
          </a:xfrm>
          <a:prstGeom prst="rect">
            <a:avLst/>
          </a:prstGeom>
          <a:noFill/>
        </p:spPr>
        <p:txBody>
          <a:bodyPr wrap="square" rtlCol="0">
            <a:spAutoFit/>
          </a:bodyPr>
          <a:lstStyle/>
          <a:p>
            <a:pPr algn="just"/>
            <a:r>
              <a:rPr lang="en-US" sz="4000" b="1" dirty="0" err="1">
                <a:solidFill>
                  <a:srgbClr val="B8291A"/>
                </a:solidFill>
                <a:latin typeface="Tahoma" panose="020B0604030504040204" pitchFamily="34" charset="0"/>
                <a:ea typeface="Tahoma" panose="020B0604030504040204" pitchFamily="34" charset="0"/>
                <a:cs typeface="Tahoma" panose="020B0604030504040204" pitchFamily="34" charset="0"/>
              </a:rPr>
              <a:t>Tác</a:t>
            </a:r>
            <a:r>
              <a:rPr lang="en-US" sz="4000" b="1" dirty="0">
                <a:solidFill>
                  <a:srgbClr val="B8291A"/>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B8291A"/>
                </a:solidFill>
                <a:latin typeface="Tahoma" panose="020B0604030504040204" pitchFamily="34" charset="0"/>
                <a:ea typeface="Tahoma" panose="020B0604030504040204" pitchFamily="34" charset="0"/>
                <a:cs typeface="Tahoma" panose="020B0604030504040204" pitchFamily="34" charset="0"/>
              </a:rPr>
              <a:t>nhân</a:t>
            </a:r>
            <a:r>
              <a:rPr lang="en-US" sz="4000" b="1" dirty="0">
                <a:solidFill>
                  <a:srgbClr val="B8291A"/>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B8291A"/>
                </a:solidFill>
                <a:latin typeface="Tahoma" panose="020B0604030504040204" pitchFamily="34" charset="0"/>
                <a:ea typeface="Tahoma" panose="020B0604030504040204" pitchFamily="34" charset="0"/>
                <a:cs typeface="Tahoma" panose="020B0604030504040204" pitchFamily="34" charset="0"/>
              </a:rPr>
              <a:t>gây</a:t>
            </a:r>
            <a:r>
              <a:rPr lang="en-US" sz="4000" b="1" dirty="0">
                <a:solidFill>
                  <a:srgbClr val="B8291A"/>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B8291A"/>
                </a:solidFill>
                <a:latin typeface="Tahoma" panose="020B0604030504040204" pitchFamily="34" charset="0"/>
                <a:ea typeface="Tahoma" panose="020B0604030504040204" pitchFamily="34" charset="0"/>
                <a:cs typeface="Tahoma" panose="020B0604030504040204" pitchFamily="34" charset="0"/>
              </a:rPr>
              <a:t>ra</a:t>
            </a:r>
            <a:r>
              <a:rPr lang="en-US" sz="4000" b="1" dirty="0">
                <a:solidFill>
                  <a:srgbClr val="B8291A"/>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B8291A"/>
                </a:solidFill>
                <a:latin typeface="Tahoma" panose="020B0604030504040204" pitchFamily="34" charset="0"/>
                <a:ea typeface="Tahoma" panose="020B0604030504040204" pitchFamily="34" charset="0"/>
                <a:cs typeface="Tahoma" panose="020B0604030504040204" pitchFamily="34" charset="0"/>
              </a:rPr>
              <a:t>bệnh</a:t>
            </a:r>
            <a:r>
              <a:rPr lang="en-US" sz="4000" b="1" dirty="0">
                <a:solidFill>
                  <a:srgbClr val="B8291A"/>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B8291A"/>
                </a:solidFill>
                <a:latin typeface="Tahoma" panose="020B0604030504040204" pitchFamily="34" charset="0"/>
                <a:ea typeface="Tahoma" panose="020B0604030504040204" pitchFamily="34" charset="0"/>
                <a:cs typeface="Tahoma" panose="020B0604030504040204" pitchFamily="34" charset="0"/>
              </a:rPr>
              <a:t>tả</a:t>
            </a:r>
            <a:r>
              <a:rPr lang="en-US" sz="4000" b="1" dirty="0">
                <a:solidFill>
                  <a:srgbClr val="B8291A"/>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B8291A"/>
                </a:solidFill>
                <a:latin typeface="Tahoma" panose="020B0604030504040204" pitchFamily="34" charset="0"/>
                <a:ea typeface="Tahoma" panose="020B0604030504040204" pitchFamily="34" charset="0"/>
                <a:cs typeface="Tahoma" panose="020B0604030504040204" pitchFamily="34" charset="0"/>
              </a:rPr>
              <a:t>là</a:t>
            </a:r>
            <a:r>
              <a:rPr lang="en-US" sz="4000" b="1" dirty="0">
                <a:solidFill>
                  <a:srgbClr val="B8291A"/>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B8291A"/>
                </a:solidFill>
                <a:latin typeface="Tahoma" panose="020B0604030504040204" pitchFamily="34" charset="0"/>
                <a:ea typeface="Tahoma" panose="020B0604030504040204" pitchFamily="34" charset="0"/>
                <a:cs typeface="Tahoma" panose="020B0604030504040204" pitchFamily="34" charset="0"/>
              </a:rPr>
              <a:t>gì</a:t>
            </a:r>
            <a:r>
              <a:rPr lang="en-US" sz="4000" b="1" dirty="0">
                <a:solidFill>
                  <a:srgbClr val="B8291A"/>
                </a:solidFill>
                <a:latin typeface="Tahoma" panose="020B0604030504040204" pitchFamily="34" charset="0"/>
                <a:ea typeface="Tahoma" panose="020B0604030504040204" pitchFamily="34" charset="0"/>
                <a:cs typeface="Tahoma" panose="020B0604030504040204" pitchFamily="34" charset="0"/>
              </a:rPr>
              <a:t>?</a:t>
            </a:r>
          </a:p>
        </p:txBody>
      </p:sp>
      <p:sp>
        <p:nvSpPr>
          <p:cNvPr id="6" name="TextBox 5">
            <a:extLst>
              <a:ext uri="{FF2B5EF4-FFF2-40B4-BE49-F238E27FC236}">
                <a16:creationId xmlns:a16="http://schemas.microsoft.com/office/drawing/2014/main" id="{6B09B95C-E4C2-9AB1-BCC4-2A9671BBA01B}"/>
              </a:ext>
            </a:extLst>
          </p:cNvPr>
          <p:cNvSpPr txBox="1"/>
          <p:nvPr/>
        </p:nvSpPr>
        <p:spPr>
          <a:xfrm>
            <a:off x="2824059" y="2371282"/>
            <a:ext cx="8453541" cy="1938992"/>
          </a:xfrm>
          <a:prstGeom prst="rect">
            <a:avLst/>
          </a:prstGeom>
          <a:noFill/>
        </p:spPr>
        <p:txBody>
          <a:bodyPr wrap="square" rtlCol="0">
            <a:spAutoFit/>
          </a:bodyPr>
          <a:lstStyle/>
          <a:p>
            <a:pPr marL="457200" indent="-457200" algn="just">
              <a:spcBef>
                <a:spcPts val="600"/>
              </a:spcBef>
              <a:buFont typeface="Arial" panose="020B0604020202020204" pitchFamily="34" charset="0"/>
              <a:buChar char="•"/>
            </a:pPr>
            <a:r>
              <a:rPr lang="en-US" sz="6000" dirty="0" err="1">
                <a:solidFill>
                  <a:srgbClr val="0070C0"/>
                </a:solidFill>
                <a:latin typeface="Tahoma" panose="020B0604030504040204" pitchFamily="34" charset="0"/>
                <a:ea typeface="Tahoma" panose="020B0604030504040204" pitchFamily="34" charset="0"/>
                <a:cs typeface="Tahoma" panose="020B0604030504040204" pitchFamily="34" charset="0"/>
              </a:rPr>
              <a:t>Tác</a:t>
            </a:r>
            <a:r>
              <a:rPr lang="en-US" sz="6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6000" dirty="0" err="1">
                <a:solidFill>
                  <a:srgbClr val="0070C0"/>
                </a:solidFill>
                <a:latin typeface="Tahoma" panose="020B0604030504040204" pitchFamily="34" charset="0"/>
                <a:ea typeface="Tahoma" panose="020B0604030504040204" pitchFamily="34" charset="0"/>
                <a:cs typeface="Tahoma" panose="020B0604030504040204" pitchFamily="34" charset="0"/>
              </a:rPr>
              <a:t>nhân</a:t>
            </a:r>
            <a:r>
              <a:rPr lang="en-US" sz="6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6000" dirty="0" err="1">
                <a:solidFill>
                  <a:srgbClr val="0070C0"/>
                </a:solidFill>
                <a:latin typeface="Tahoma" panose="020B0604030504040204" pitchFamily="34" charset="0"/>
                <a:ea typeface="Tahoma" panose="020B0604030504040204" pitchFamily="34" charset="0"/>
                <a:cs typeface="Tahoma" panose="020B0604030504040204" pitchFamily="34" charset="0"/>
              </a:rPr>
              <a:t>gây</a:t>
            </a:r>
            <a:r>
              <a:rPr lang="en-US" sz="6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6000" dirty="0" err="1">
                <a:solidFill>
                  <a:srgbClr val="0070C0"/>
                </a:solidFill>
                <a:latin typeface="Tahoma" panose="020B0604030504040204" pitchFamily="34" charset="0"/>
                <a:ea typeface="Tahoma" panose="020B0604030504040204" pitchFamily="34" charset="0"/>
                <a:cs typeface="Tahoma" panose="020B0604030504040204" pitchFamily="34" charset="0"/>
              </a:rPr>
              <a:t>ra</a:t>
            </a:r>
            <a:r>
              <a:rPr lang="en-US" sz="6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6000" dirty="0" err="1">
                <a:solidFill>
                  <a:srgbClr val="0070C0"/>
                </a:solidFill>
                <a:latin typeface="Tahoma" panose="020B0604030504040204" pitchFamily="34" charset="0"/>
                <a:ea typeface="Tahoma" panose="020B0604030504040204" pitchFamily="34" charset="0"/>
                <a:cs typeface="Tahoma" panose="020B0604030504040204" pitchFamily="34" charset="0"/>
              </a:rPr>
              <a:t>bệnh</a:t>
            </a:r>
            <a:r>
              <a:rPr lang="en-US" sz="6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6000" dirty="0" err="1">
                <a:solidFill>
                  <a:srgbClr val="0070C0"/>
                </a:solidFill>
                <a:latin typeface="Tahoma" panose="020B0604030504040204" pitchFamily="34" charset="0"/>
                <a:ea typeface="Tahoma" panose="020B0604030504040204" pitchFamily="34" charset="0"/>
                <a:cs typeface="Tahoma" panose="020B0604030504040204" pitchFamily="34" charset="0"/>
              </a:rPr>
              <a:t>tả</a:t>
            </a:r>
            <a:r>
              <a:rPr lang="en-US" sz="6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6000" dirty="0" err="1">
                <a:solidFill>
                  <a:srgbClr val="0070C0"/>
                </a:solidFill>
                <a:latin typeface="Tahoma" panose="020B0604030504040204" pitchFamily="34" charset="0"/>
                <a:ea typeface="Tahoma" panose="020B0604030504040204" pitchFamily="34" charset="0"/>
                <a:cs typeface="Tahoma" panose="020B0604030504040204" pitchFamily="34" charset="0"/>
              </a:rPr>
              <a:t>là</a:t>
            </a:r>
            <a:r>
              <a:rPr lang="en-US" sz="6000" dirty="0">
                <a:solidFill>
                  <a:srgbClr val="0070C0"/>
                </a:solidFill>
                <a:latin typeface="Tahoma" panose="020B0604030504040204" pitchFamily="34" charset="0"/>
                <a:ea typeface="Tahoma" panose="020B0604030504040204" pitchFamily="34" charset="0"/>
                <a:cs typeface="Tahoma" panose="020B0604030504040204" pitchFamily="34" charset="0"/>
              </a:rPr>
              <a:t> vi </a:t>
            </a:r>
            <a:r>
              <a:rPr lang="en-US" sz="6000" dirty="0" err="1">
                <a:solidFill>
                  <a:srgbClr val="0070C0"/>
                </a:solidFill>
                <a:latin typeface="Tahoma" panose="020B0604030504040204" pitchFamily="34" charset="0"/>
                <a:ea typeface="Tahoma" panose="020B0604030504040204" pitchFamily="34" charset="0"/>
                <a:cs typeface="Tahoma" panose="020B0604030504040204" pitchFamily="34" charset="0"/>
              </a:rPr>
              <a:t>khuẩn</a:t>
            </a:r>
            <a:r>
              <a:rPr lang="en-US" sz="6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6000" dirty="0" err="1">
                <a:solidFill>
                  <a:srgbClr val="0070C0"/>
                </a:solidFill>
                <a:latin typeface="Tahoma" panose="020B0604030504040204" pitchFamily="34" charset="0"/>
                <a:ea typeface="Tahoma" panose="020B0604030504040204" pitchFamily="34" charset="0"/>
                <a:cs typeface="Tahoma" panose="020B0604030504040204" pitchFamily="34" charset="0"/>
              </a:rPr>
              <a:t>tả</a:t>
            </a:r>
            <a:r>
              <a:rPr lang="en-US" sz="6000" dirty="0">
                <a:solidFill>
                  <a:srgbClr val="0070C0"/>
                </a:solidFill>
                <a:latin typeface="Tahoma" panose="020B0604030504040204" pitchFamily="34" charset="0"/>
                <a:ea typeface="Tahoma" panose="020B0604030504040204" pitchFamily="34" charset="0"/>
                <a:cs typeface="Tahoma" panose="020B0604030504040204" pitchFamily="34" charset="0"/>
              </a:rPr>
              <a:t>. </a:t>
            </a:r>
          </a:p>
        </p:txBody>
      </p:sp>
      <p:pic>
        <p:nvPicPr>
          <p:cNvPr id="9" name="Picture 8">
            <a:extLst>
              <a:ext uri="{FF2B5EF4-FFF2-40B4-BE49-F238E27FC236}">
                <a16:creationId xmlns:a16="http://schemas.microsoft.com/office/drawing/2014/main" id="{534190DB-38F7-EFF6-B54C-3C48289FFFF6}"/>
              </a:ext>
            </a:extLst>
          </p:cNvPr>
          <p:cNvPicPr>
            <a:picLocks noChangeAspect="1"/>
          </p:cNvPicPr>
          <p:nvPr/>
        </p:nvPicPr>
        <p:blipFill>
          <a:blip r:embed="rId4" cstate="hqprint">
            <a:extLst>
              <a:ext uri="{28A0092B-C50C-407E-A947-70E740481C1C}">
                <a14:useLocalDpi xmlns:a14="http://schemas.microsoft.com/office/drawing/2010/main" val="0"/>
              </a:ext>
            </a:extLst>
          </a:blip>
          <a:srcRect l="19547" t="6154" r="53731" b="7993"/>
          <a:stretch/>
        </p:blipFill>
        <p:spPr>
          <a:xfrm flipH="1">
            <a:off x="0" y="2001503"/>
            <a:ext cx="2689214" cy="4860083"/>
          </a:xfrm>
          <a:prstGeom prst="rect">
            <a:avLst/>
          </a:prstGeom>
        </p:spPr>
      </p:pic>
    </p:spTree>
    <p:extLst>
      <p:ext uri="{BB962C8B-B14F-4D97-AF65-F5344CB8AC3E}">
        <p14:creationId xmlns:p14="http://schemas.microsoft.com/office/powerpoint/2010/main" val="310435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4A516-67A3-2608-7A7C-40236001076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0773223-0AE2-9B51-92CE-34B305CC1D97}"/>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0D2313C3-51C5-3348-9782-35CE4D63E21A}"/>
              </a:ext>
            </a:extLst>
          </p:cNvPr>
          <p:cNvPicPr>
            <a:picLocks noChangeAspect="1"/>
          </p:cNvPicPr>
          <p:nvPr/>
        </p:nvPicPr>
        <p:blipFill>
          <a:blip r:embed="rId3" cstate="hqprint">
            <a:extLst>
              <a:ext uri="{28A0092B-C50C-407E-A947-70E740481C1C}">
                <a14:useLocalDpi xmlns:a14="http://schemas.microsoft.com/office/drawing/2010/main" val="0"/>
              </a:ext>
            </a:extLst>
          </a:blip>
          <a:srcRect l="67799" t="33148" r="770" b="37408"/>
          <a:stretch/>
        </p:blipFill>
        <p:spPr>
          <a:xfrm>
            <a:off x="721209" y="548152"/>
            <a:ext cx="940840" cy="881350"/>
          </a:xfrm>
          <a:prstGeom prst="rect">
            <a:avLst/>
          </a:prstGeom>
        </p:spPr>
      </p:pic>
      <p:sp>
        <p:nvSpPr>
          <p:cNvPr id="5" name="TextBox 4">
            <a:extLst>
              <a:ext uri="{FF2B5EF4-FFF2-40B4-BE49-F238E27FC236}">
                <a16:creationId xmlns:a16="http://schemas.microsoft.com/office/drawing/2014/main" id="{637A7D5D-F6CB-277F-112C-01470D37DD4A}"/>
              </a:ext>
            </a:extLst>
          </p:cNvPr>
          <p:cNvSpPr txBox="1"/>
          <p:nvPr/>
        </p:nvSpPr>
        <p:spPr>
          <a:xfrm>
            <a:off x="1681351" y="606464"/>
            <a:ext cx="9288512"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B8291A"/>
                </a:solidFill>
                <a:effectLst/>
                <a:uLnTx/>
                <a:uFillTx/>
                <a:latin typeface="Tahoma" panose="020B0604030504040204" pitchFamily="34" charset="0"/>
                <a:ea typeface="Tahoma" panose="020B0604030504040204" pitchFamily="34" charset="0"/>
                <a:cs typeface="Tahoma" panose="020B0604030504040204" pitchFamily="34" charset="0"/>
              </a:rPr>
              <a:t>Bệnh tả được lây qua đường nào?</a:t>
            </a:r>
            <a:endParaRPr kumimoji="0" lang="en-US" sz="4000" b="1" i="0" u="none" strike="noStrike" kern="1200" cap="none" spc="0" normalizeH="0" baseline="0" noProof="0" dirty="0">
              <a:ln>
                <a:noFill/>
              </a:ln>
              <a:solidFill>
                <a:srgbClr val="B8291A"/>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6B09B95C-E4C2-9AB1-BCC4-2A9671BBA01B}"/>
              </a:ext>
            </a:extLst>
          </p:cNvPr>
          <p:cNvSpPr txBox="1"/>
          <p:nvPr/>
        </p:nvSpPr>
        <p:spPr>
          <a:xfrm>
            <a:off x="2824059" y="2371282"/>
            <a:ext cx="8453541" cy="1938992"/>
          </a:xfrm>
          <a:prstGeom prst="rect">
            <a:avLst/>
          </a:prstGeom>
          <a:noFill/>
        </p:spPr>
        <p:txBody>
          <a:bodyPr wrap="square" rtlCol="0">
            <a:spAutoFit/>
          </a:bodyPr>
          <a:lstStyle/>
          <a:p>
            <a:pPr marL="457200" lvl="0" indent="-457200" algn="just">
              <a:spcBef>
                <a:spcPts val="600"/>
              </a:spcBef>
              <a:buFont typeface="Arial" panose="020B0604020202020204" pitchFamily="34" charset="0"/>
              <a:buChar char="•"/>
            </a:pPr>
            <a:r>
              <a:rPr lang="vi-VN" sz="6000">
                <a:solidFill>
                  <a:srgbClr val="0070C0"/>
                </a:solidFill>
                <a:latin typeface="Tahoma" panose="020B0604030504040204" pitchFamily="34" charset="0"/>
                <a:ea typeface="Tahoma" panose="020B0604030504040204" pitchFamily="34" charset="0"/>
                <a:cs typeface="Tahoma" panose="020B0604030504040204" pitchFamily="34" charset="0"/>
              </a:rPr>
              <a:t>Bệnh tả được lây qua đường tiêu hoá.</a:t>
            </a:r>
            <a:endParaRPr kumimoji="0" lang="en-US" sz="60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8">
            <a:extLst>
              <a:ext uri="{FF2B5EF4-FFF2-40B4-BE49-F238E27FC236}">
                <a16:creationId xmlns:a16="http://schemas.microsoft.com/office/drawing/2014/main" id="{534190DB-38F7-EFF6-B54C-3C48289FFFF6}"/>
              </a:ext>
            </a:extLst>
          </p:cNvPr>
          <p:cNvPicPr>
            <a:picLocks noChangeAspect="1"/>
          </p:cNvPicPr>
          <p:nvPr/>
        </p:nvPicPr>
        <p:blipFill>
          <a:blip r:embed="rId4" cstate="hqprint">
            <a:extLst>
              <a:ext uri="{28A0092B-C50C-407E-A947-70E740481C1C}">
                <a14:useLocalDpi xmlns:a14="http://schemas.microsoft.com/office/drawing/2010/main" val="0"/>
              </a:ext>
            </a:extLst>
          </a:blip>
          <a:srcRect l="19547" t="6154" r="53731" b="7993"/>
          <a:stretch/>
        </p:blipFill>
        <p:spPr>
          <a:xfrm flipH="1">
            <a:off x="0" y="2001503"/>
            <a:ext cx="2689214" cy="4860083"/>
          </a:xfrm>
          <a:prstGeom prst="rect">
            <a:avLst/>
          </a:prstGeom>
        </p:spPr>
      </p:pic>
    </p:spTree>
    <p:extLst>
      <p:ext uri="{BB962C8B-B14F-4D97-AF65-F5344CB8AC3E}">
        <p14:creationId xmlns:p14="http://schemas.microsoft.com/office/powerpoint/2010/main" val="55161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18FCBC-628F-DD47-81CF-6B94C198981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A463E293-3CE7-C8FE-0B2A-469E003FF401}"/>
              </a:ext>
            </a:extLst>
          </p:cNvPr>
          <p:cNvGrpSpPr/>
          <p:nvPr/>
        </p:nvGrpSpPr>
        <p:grpSpPr>
          <a:xfrm>
            <a:off x="563336" y="404345"/>
            <a:ext cx="706272" cy="646331"/>
            <a:chOff x="419100" y="1478690"/>
            <a:chExt cx="1453346" cy="1539445"/>
          </a:xfrm>
        </p:grpSpPr>
        <p:sp>
          <p:nvSpPr>
            <p:cNvPr id="6" name="Oval 5">
              <a:extLst>
                <a:ext uri="{FF2B5EF4-FFF2-40B4-BE49-F238E27FC236}">
                  <a16:creationId xmlns:a16="http://schemas.microsoft.com/office/drawing/2014/main" id="{C1853269-C604-E6AD-F507-E29036952934}"/>
                </a:ext>
              </a:extLst>
            </p:cNvPr>
            <p:cNvSpPr/>
            <p:nvPr/>
          </p:nvSpPr>
          <p:spPr>
            <a:xfrm>
              <a:off x="419100" y="1478690"/>
              <a:ext cx="1453346" cy="1539445"/>
            </a:xfrm>
            <a:prstGeom prst="ellipse">
              <a:avLst/>
            </a:prstGeom>
            <a:solidFill>
              <a:srgbClr val="00B0F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Freeform 2">
              <a:extLst>
                <a:ext uri="{FF2B5EF4-FFF2-40B4-BE49-F238E27FC236}">
                  <a16:creationId xmlns:a16="http://schemas.microsoft.com/office/drawing/2014/main" id="{05DAF0EB-353B-F2D2-B3D1-7419F7BB3418}"/>
                </a:ext>
              </a:extLst>
            </p:cNvPr>
            <p:cNvSpPr/>
            <p:nvPr/>
          </p:nvSpPr>
          <p:spPr>
            <a:xfrm>
              <a:off x="457200" y="1783490"/>
              <a:ext cx="1186646" cy="1028700"/>
            </a:xfrm>
            <a:custGeom>
              <a:avLst/>
              <a:gdLst/>
              <a:ahLst/>
              <a:cxnLst/>
              <a:rect l="l" t="t" r="r" b="b"/>
              <a:pathLst>
                <a:path w="1370743" h="2057400">
                  <a:moveTo>
                    <a:pt x="0" y="0"/>
                  </a:moveTo>
                  <a:lnTo>
                    <a:pt x="1370742" y="0"/>
                  </a:lnTo>
                  <a:lnTo>
                    <a:pt x="1370742" y="2057400"/>
                  </a:lnTo>
                  <a:lnTo>
                    <a:pt x="0" y="20574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sp>
        <p:nvSpPr>
          <p:cNvPr id="8" name="TextBox 7">
            <a:extLst>
              <a:ext uri="{FF2B5EF4-FFF2-40B4-BE49-F238E27FC236}">
                <a16:creationId xmlns:a16="http://schemas.microsoft.com/office/drawing/2014/main" id="{AF3C0BEF-FE27-E008-0097-C8B3C1FA2E8B}"/>
              </a:ext>
            </a:extLst>
          </p:cNvPr>
          <p:cNvSpPr txBox="1"/>
          <p:nvPr/>
        </p:nvSpPr>
        <p:spPr>
          <a:xfrm>
            <a:off x="1480458" y="424642"/>
            <a:ext cx="9067800" cy="1323439"/>
          </a:xfrm>
          <a:prstGeom prst="rect">
            <a:avLst/>
          </a:prstGeom>
          <a:noFill/>
        </p:spPr>
        <p:txBody>
          <a:bodyPr wrap="square" rtlCol="0">
            <a:spAutoFit/>
          </a:bodyPr>
          <a:lstStyle/>
          <a:p>
            <a:pPr algn="just"/>
            <a:r>
              <a:rPr lang="en-US" sz="4000" b="1" dirty="0">
                <a:solidFill>
                  <a:srgbClr val="B8291A"/>
                </a:solidFill>
                <a:latin typeface="Arial" panose="020B0604020202020204" pitchFamily="34" charset="0"/>
                <a:cs typeface="Arial" panose="020B0604020202020204" pitchFamily="34" charset="0"/>
              </a:rPr>
              <a:t>1. </a:t>
            </a:r>
            <a:r>
              <a:rPr lang="vi-VN" sz="4000" b="1" dirty="0">
                <a:solidFill>
                  <a:srgbClr val="B8291A"/>
                </a:solidFill>
                <a:latin typeface="Arial" panose="020B0604020202020204" pitchFamily="34" charset="0"/>
                <a:cs typeface="Arial" panose="020B0604020202020204" pitchFamily="34" charset="0"/>
              </a:rPr>
              <a:t>Nêu nguyên nhân có thể gây bệnh tả ở người.</a:t>
            </a:r>
            <a:endParaRPr lang="en-US" sz="4000" b="1" dirty="0">
              <a:solidFill>
                <a:srgbClr val="B8291A"/>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25CBE854-C552-94D6-601B-F84D30432D78}"/>
              </a:ext>
            </a:extLst>
          </p:cNvPr>
          <p:cNvPicPr>
            <a:picLocks noChangeAspect="1"/>
          </p:cNvPicPr>
          <p:nvPr/>
        </p:nvPicPr>
        <p:blipFill>
          <a:blip r:embed="rId5"/>
          <a:stretch>
            <a:fillRect/>
          </a:stretch>
        </p:blipFill>
        <p:spPr>
          <a:xfrm>
            <a:off x="1458686" y="1669603"/>
            <a:ext cx="8555490" cy="4670644"/>
          </a:xfrm>
          <a:prstGeom prst="rect">
            <a:avLst/>
          </a:prstGeom>
        </p:spPr>
      </p:pic>
    </p:spTree>
    <p:extLst>
      <p:ext uri="{BB962C8B-B14F-4D97-AF65-F5344CB8AC3E}">
        <p14:creationId xmlns:p14="http://schemas.microsoft.com/office/powerpoint/2010/main" val="105398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427</TotalTime>
  <Words>245</Words>
  <Application>Microsoft Office PowerPoint</Application>
  <PresentationFormat>Widescreen</PresentationFormat>
  <Paragraphs>12</Paragraphs>
  <Slides>19</Slides>
  <Notes>0</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19</vt:i4>
      </vt:variant>
    </vt:vector>
  </HeadingPairs>
  <TitlesOfParts>
    <vt:vector size="26" baseType="lpstr">
      <vt:lpstr>Arial</vt:lpstr>
      <vt:lpstr>Calibri</vt:lpstr>
      <vt:lpstr>Calibri Light</vt:lpstr>
      <vt:lpstr>Tahoma</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2</cp:revision>
  <dcterms:created xsi:type="dcterms:W3CDTF">2024-12-20T05:10:48Z</dcterms:created>
  <dcterms:modified xsi:type="dcterms:W3CDTF">2025-01-20T10:36:45Z</dcterms:modified>
</cp:coreProperties>
</file>