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activeX/activeX15.xml" ContentType="application/vnd.ms-office.activeX+xml"/>
  <Override PartName="/ppt/activeX/activeX26.xml" ContentType="application/vnd.ms-office.activeX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activeX/activeX2.xml" ContentType="application/vnd.ms-office.activeX+xml"/>
  <Override PartName="/ppt/activeX/activeX33.xml" ContentType="application/vnd.ms-office.activeX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activeX/activeX11.xml" ContentType="application/vnd.ms-office.activeX+xml"/>
  <Override PartName="/ppt/activeX/activeX22.xml" ContentType="application/vnd.ms-office.activeX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activeX/activeX7.xml" ContentType="application/vnd.ms-office.activeX+xml"/>
  <Override PartName="/ppt/activeX/activeX27.xml" ContentType="application/vnd.ms-office.activeX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activeX/activeX16.xml" ContentType="application/vnd.ms-office.activeX+xml"/>
  <Override PartName="/ppt/activeX/activeX34.xml" ContentType="application/vnd.ms-office.activeX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activeX/activeX2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activeX/activeX12.xml" ContentType="application/vnd.ms-office.activeX+xml"/>
  <Override PartName="/ppt/activeX/activeX21.xml" ContentType="application/vnd.ms-office.activeX+xml"/>
  <Override PartName="/ppt/activeX/activeX30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ppt/activeX/activeX10.xml" ContentType="application/vnd.ms-office.activeX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activeX/activeX8.xml" ContentType="application/vnd.ms-office.activeX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activeX/activeX6.xml" ContentType="application/vnd.ms-office.activeX+xml"/>
  <Override PartName="/ppt/activeX/activeX19.xml" ContentType="application/vnd.ms-office.activeX+xml"/>
  <Override PartName="/ppt/activeX/activeX28.xml" ContentType="application/vnd.ms-office.activeX+xml"/>
  <Override PartName="/ppt/activeX/activeX37.xml" ContentType="application/vnd.ms-office.activeX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activeX/activeX4.xml" ContentType="application/vnd.ms-office.activeX+xml"/>
  <Override PartName="/ppt/activeX/activeX17.xml" ContentType="application/vnd.ms-office.activeX+xml"/>
  <Override PartName="/ppt/activeX/activeX35.xml" ContentType="application/vnd.ms-office.activeX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activeX/activeX13.xml" ContentType="application/vnd.ms-office.activeX+xml"/>
  <Override PartName="/ppt/activeX/activeX24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activeX/activeX31.xml" ContentType="application/vnd.ms-office.activeX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activeX/activeX20.xml" ContentType="application/vnd.ms-office.activeX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activeX/activeX9.xml" ContentType="application/vnd.ms-office.activeX+xml"/>
  <Override PartName="/ppt/activeX/activeX29.xml" ContentType="application/vnd.ms-office.activeX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activeX/activeX18.xml" ContentType="application/vnd.ms-office.activeX+xml"/>
  <Override PartName="/ppt/activeX/activeX36.xml" ContentType="application/vnd.ms-office.activeX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activeX/activeX5.xml" ContentType="application/vnd.ms-office.activeX+xml"/>
  <Override PartName="/ppt/activeX/activeX25.xml" ContentType="application/vnd.ms-office.activeX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activeX/activeX14.xml" ContentType="application/vnd.ms-office.activeX+xml"/>
  <Override PartName="/ppt/activeX/activeX32.xml" ContentType="application/vnd.ms-office.activeX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85" r:id="rId2"/>
    <p:sldId id="2007577173" r:id="rId3"/>
    <p:sldId id="583" r:id="rId4"/>
    <p:sldId id="584" r:id="rId5"/>
    <p:sldId id="2007577171" r:id="rId6"/>
    <p:sldId id="2007577172" r:id="rId7"/>
    <p:sldId id="260" r:id="rId8"/>
    <p:sldId id="262" r:id="rId9"/>
    <p:sldId id="261" r:id="rId10"/>
    <p:sldId id="2007577174" r:id="rId11"/>
    <p:sldId id="2007577163" r:id="rId12"/>
    <p:sldId id="2007577152" r:id="rId13"/>
    <p:sldId id="2007577135" r:id="rId14"/>
    <p:sldId id="2007577169" r:id="rId15"/>
    <p:sldId id="2007577170" r:id="rId16"/>
    <p:sldId id="281" r:id="rId17"/>
    <p:sldId id="417" r:id="rId18"/>
    <p:sldId id="256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9A6029E0-9F4F-4751-8C61-222D4076960E}">
          <p14:sldIdLst>
            <p14:sldId id="585"/>
            <p14:sldId id="2007577173"/>
            <p14:sldId id="583"/>
            <p14:sldId id="584"/>
            <p14:sldId id="2007577171"/>
            <p14:sldId id="2007577172"/>
            <p14:sldId id="260"/>
            <p14:sldId id="262"/>
            <p14:sldId id="261"/>
            <p14:sldId id="2007577174"/>
            <p14:sldId id="2007577163"/>
            <p14:sldId id="2007577152"/>
            <p14:sldId id="2007577135"/>
            <p14:sldId id="2007577169"/>
            <p14:sldId id="2007577170"/>
            <p14:sldId id="281"/>
            <p14:sldId id="417"/>
            <p14:sldId id="256"/>
          </p14:sldIdLst>
        </p14:section>
        <p14:section name="Untitled Section" id="{8032D363-565B-424D-98AB-AA1DF83C171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66FF"/>
    <a:srgbClr val="99FF66"/>
    <a:srgbClr val="CC3300"/>
    <a:srgbClr val="FF6600"/>
    <a:srgbClr val="FF7707"/>
    <a:srgbClr val="FF3399"/>
    <a:srgbClr val="0000CC"/>
    <a:srgbClr val="009900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41" autoAdjust="0"/>
  </p:normalViewPr>
  <p:slideViewPr>
    <p:cSldViewPr snapToGrid="0">
      <p:cViewPr varScale="1">
        <p:scale>
          <a:sx n="74" d="100"/>
          <a:sy n="74" d="100"/>
        </p:scale>
        <p:origin x="-4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214;1464"/>
  <ax:ocxPr ax:name="Value" ax:value="1"/>
  <ax:ocxPr ax:name="FontName" ax:value="Arial"/>
  <ax:ocxPr ax:name="FontEffects" ax:value="1073741825"/>
  <ax:ocxPr ax:name="FontHeight" ax:value="636"/>
  <ax:ocxPr ax:name="FontCharSet" ax:value="0"/>
  <ax:ocxPr ax:name="FontPitchAndFamily" ax:value="2"/>
  <ax:ocxPr ax:name="FontWeight" ax:value="700"/>
</ax:ocx>
</file>

<file path=ppt/activeX/activeX10.xml><?xml version="1.0" encoding="utf-8"?>
<ax:ocx xmlns:ax="http://schemas.microsoft.com/office/2006/activeX" xmlns:r="http://schemas.openxmlformats.org/officeDocument/2006/relationships" ax:classid="{978C9E23-D4B0-11CE-BF2D-00AA003F40D0}" ax:persistence="persistPropertyBag">
  <ax:ocxPr ax:name="ForeColor" ax:value="2147483656"/>
  <ax:ocxPr ax:name="BackColor" ax:value="2147483653"/>
  <ax:ocxPr ax:name="Caption" ax:value="Label1"/>
  <ax:ocxPr ax:name="Size" ax:value="123;128"/>
  <ax:ocxPr ax:name="FontName" ax:value="Arial"/>
  <ax:ocxPr ax:name="FontHeight" ax:value="276"/>
  <ax:ocxPr ax:name="FontCharSet" ax:value="0"/>
  <ax:ocxPr ax:name="FontPitchAndFamily" ax:value="2"/>
</ax:ocx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92;1319"/>
  <ax:ocxPr ax:name="Value" ax:value=" 300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214;1464"/>
  <ax:ocxPr ax:name="Value" ax:value="0"/>
  <ax:ocxPr ax:name="FontName" ax:value="Arial"/>
  <ax:ocxPr ax:name="FontEffects" ax:value="1073741825"/>
  <ax:ocxPr ax:name="FontHeight" ax:value="636"/>
  <ax:ocxPr ax:name="FontCharSet" ax:value="0"/>
  <ax:ocxPr ax:name="FontPitchAndFamily" ax:value="2"/>
  <ax:ocxPr ax:name="FontWeight" ax:value="700"/>
</ax:ocx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971;1319"/>
  <ax:ocxPr ax:name="Value" ax:value=" 90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967;1319"/>
  <ax:ocxPr ax:name="Value" ax:value=" 1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96;131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967;131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971;131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96;131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967;131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967;131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214;1464"/>
  <ax:ocxPr ax:name="Value" ax:value="6"/>
  <ax:ocxPr ax:name="FontName" ax:value="Arial"/>
  <ax:ocxPr ax:name="FontEffects" ax:value="1073741825"/>
  <ax:ocxPr ax:name="FontHeight" ax:value="636"/>
  <ax:ocxPr ax:name="FontCharSet" ax:value="0"/>
  <ax:ocxPr ax:name="FontPitchAndFamily" ax:value="2"/>
  <ax:ocxPr ax:name="FontWeight" ax:value="700"/>
</ax:ocx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8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49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8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8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3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2143;1654"/>
  <ax:ocxPr ax:name="Value" ax:value=" 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849;1464"/>
  <ax:ocxPr ax:name="Value" ax:value="106"/>
  <ax:ocxPr ax:name="FontName" ax:value="Arial"/>
  <ax:ocxPr ax:name="FontEffects" ax:value="1073741825"/>
  <ax:ocxPr ax:name="FontHeight" ax:value="720"/>
  <ax:ocxPr ax:name="FontCharSet" ax:value="0"/>
  <ax:ocxPr ax:name="FontPitchAndFamily" ax:value="2"/>
  <ax:ocxPr ax:name="FontWeight" ax:value="700"/>
</ax:ocx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214;1464"/>
  <ax:ocxPr ax:name="Value" ax:value="3"/>
  <ax:ocxPr ax:name="FontName" ax:value="Arial"/>
  <ax:ocxPr ax:name="FontEffects" ax:value="1073741825"/>
  <ax:ocxPr ax:name="FontHeight" ax:value="636"/>
  <ax:ocxPr ax:name="FontCharSet" ax:value="0"/>
  <ax:ocxPr ax:name="FontPitchAndFamily" ax:value="2"/>
  <ax:ocxPr ax:name="FontWeight" ax:value="700"/>
</ax:ocx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214;1464"/>
  <ax:ocxPr ax:name="Value" ax:value="4"/>
  <ax:ocxPr ax:name="FontName" ax:value="Arial"/>
  <ax:ocxPr ax:name="FontEffects" ax:value="1073741825"/>
  <ax:ocxPr ax:name="FontHeight" ax:value="636"/>
  <ax:ocxPr ax:name="FontCharSet" ax:value="0"/>
  <ax:ocxPr ax:name="FontPitchAndFamily" ax:value="2"/>
  <ax:ocxPr ax:name="FontWeight" ax:value="700"/>
</ax:ocx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214;1464"/>
  <ax:ocxPr ax:name="Value" ax:value="4"/>
  <ax:ocxPr ax:name="FontName" ax:value="Arial"/>
  <ax:ocxPr ax:name="FontEffects" ax:value="1073741825"/>
  <ax:ocxPr ax:name="FontHeight" ax:value="636"/>
  <ax:ocxPr ax:name="FontCharSet" ax:value="0"/>
  <ax:ocxPr ax:name="FontPitchAndFamily" ax:value="2"/>
  <ax:ocxPr ax:name="FontWeight" ax:value="700"/>
</ax:ocx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255"/>
  <ax:ocxPr ax:name="Size" ax:value="2849;1464"/>
  <ax:ocxPr ax:name="Value" ax:value="344"/>
  <ax:ocxPr ax:name="FontName" ax:value="Arial"/>
  <ax:ocxPr ax:name="FontEffects" ax:value="1073741825"/>
  <ax:ocxPr ax:name="FontHeight" ax:value="720"/>
  <ax:ocxPr ax:name="FontCharSet" ax:value="0"/>
  <ax:ocxPr ax:name="FontPitchAndFamily" ax:value="2"/>
  <ax:ocxPr ax:name="FontWeight" ax:value="700"/>
</ax:ocx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143"/>
  <ax:ocxPr ax:name="ForeColor" ax:value="255"/>
  <ax:ocxPr ax:name="Size" ax:value="1349;1319"/>
  <ax:ocxPr ax:name="Value" ax:value="?"/>
  <ax:ocxPr ax:name="BorderColor" ax:value="16711680"/>
  <ax:ocxPr ax:name="FontName" ax:value="Arial"/>
  <ax:ocxPr ax:name="FontEffects" ax:value="1073741825"/>
  <ax:ocxPr ax:name="FontHeight" ax:value="516"/>
  <ax:ocxPr ax:name="FontCharSet" ax:value="0"/>
  <ax:ocxPr ax:name="FontPitchAndFamily" ax:value="2"/>
  <ax:ocxPr ax:name="FontWeight" ax:value="700"/>
</ax:ocx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85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886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163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323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647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7403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775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426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874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142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01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901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816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452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6401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6734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560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090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841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090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3453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66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86176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1918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66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684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72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057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7473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298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417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4833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613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1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4503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57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6356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372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200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3378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823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4911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9407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3384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21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2040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1276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5871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955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5310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260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676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332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4602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0139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73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771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8734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4904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9747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2729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092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45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8780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58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314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695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88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692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41020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732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00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18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649" r:id="rId6"/>
    <p:sldLayoutId id="2147483650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28" r:id="rId14"/>
    <p:sldLayoutId id="2147483727" r:id="rId15"/>
    <p:sldLayoutId id="2147483726" r:id="rId16"/>
    <p:sldLayoutId id="2147483725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777" r:id="rId23"/>
    <p:sldLayoutId id="2147483776" r:id="rId24"/>
    <p:sldLayoutId id="2147483775" r:id="rId25"/>
    <p:sldLayoutId id="2147483774" r:id="rId26"/>
    <p:sldLayoutId id="2147483773" r:id="rId27"/>
    <p:sldLayoutId id="2147483772" r:id="rId28"/>
    <p:sldLayoutId id="2147483771" r:id="rId29"/>
    <p:sldLayoutId id="2147483770" r:id="rId30"/>
    <p:sldLayoutId id="2147483769" r:id="rId31"/>
    <p:sldLayoutId id="2147483768" r:id="rId32"/>
    <p:sldLayoutId id="2147483767" r:id="rId33"/>
    <p:sldLayoutId id="2147483766" r:id="rId34"/>
    <p:sldLayoutId id="2147483765" r:id="rId35"/>
    <p:sldLayoutId id="2147483764" r:id="rId36"/>
    <p:sldLayoutId id="2147483763" r:id="rId37"/>
    <p:sldLayoutId id="2147483762" r:id="rId38"/>
    <p:sldLayoutId id="2147483761" r:id="rId39"/>
    <p:sldLayoutId id="2147483760" r:id="rId40"/>
    <p:sldLayoutId id="2147483759" r:id="rId41"/>
    <p:sldLayoutId id="2147483758" r:id="rId42"/>
    <p:sldLayoutId id="2147483757" r:id="rId43"/>
    <p:sldLayoutId id="2147483756" r:id="rId44"/>
    <p:sldLayoutId id="2147483755" r:id="rId45"/>
    <p:sldLayoutId id="2147483754" r:id="rId46"/>
    <p:sldLayoutId id="2147483753" r:id="rId47"/>
    <p:sldLayoutId id="2147483752" r:id="rId48"/>
    <p:sldLayoutId id="2147483751" r:id="rId49"/>
    <p:sldLayoutId id="2147483750" r:id="rId50"/>
    <p:sldLayoutId id="2147483749" r:id="rId51"/>
    <p:sldLayoutId id="2147483748" r:id="rId52"/>
    <p:sldLayoutId id="2147483747" r:id="rId53"/>
    <p:sldLayoutId id="2147483746" r:id="rId54"/>
    <p:sldLayoutId id="2147483745" r:id="rId55"/>
    <p:sldLayoutId id="2147483744" r:id="rId56"/>
    <p:sldLayoutId id="2147483743" r:id="rId57"/>
    <p:sldLayoutId id="2147483742" r:id="rId58"/>
    <p:sldLayoutId id="2147483741" r:id="rId59"/>
    <p:sldLayoutId id="2147483740" r:id="rId60"/>
    <p:sldLayoutId id="2147483739" r:id="rId61"/>
    <p:sldLayoutId id="2147483738" r:id="rId62"/>
    <p:sldLayoutId id="2147483737" r:id="rId63"/>
    <p:sldLayoutId id="2147483736" r:id="rId64"/>
    <p:sldLayoutId id="2147483735" r:id="rId65"/>
    <p:sldLayoutId id="2147483724" r:id="rId66"/>
    <p:sldLayoutId id="2147483656" r:id="rId67"/>
    <p:sldLayoutId id="2147483657" r:id="rId68"/>
    <p:sldLayoutId id="2147483658" r:id="rId69"/>
    <p:sldLayoutId id="2147483659" r:id="rId70"/>
    <p:sldLayoutId id="2147483694" r:id="rId71"/>
    <p:sldLayoutId id="2147483783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4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41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40.png"/><Relationship Id="rId5" Type="http://schemas.openxmlformats.org/officeDocument/2006/relationships/control" Target="../activeX/activeX4.xml"/><Relationship Id="rId10" Type="http://schemas.openxmlformats.org/officeDocument/2006/relationships/slideLayout" Target="../slideLayouts/slideLayout4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5.xml"/><Relationship Id="rId13" Type="http://schemas.openxmlformats.org/officeDocument/2006/relationships/control" Target="../activeX/activeX20.xml"/><Relationship Id="rId18" Type="http://schemas.openxmlformats.org/officeDocument/2006/relationships/control" Target="../activeX/activeX25.xml"/><Relationship Id="rId3" Type="http://schemas.openxmlformats.org/officeDocument/2006/relationships/control" Target="../activeX/activeX10.xml"/><Relationship Id="rId21" Type="http://schemas.openxmlformats.org/officeDocument/2006/relationships/slideLayout" Target="../slideLayouts/slideLayout4.xml"/><Relationship Id="rId7" Type="http://schemas.openxmlformats.org/officeDocument/2006/relationships/control" Target="../activeX/activeX14.xml"/><Relationship Id="rId12" Type="http://schemas.openxmlformats.org/officeDocument/2006/relationships/control" Target="../activeX/activeX19.xml"/><Relationship Id="rId17" Type="http://schemas.openxmlformats.org/officeDocument/2006/relationships/control" Target="../activeX/activeX24.xml"/><Relationship Id="rId2" Type="http://schemas.openxmlformats.org/officeDocument/2006/relationships/control" Target="../activeX/activeX9.xml"/><Relationship Id="rId16" Type="http://schemas.openxmlformats.org/officeDocument/2006/relationships/control" Target="../activeX/activeX23.xml"/><Relationship Id="rId20" Type="http://schemas.openxmlformats.org/officeDocument/2006/relationships/control" Target="../activeX/activeX2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3.xml"/><Relationship Id="rId11" Type="http://schemas.openxmlformats.org/officeDocument/2006/relationships/control" Target="../activeX/activeX18.xml"/><Relationship Id="rId5" Type="http://schemas.openxmlformats.org/officeDocument/2006/relationships/control" Target="../activeX/activeX12.xml"/><Relationship Id="rId15" Type="http://schemas.openxmlformats.org/officeDocument/2006/relationships/control" Target="../activeX/activeX22.xml"/><Relationship Id="rId23" Type="http://schemas.openxmlformats.org/officeDocument/2006/relationships/image" Target="../media/image51.png"/><Relationship Id="rId10" Type="http://schemas.openxmlformats.org/officeDocument/2006/relationships/control" Target="../activeX/activeX17.xml"/><Relationship Id="rId19" Type="http://schemas.openxmlformats.org/officeDocument/2006/relationships/control" Target="../activeX/activeX26.xml"/><Relationship Id="rId4" Type="http://schemas.openxmlformats.org/officeDocument/2006/relationships/control" Target="../activeX/activeX11.xml"/><Relationship Id="rId9" Type="http://schemas.openxmlformats.org/officeDocument/2006/relationships/control" Target="../activeX/activeX16.xml"/><Relationship Id="rId14" Type="http://schemas.openxmlformats.org/officeDocument/2006/relationships/control" Target="../activeX/activeX21.xml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34.xml"/><Relationship Id="rId13" Type="http://schemas.openxmlformats.org/officeDocument/2006/relationships/image" Target="../media/image40.png"/><Relationship Id="rId3" Type="http://schemas.openxmlformats.org/officeDocument/2006/relationships/control" Target="../activeX/activeX29.xml"/><Relationship Id="rId7" Type="http://schemas.openxmlformats.org/officeDocument/2006/relationships/control" Target="../activeX/activeX33.xml"/><Relationship Id="rId12" Type="http://schemas.openxmlformats.org/officeDocument/2006/relationships/slideLayout" Target="../slideLayouts/slideLayout4.xml"/><Relationship Id="rId2" Type="http://schemas.openxmlformats.org/officeDocument/2006/relationships/control" Target="../activeX/activeX28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32.xml"/><Relationship Id="rId11" Type="http://schemas.openxmlformats.org/officeDocument/2006/relationships/control" Target="../activeX/activeX37.xml"/><Relationship Id="rId5" Type="http://schemas.openxmlformats.org/officeDocument/2006/relationships/control" Target="../activeX/activeX31.xml"/><Relationship Id="rId15" Type="http://schemas.openxmlformats.org/officeDocument/2006/relationships/image" Target="../media/image62.png"/><Relationship Id="rId10" Type="http://schemas.openxmlformats.org/officeDocument/2006/relationships/control" Target="../activeX/activeX36.xml"/><Relationship Id="rId4" Type="http://schemas.openxmlformats.org/officeDocument/2006/relationships/control" Target="../activeX/activeX30.xml"/><Relationship Id="rId9" Type="http://schemas.openxmlformats.org/officeDocument/2006/relationships/control" Target="../activeX/activeX35.xml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66.png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microsoft.com/office/2007/relationships/media" Target="../media/media1.mp3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85617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93: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xmlns="" val="347010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F97DA4-981A-4946-B245-6DC1D707C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361" y="0"/>
            <a:ext cx="12155277" cy="64262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762983" y="1667964"/>
            <a:ext cx="7607032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8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769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87D347-A529-4DC3-881D-0AAA19F21A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71120"/>
            <a:ext cx="12191999" cy="6495288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98EA80C4-415C-444C-AC51-EAE096651C2E}"/>
              </a:ext>
            </a:extLst>
          </p:cNvPr>
          <p:cNvSpPr/>
          <p:nvPr/>
        </p:nvSpPr>
        <p:spPr>
          <a:xfrm>
            <a:off x="1148081" y="558800"/>
            <a:ext cx="10119360" cy="5252720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4976195" y="322472"/>
            <a:ext cx="2484148" cy="707886"/>
            <a:chOff x="1693121" y="165675"/>
            <a:chExt cx="2219490" cy="63976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896884" y="202043"/>
              <a:ext cx="2015727" cy="56703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44E44B90-C443-4132-BC1C-F129FC779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3217019"/>
              </p:ext>
            </p:extLst>
          </p:nvPr>
        </p:nvGraphicFramePr>
        <p:xfrm>
          <a:off x="2087881" y="1875890"/>
          <a:ext cx="8016238" cy="310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810">
                  <a:extLst>
                    <a:ext uri="{9D8B030D-6E8A-4147-A177-3AD203B41FA5}">
                      <a16:colId xmlns:a16="http://schemas.microsoft.com/office/drawing/2014/main" xmlns="" val="630004934"/>
                    </a:ext>
                  </a:extLst>
                </a:gridCol>
                <a:gridCol w="1223324">
                  <a:extLst>
                    <a:ext uri="{9D8B030D-6E8A-4147-A177-3AD203B41FA5}">
                      <a16:colId xmlns:a16="http://schemas.microsoft.com/office/drawing/2014/main" xmlns="" val="2198519238"/>
                    </a:ext>
                  </a:extLst>
                </a:gridCol>
                <a:gridCol w="1287606">
                  <a:extLst>
                    <a:ext uri="{9D8B030D-6E8A-4147-A177-3AD203B41FA5}">
                      <a16:colId xmlns:a16="http://schemas.microsoft.com/office/drawing/2014/main" xmlns="" val="365870334"/>
                    </a:ext>
                  </a:extLst>
                </a:gridCol>
                <a:gridCol w="1287606">
                  <a:extLst>
                    <a:ext uri="{9D8B030D-6E8A-4147-A177-3AD203B41FA5}">
                      <a16:colId xmlns:a16="http://schemas.microsoft.com/office/drawing/2014/main" xmlns="" val="4264794034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xmlns="" val="2815769238"/>
                    </a:ext>
                  </a:extLst>
                </a:gridCol>
              </a:tblGrid>
              <a:tr h="77205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1326505"/>
                  </a:ext>
                </a:extLst>
              </a:tr>
              <a:tr h="11670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9141812"/>
                  </a:ext>
                </a:extLst>
              </a:tr>
              <a:tr h="11670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536897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ECE408-7CE5-4608-A5F8-0C29927A6B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6968"/>
          <a:stretch/>
        </p:blipFill>
        <p:spPr>
          <a:xfrm>
            <a:off x="2414881" y="3896064"/>
            <a:ext cx="2348499" cy="969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95217F-C111-4B3A-AA50-3ABE255988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4881" y="2710081"/>
            <a:ext cx="1440840" cy="1051648"/>
          </a:xfrm>
          <a:prstGeom prst="rect">
            <a:avLst/>
          </a:prstGeom>
        </p:spPr>
      </p:pic>
    </p:spTree>
    <p:controls>
      <p:control spid="9790" name="TextBox1" r:id="rId2" imgW="800280" imgH="523800"/>
      <p:control spid="9791" name="TextBox2" r:id="rId3" imgW="800280" imgH="523800"/>
      <p:control spid="9792" name="TextBox3" r:id="rId4" imgW="800280" imgH="523800"/>
      <p:control spid="9793" name="TextBox4" r:id="rId5" imgW="1028880" imgH="523800"/>
      <p:control spid="9794" name="TextBox5" r:id="rId6" imgW="800280" imgH="523800"/>
      <p:control spid="9795" name="TextBox6" r:id="rId7" imgW="800280" imgH="523800"/>
      <p:control spid="9796" name="TextBox7" r:id="rId8" imgW="800280" imgH="523800"/>
      <p:control spid="9797" name="TextBox8" r:id="rId9" imgW="1028880" imgH="523800"/>
    </p:controls>
    <p:extLst>
      <p:ext uri="{BB962C8B-B14F-4D97-AF65-F5344CB8AC3E}">
        <p14:creationId xmlns:p14="http://schemas.microsoft.com/office/powerpoint/2010/main" xmlns="" val="3033353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D6F901-9954-4FB5-A43D-EC83A857977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82" y="0"/>
            <a:ext cx="12187517" cy="643127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162560" y="426721"/>
            <a:ext cx="11866880" cy="5656798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4496470" y="949172"/>
            <a:ext cx="2331049" cy="746812"/>
            <a:chOff x="1693121" y="130495"/>
            <a:chExt cx="2310108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917021" y="130495"/>
              <a:ext cx="208620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b.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81675D-1359-4FBD-BC43-54157579AF05}"/>
              </a:ext>
            </a:extLst>
          </p:cNvPr>
          <p:cNvSpPr/>
          <p:nvPr/>
        </p:nvSpPr>
        <p:spPr>
          <a:xfrm>
            <a:off x="162560" y="1869864"/>
            <a:ext cx="11430000" cy="269154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71950" lvl="8" indent="-514350">
              <a:lnSpc>
                <a:spcPct val="200000"/>
              </a:lnSpc>
              <a:buAutoNum type="alphaLcParenR"/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AutoNum type="alphaLcParenR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391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391 =          + 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928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928 = 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770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770 =          +          + </a:t>
            </a:r>
          </a:p>
          <a:p>
            <a:pPr>
              <a:lnSpc>
                <a:spcPct val="200000"/>
              </a:lnSpc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p:control spid="17216" name="TextBox1" r:id="rId2" imgW="485640" imgH="476280"/>
      <p:control spid="17217" name="Label1" r:id="rId3" imgW="47520" imgH="47520"/>
      <p:control spid="17218" name="TextBox2" r:id="rId4" imgW="485640" imgH="476280"/>
      <p:control spid="17219" name="TextBox3" r:id="rId5" imgW="485640" imgH="476280"/>
      <p:control spid="17220" name="TextBox5" r:id="rId6" imgW="485640" imgH="476280"/>
      <p:control spid="17221" name="TextBox6" r:id="rId7" imgW="485640" imgH="476280"/>
      <p:control spid="17222" name="TextBox4" r:id="rId8" imgW="485640" imgH="476280"/>
      <p:control spid="17223" name="TextBox7" r:id="rId9" imgW="485640" imgH="476280"/>
      <p:control spid="17224" name="TextBox8" r:id="rId10" imgW="485640" imgH="476280"/>
      <p:control spid="17225" name="TextBox9" r:id="rId11" imgW="485640" imgH="476280"/>
      <p:control spid="17226" name="TextBox10" r:id="rId12" imgW="790560" imgH="476280"/>
      <p:control spid="17227" name="TextBox11" r:id="rId13" imgW="704880" imgH="476280"/>
      <p:control spid="17228" name="TextBox12" r:id="rId14" imgW="704880" imgH="476280"/>
      <p:control spid="17229" name="TextBox13" r:id="rId15" imgW="790560" imgH="476280"/>
      <p:control spid="17230" name="TextBox14" r:id="rId16" imgW="704880" imgH="476280"/>
      <p:control spid="17231" name="TextBox15" r:id="rId17" imgW="704880" imgH="476280"/>
      <p:control spid="17232" name="TextBox16" r:id="rId18" imgW="790560" imgH="476280"/>
      <p:control spid="17233" name="TextBox17" r:id="rId19" imgW="704880" imgH="476280"/>
      <p:control spid="17234" name="TextBox18" r:id="rId20" imgW="704880" imgH="476280"/>
    </p:controls>
    <p:extLst>
      <p:ext uri="{BB962C8B-B14F-4D97-AF65-F5344CB8AC3E}">
        <p14:creationId xmlns:p14="http://schemas.microsoft.com/office/powerpoint/2010/main" xmlns="" val="1744770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xmlns="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2F2D9555-007D-4DD4-9D8E-DEB4B8D47A38}"/>
              </a:ext>
            </a:extLst>
          </p:cNvPr>
          <p:cNvSpPr/>
          <p:nvPr/>
        </p:nvSpPr>
        <p:spPr>
          <a:xfrm>
            <a:off x="589280" y="397374"/>
            <a:ext cx="11023600" cy="57494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D2D7727-B615-4109-91F8-40E6C08CA147}"/>
              </a:ext>
            </a:extLst>
          </p:cNvPr>
          <p:cNvSpPr/>
          <p:nvPr/>
        </p:nvSpPr>
        <p:spPr>
          <a:xfrm>
            <a:off x="2509249" y="100219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A44F261-A95E-4B29-8EBF-6324A71EED68}"/>
              </a:ext>
            </a:extLst>
          </p:cNvPr>
          <p:cNvGrpSpPr/>
          <p:nvPr/>
        </p:nvGrpSpPr>
        <p:grpSpPr>
          <a:xfrm>
            <a:off x="1266904" y="2005760"/>
            <a:ext cx="4374025" cy="2806132"/>
            <a:chOff x="-179749" y="3421191"/>
            <a:chExt cx="4374025" cy="280613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CBEB3C72-E37C-46E3-B015-FE869AF0287B}"/>
                </a:ext>
              </a:extLst>
            </p:cNvPr>
            <p:cNvGrpSpPr/>
            <p:nvPr/>
          </p:nvGrpSpPr>
          <p:grpSpPr>
            <a:xfrm>
              <a:off x="-179749" y="3421191"/>
              <a:ext cx="4374025" cy="2806132"/>
              <a:chOff x="-179749" y="3421190"/>
              <a:chExt cx="4374033" cy="280613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6F578042-D385-413B-B041-5D311606900E}"/>
                  </a:ext>
                </a:extLst>
              </p:cNvPr>
              <p:cNvGrpSpPr/>
              <p:nvPr/>
            </p:nvGrpSpPr>
            <p:grpSpPr>
              <a:xfrm>
                <a:off x="-179749" y="3421190"/>
                <a:ext cx="4374033" cy="2806136"/>
                <a:chOff x="982689" y="3458584"/>
                <a:chExt cx="4374033" cy="2311303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D2E9FF6-1C5D-46EB-AD67-61950AB92966}"/>
                    </a:ext>
                  </a:extLst>
                </p:cNvPr>
                <p:cNvSpPr/>
                <p:nvPr/>
              </p:nvSpPr>
              <p:spPr>
                <a:xfrm>
                  <a:off x="1174537" y="3664019"/>
                  <a:ext cx="3852185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xmlns="" id="{A6B3F779-E6CA-4145-A9F7-ADE8F0103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4655369" y="5175291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6D4C7D7A-BA28-4FB4-B64C-85CFAAD5C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982689" y="3458584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8" name="Text Box 7">
                <a:extLst>
                  <a:ext uri="{FF2B5EF4-FFF2-40B4-BE49-F238E27FC236}">
                    <a16:creationId xmlns:a16="http://schemas.microsoft.com/office/drawing/2014/main" xmlns="" id="{4BC92D41-1FCE-4FFB-82DA-053B9D647D7A}"/>
                  </a:ext>
                </a:extLst>
              </p:cNvPr>
              <p:cNvSpPr txBox="1"/>
              <p:nvPr/>
            </p:nvSpPr>
            <p:spPr>
              <a:xfrm>
                <a:off x="641428" y="3882278"/>
                <a:ext cx="2923565" cy="167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298         503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972         890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A6CE58A3-0E73-49FE-884B-80A37B3A17ED}"/>
                </a:ext>
              </a:extLst>
            </p:cNvPr>
            <p:cNvSpPr/>
            <p:nvPr/>
          </p:nvSpPr>
          <p:spPr>
            <a:xfrm>
              <a:off x="1569344" y="4046111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DA7A9B9-2D10-4F06-95D1-9858DCE7D52F}"/>
                </a:ext>
              </a:extLst>
            </p:cNvPr>
            <p:cNvSpPr/>
            <p:nvPr/>
          </p:nvSpPr>
          <p:spPr>
            <a:xfrm>
              <a:off x="1589046" y="5009673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4AA4FBF-0A0E-44F5-B9DD-8A10EB4F89AB}"/>
              </a:ext>
            </a:extLst>
          </p:cNvPr>
          <p:cNvGrpSpPr/>
          <p:nvPr/>
        </p:nvGrpSpPr>
        <p:grpSpPr>
          <a:xfrm>
            <a:off x="6635483" y="2074434"/>
            <a:ext cx="4462058" cy="2709131"/>
            <a:chOff x="8018262" y="2209987"/>
            <a:chExt cx="4462058" cy="2709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FEEDB969-3637-424E-A4DD-4BF8322F850F}"/>
                </a:ext>
              </a:extLst>
            </p:cNvPr>
            <p:cNvGrpSpPr/>
            <p:nvPr/>
          </p:nvGrpSpPr>
          <p:grpSpPr>
            <a:xfrm>
              <a:off x="8018262" y="2209987"/>
              <a:ext cx="4462058" cy="2709131"/>
              <a:chOff x="8329435" y="3407876"/>
              <a:chExt cx="4462058" cy="270913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382652F3-DADF-4AD6-A0AE-B6A76470C80F}"/>
                  </a:ext>
                </a:extLst>
              </p:cNvPr>
              <p:cNvGrpSpPr/>
              <p:nvPr/>
            </p:nvGrpSpPr>
            <p:grpSpPr>
              <a:xfrm>
                <a:off x="8329435" y="3407876"/>
                <a:ext cx="4462058" cy="2709131"/>
                <a:chOff x="6237779" y="1315749"/>
                <a:chExt cx="4462058" cy="2709131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xmlns="" id="{26DD8E90-6B9F-49DA-ADB2-5574BD7ADB05}"/>
                    </a:ext>
                  </a:extLst>
                </p:cNvPr>
                <p:cNvSpPr/>
                <p:nvPr/>
              </p:nvSpPr>
              <p:spPr>
                <a:xfrm>
                  <a:off x="6470488" y="1472662"/>
                  <a:ext cx="3852177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xmlns="" id="{DCDAC35C-88D3-4133-8667-DA7F365F1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l="1595" t="50000" r="46111" b="6477"/>
                <a:stretch/>
              </p:blipFill>
              <p:spPr>
                <a:xfrm>
                  <a:off x="6237779" y="1315749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xmlns="" id="{DDB5E8AF-412A-490C-9916-1EE205B27B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9737667" y="3169819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47" name="Text Box 7">
                <a:extLst>
                  <a:ext uri="{FF2B5EF4-FFF2-40B4-BE49-F238E27FC236}">
                    <a16:creationId xmlns:a16="http://schemas.microsoft.com/office/drawing/2014/main" xmlns="" id="{E80F523C-7CF6-46B7-A9A8-CCDD90F93AF2}"/>
                  </a:ext>
                </a:extLst>
              </p:cNvPr>
              <p:cNvSpPr txBox="1"/>
              <p:nvPr/>
            </p:nvSpPr>
            <p:spPr>
              <a:xfrm>
                <a:off x="8807767" y="3779261"/>
                <a:ext cx="3243834" cy="1678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189         189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403          430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00ECCD9-D1AE-41A8-8FFA-4442878D86D3}"/>
                </a:ext>
              </a:extLst>
            </p:cNvPr>
            <p:cNvSpPr/>
            <p:nvPr/>
          </p:nvSpPr>
          <p:spPr>
            <a:xfrm>
              <a:off x="9832574" y="270794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ADA4446B-4AD5-43FC-A7E9-1825AC20E962}"/>
                </a:ext>
              </a:extLst>
            </p:cNvPr>
            <p:cNvSpPr/>
            <p:nvPr/>
          </p:nvSpPr>
          <p:spPr>
            <a:xfrm>
              <a:off x="9856616" y="3689140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6F7B4F8-1F31-4515-81D9-F5FDA9467E28}"/>
              </a:ext>
            </a:extLst>
          </p:cNvPr>
          <p:cNvSpPr/>
          <p:nvPr/>
        </p:nvSpPr>
        <p:spPr>
          <a:xfrm>
            <a:off x="3021589" y="2623489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C2E4F9B-E504-4A0C-A367-2EB99F44A5F2}"/>
              </a:ext>
            </a:extLst>
          </p:cNvPr>
          <p:cNvSpPr/>
          <p:nvPr/>
        </p:nvSpPr>
        <p:spPr>
          <a:xfrm>
            <a:off x="3030929" y="3594736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A7A73D7-B3DD-4D97-8C71-8CD81B16E9B6}"/>
              </a:ext>
            </a:extLst>
          </p:cNvPr>
          <p:cNvSpPr/>
          <p:nvPr/>
        </p:nvSpPr>
        <p:spPr>
          <a:xfrm>
            <a:off x="8458673" y="354152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4FD2854-EC79-4CBF-9ADF-81A4C8C57681}"/>
              </a:ext>
            </a:extLst>
          </p:cNvPr>
          <p:cNvGrpSpPr/>
          <p:nvPr/>
        </p:nvGrpSpPr>
        <p:grpSpPr>
          <a:xfrm>
            <a:off x="3236079" y="595261"/>
            <a:ext cx="1016577" cy="1410499"/>
            <a:chOff x="2232273" y="241649"/>
            <a:chExt cx="1016577" cy="141049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531BB9FF-3352-4607-BF41-AD437C9694FE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C5CFDC8-C98F-4B9F-B2FB-A5A4324FE1B0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9D0A005D-6BF9-4108-A528-A67A22019426}"/>
              </a:ext>
            </a:extLst>
          </p:cNvPr>
          <p:cNvSpPr/>
          <p:nvPr/>
        </p:nvSpPr>
        <p:spPr>
          <a:xfrm>
            <a:off x="8455941" y="2566119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1A51F83-67CC-4EA1-9383-38132509352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15105" y="46368"/>
            <a:ext cx="1068091" cy="10871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83A2BAA-7942-4E2E-981E-A57DAE79FCF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818" y="506309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075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467360" y="378077"/>
            <a:ext cx="11257280" cy="5894796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E1A32BA-F1D2-4A12-943D-D4B43694F1C6}"/>
              </a:ext>
            </a:extLst>
          </p:cNvPr>
          <p:cNvSpPr/>
          <p:nvPr/>
        </p:nvSpPr>
        <p:spPr>
          <a:xfrm>
            <a:off x="1559122" y="2713261"/>
            <a:ext cx="1545307" cy="1710734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3AFDDD3-7241-40CC-86CA-792AEE8C028F}"/>
              </a:ext>
            </a:extLst>
          </p:cNvPr>
          <p:cNvSpPr/>
          <p:nvPr/>
        </p:nvSpPr>
        <p:spPr>
          <a:xfrm>
            <a:off x="4228180" y="2693977"/>
            <a:ext cx="1545307" cy="1756317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6C943CF-7677-468A-8395-57C348CDE832}"/>
              </a:ext>
            </a:extLst>
          </p:cNvPr>
          <p:cNvSpPr/>
          <p:nvPr/>
        </p:nvSpPr>
        <p:spPr>
          <a:xfrm>
            <a:off x="6962543" y="2661989"/>
            <a:ext cx="1545307" cy="1756317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47C018C-98D2-4802-B20A-E01B14BD3677}"/>
              </a:ext>
            </a:extLst>
          </p:cNvPr>
          <p:cNvGrpSpPr/>
          <p:nvPr/>
        </p:nvGrpSpPr>
        <p:grpSpPr>
          <a:xfrm>
            <a:off x="3953580" y="756705"/>
            <a:ext cx="4146697" cy="594753"/>
            <a:chOff x="-3369817" y="382606"/>
            <a:chExt cx="4754935" cy="8850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FEFD62D-697C-4955-973F-008B81726E91}"/>
                </a:ext>
              </a:extLst>
            </p:cNvPr>
            <p:cNvSpPr/>
            <p:nvPr/>
          </p:nvSpPr>
          <p:spPr>
            <a:xfrm>
              <a:off x="-3369817" y="382606"/>
              <a:ext cx="4754935" cy="885098"/>
            </a:xfrm>
            <a:prstGeom prst="roundRect">
              <a:avLst>
                <a:gd name="adj" fmla="val 49773"/>
              </a:avLst>
            </a:prstGeom>
            <a:noFill/>
            <a:ln w="28575">
              <a:solidFill>
                <a:srgbClr val="CC3300"/>
              </a:solidFill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57BDC94-5239-4275-9353-E671F5EC1208}"/>
                </a:ext>
              </a:extLst>
            </p:cNvPr>
            <p:cNvSpPr/>
            <p:nvPr/>
          </p:nvSpPr>
          <p:spPr>
            <a:xfrm>
              <a:off x="-3369817" y="435375"/>
              <a:ext cx="606070" cy="76876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02E7561-5981-4B9C-AB80-AC1E2D7726B5}"/>
              </a:ext>
            </a:extLst>
          </p:cNvPr>
          <p:cNvSpPr txBox="1"/>
          <p:nvPr/>
        </p:nvSpPr>
        <p:spPr>
          <a:xfrm>
            <a:off x="2044194" y="2802255"/>
            <a:ext cx="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239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A963DB6-898E-4E6F-8281-E05A1A1CF119}"/>
              </a:ext>
            </a:extLst>
          </p:cNvPr>
          <p:cNvCxnSpPr>
            <a:cxnSpLocks/>
          </p:cNvCxnSpPr>
          <p:nvPr/>
        </p:nvCxnSpPr>
        <p:spPr>
          <a:xfrm>
            <a:off x="1861563" y="388848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4A26AA7-2D96-4BDC-B3D6-2D08523A4D9A}"/>
              </a:ext>
            </a:extLst>
          </p:cNvPr>
          <p:cNvSpPr txBox="1"/>
          <p:nvPr/>
        </p:nvSpPr>
        <p:spPr>
          <a:xfrm>
            <a:off x="1790539" y="3063865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49B137E-25BD-48D2-876C-A72AEB2CF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050274" y="3602310"/>
            <a:ext cx="680248" cy="892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7515319-6360-4D47-A9E4-0DF932665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688219" y="3592869"/>
            <a:ext cx="513182" cy="8463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F9A130F-002A-481E-88CE-3A4FDC08B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933946" y="3509885"/>
            <a:ext cx="550849" cy="9925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8F3E0A4-F27C-4553-9F0E-84581DE39AA5}"/>
              </a:ext>
            </a:extLst>
          </p:cNvPr>
          <p:cNvSpPr txBox="1"/>
          <p:nvPr/>
        </p:nvSpPr>
        <p:spPr>
          <a:xfrm>
            <a:off x="1382974" y="1837786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239 + 415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E46927B-9E37-47B3-99F5-7CF9B1A056FC}"/>
              </a:ext>
            </a:extLst>
          </p:cNvPr>
          <p:cNvSpPr txBox="1"/>
          <p:nvPr/>
        </p:nvSpPr>
        <p:spPr>
          <a:xfrm>
            <a:off x="4083373" y="1812617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782 + 56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21C419-2951-4B98-AD8F-202281C76054}"/>
              </a:ext>
            </a:extLst>
          </p:cNvPr>
          <p:cNvSpPr txBox="1"/>
          <p:nvPr/>
        </p:nvSpPr>
        <p:spPr>
          <a:xfrm>
            <a:off x="6801069" y="1798618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484 - 247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D90167C-245F-4623-9A31-70B8ECF23AF0}"/>
              </a:ext>
            </a:extLst>
          </p:cNvPr>
          <p:cNvSpPr txBox="1"/>
          <p:nvPr/>
        </p:nvSpPr>
        <p:spPr>
          <a:xfrm>
            <a:off x="2031749" y="3338439"/>
            <a:ext cx="82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415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42B1EDE-8D55-49EE-931A-1D35D8459840}"/>
              </a:ext>
            </a:extLst>
          </p:cNvPr>
          <p:cNvSpPr txBox="1"/>
          <p:nvPr/>
        </p:nvSpPr>
        <p:spPr>
          <a:xfrm>
            <a:off x="2044194" y="3900775"/>
            <a:ext cx="75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654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056AA0E-1EE9-4778-A71E-0D08E0B59528}"/>
              </a:ext>
            </a:extLst>
          </p:cNvPr>
          <p:cNvSpPr txBox="1"/>
          <p:nvPr/>
        </p:nvSpPr>
        <p:spPr>
          <a:xfrm>
            <a:off x="4768405" y="2817481"/>
            <a:ext cx="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782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1193FFD-886D-4E49-BF21-AD143DCCFF29}"/>
              </a:ext>
            </a:extLst>
          </p:cNvPr>
          <p:cNvCxnSpPr>
            <a:cxnSpLocks/>
          </p:cNvCxnSpPr>
          <p:nvPr/>
        </p:nvCxnSpPr>
        <p:spPr>
          <a:xfrm>
            <a:off x="4576896" y="390370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5BB143F-969B-4EE3-9EBB-B7FDAD99F822}"/>
              </a:ext>
            </a:extLst>
          </p:cNvPr>
          <p:cNvSpPr txBox="1"/>
          <p:nvPr/>
        </p:nvSpPr>
        <p:spPr>
          <a:xfrm>
            <a:off x="4514750" y="3079091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D8D37A9-C1E0-420D-B95F-08AB05190DB6}"/>
              </a:ext>
            </a:extLst>
          </p:cNvPr>
          <p:cNvSpPr txBox="1"/>
          <p:nvPr/>
        </p:nvSpPr>
        <p:spPr>
          <a:xfrm>
            <a:off x="4916241" y="3365260"/>
            <a:ext cx="632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56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1BBCABD-71A7-4B07-86C5-297D17B7AADD}"/>
              </a:ext>
            </a:extLst>
          </p:cNvPr>
          <p:cNvSpPr txBox="1"/>
          <p:nvPr/>
        </p:nvSpPr>
        <p:spPr>
          <a:xfrm>
            <a:off x="4748085" y="3916001"/>
            <a:ext cx="75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63A36FF-3FB5-4108-97FB-8249C419DE79}"/>
              </a:ext>
            </a:extLst>
          </p:cNvPr>
          <p:cNvSpPr txBox="1"/>
          <p:nvPr/>
        </p:nvSpPr>
        <p:spPr>
          <a:xfrm>
            <a:off x="7480631" y="2782205"/>
            <a:ext cx="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484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144B831-029A-4DA5-A0B3-3F8FEE1B4DA4}"/>
              </a:ext>
            </a:extLst>
          </p:cNvPr>
          <p:cNvCxnSpPr>
            <a:cxnSpLocks/>
          </p:cNvCxnSpPr>
          <p:nvPr/>
        </p:nvCxnSpPr>
        <p:spPr>
          <a:xfrm flipV="1">
            <a:off x="7325360" y="3866961"/>
            <a:ext cx="842096" cy="1416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22E6D91-5DEF-4634-A20C-B769B0B3DFF5}"/>
              </a:ext>
            </a:extLst>
          </p:cNvPr>
          <p:cNvSpPr txBox="1"/>
          <p:nvPr/>
        </p:nvSpPr>
        <p:spPr>
          <a:xfrm>
            <a:off x="7226976" y="3043815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BA4C9B6-5B46-46B8-A989-77A0CF8EFEE1}"/>
              </a:ext>
            </a:extLst>
          </p:cNvPr>
          <p:cNvSpPr txBox="1"/>
          <p:nvPr/>
        </p:nvSpPr>
        <p:spPr>
          <a:xfrm>
            <a:off x="7486454" y="3292434"/>
            <a:ext cx="82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247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8529D28-A341-48B3-9231-2427A31AECD8}"/>
              </a:ext>
            </a:extLst>
          </p:cNvPr>
          <p:cNvSpPr txBox="1"/>
          <p:nvPr/>
        </p:nvSpPr>
        <p:spPr>
          <a:xfrm>
            <a:off x="7443420" y="3866961"/>
            <a:ext cx="86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237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485EB750-6425-4C75-8BA6-80A95672F609}"/>
              </a:ext>
            </a:extLst>
          </p:cNvPr>
          <p:cNvSpPr/>
          <p:nvPr/>
        </p:nvSpPr>
        <p:spPr>
          <a:xfrm>
            <a:off x="9636393" y="2661989"/>
            <a:ext cx="1545307" cy="1710734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11FE968-3515-481D-A298-AA686635722E}"/>
              </a:ext>
            </a:extLst>
          </p:cNvPr>
          <p:cNvSpPr txBox="1"/>
          <p:nvPr/>
        </p:nvSpPr>
        <p:spPr>
          <a:xfrm>
            <a:off x="10078889" y="2774569"/>
            <a:ext cx="94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622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9A5D2654-8AB7-4A44-8CF1-5D4D6174AFFC}"/>
              </a:ext>
            </a:extLst>
          </p:cNvPr>
          <p:cNvCxnSpPr>
            <a:cxnSpLocks/>
          </p:cNvCxnSpPr>
          <p:nvPr/>
        </p:nvCxnSpPr>
        <p:spPr>
          <a:xfrm flipV="1">
            <a:off x="10005134" y="3837208"/>
            <a:ext cx="789245" cy="503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762C44E-89C7-4FCA-AC98-E1366683DD43}"/>
              </a:ext>
            </a:extLst>
          </p:cNvPr>
          <p:cNvSpPr txBox="1"/>
          <p:nvPr/>
        </p:nvSpPr>
        <p:spPr>
          <a:xfrm>
            <a:off x="9921078" y="3012593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F627DC5-78E7-4C43-BEE1-2C59A9C9FF64}"/>
              </a:ext>
            </a:extLst>
          </p:cNvPr>
          <p:cNvSpPr txBox="1"/>
          <p:nvPr/>
        </p:nvSpPr>
        <p:spPr>
          <a:xfrm>
            <a:off x="9460245" y="1786514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622 - 71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E86C78B-3D50-4844-BC94-216DFD6C1E15}"/>
              </a:ext>
            </a:extLst>
          </p:cNvPr>
          <p:cNvSpPr txBox="1"/>
          <p:nvPr/>
        </p:nvSpPr>
        <p:spPr>
          <a:xfrm>
            <a:off x="10284126" y="3299427"/>
            <a:ext cx="69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71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783157D-F040-4D28-BD34-37224F15833B}"/>
              </a:ext>
            </a:extLst>
          </p:cNvPr>
          <p:cNvSpPr txBox="1"/>
          <p:nvPr/>
        </p:nvSpPr>
        <p:spPr>
          <a:xfrm>
            <a:off x="10130422" y="3842242"/>
            <a:ext cx="856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551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B5BEF44B-41F3-4343-A39B-5BF658CDB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373632" y="3693537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544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/>
      <p:bldP spid="28" grpId="0"/>
      <p:bldP spid="32" grpId="0" animBg="1"/>
      <p:bldP spid="33" grpId="0" animBg="1"/>
      <p:bldP spid="34" grpId="0" animBg="1"/>
      <p:bldP spid="38" grpId="0"/>
      <p:bldP spid="40" grpId="0"/>
      <p:bldP spid="41" grpId="0"/>
      <p:bldP spid="43" grpId="0"/>
      <p:bldP spid="46" grpId="0"/>
      <p:bldP spid="47" grpId="0"/>
      <p:bldP spid="48" grpId="0"/>
      <p:bldP spid="50" grpId="0"/>
      <p:bldP spid="51" grpId="0"/>
      <p:bldP spid="52" grpId="0"/>
      <p:bldP spid="53" grpId="0" animBg="1"/>
      <p:bldP spid="54" grpId="0"/>
      <p:bldP spid="56" grpId="0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467360" y="378077"/>
            <a:ext cx="11257280" cy="5894796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47C018C-98D2-4802-B20A-E01B14BD3677}"/>
              </a:ext>
            </a:extLst>
          </p:cNvPr>
          <p:cNvGrpSpPr/>
          <p:nvPr/>
        </p:nvGrpSpPr>
        <p:grpSpPr>
          <a:xfrm>
            <a:off x="5375980" y="585127"/>
            <a:ext cx="2223700" cy="594753"/>
            <a:chOff x="-3369817" y="382606"/>
            <a:chExt cx="2549872" cy="8850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FEFD62D-697C-4955-973F-008B81726E91}"/>
                </a:ext>
              </a:extLst>
            </p:cNvPr>
            <p:cNvSpPr/>
            <p:nvPr/>
          </p:nvSpPr>
          <p:spPr>
            <a:xfrm>
              <a:off x="-3369816" y="382606"/>
              <a:ext cx="2549871" cy="885098"/>
            </a:xfrm>
            <a:prstGeom prst="roundRect">
              <a:avLst>
                <a:gd name="adj" fmla="val 49773"/>
              </a:avLst>
            </a:prstGeom>
            <a:noFill/>
            <a:ln w="28575">
              <a:solidFill>
                <a:srgbClr val="CC3300"/>
              </a:solidFill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57BDC94-5239-4275-9353-E671F5EC1208}"/>
                </a:ext>
              </a:extLst>
            </p:cNvPr>
            <p:cNvSpPr/>
            <p:nvPr/>
          </p:nvSpPr>
          <p:spPr>
            <a:xfrm>
              <a:off x="-3369817" y="435375"/>
              <a:ext cx="606070" cy="76876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E54ECF-7896-4559-88B2-47641630DF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962" t="9866" r="1529" b="11844"/>
          <a:stretch/>
        </p:blipFill>
        <p:spPr>
          <a:xfrm>
            <a:off x="833120" y="1557957"/>
            <a:ext cx="10688320" cy="3339164"/>
          </a:xfrm>
          <a:prstGeom prst="rect">
            <a:avLst/>
          </a:prstGeom>
        </p:spPr>
      </p:pic>
    </p:spTree>
    <p:controls>
      <p:control spid="19778" name="TextBox1" r:id="rId2" imgW="771480" imgH="600120"/>
      <p:control spid="19779" name="TextBox2" r:id="rId3" imgW="771480" imgH="600120"/>
      <p:control spid="19780" name="TextBox3" r:id="rId4" imgW="771480" imgH="600120"/>
      <p:control spid="19781" name="TextBox4" r:id="rId5" imgW="771480" imgH="600120"/>
      <p:control spid="19782" name="TextBox5" r:id="rId6" imgW="771480" imgH="600120"/>
      <p:control spid="19783" name="TextBox6" r:id="rId7" imgW="771480" imgH="600120"/>
      <p:control spid="19784" name="TextBox7" r:id="rId8" imgW="771480" imgH="590400"/>
      <p:control spid="19785" name="TextBox8" r:id="rId9" imgW="771480" imgH="600120"/>
      <p:control spid="19786" name="TextBox9" r:id="rId10" imgW="771480" imgH="600120"/>
      <p:control spid="19787" name="TextBox10" r:id="rId11" imgW="771480" imgH="600120"/>
    </p:controls>
    <p:extLst>
      <p:ext uri="{BB962C8B-B14F-4D97-AF65-F5344CB8AC3E}">
        <p14:creationId xmlns:p14="http://schemas.microsoft.com/office/powerpoint/2010/main" xmlns="" val="4014210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63A75C-60E1-451B-990F-AC3C353D16FF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504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97286" y="2383808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687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45948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49CDE7-B339-4017-A503-9AC41D0D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448266" y="2902550"/>
            <a:ext cx="7295467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1639034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374" y="1258910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599" y="3210231"/>
            <a:ext cx="1338265" cy="2854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2C82C4-FE04-46E3-B69A-6CE08325C8FC}"/>
              </a:ext>
            </a:extLst>
          </p:cNvPr>
          <p:cNvSpPr/>
          <p:nvPr/>
        </p:nvSpPr>
        <p:spPr>
          <a:xfrm>
            <a:off x="854957" y="626161"/>
            <a:ext cx="719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4056" y="2933443"/>
            <a:ext cx="3537774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3657061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57"/>
          <a:stretch/>
        </p:blipFill>
        <p:spPr>
          <a:xfrm>
            <a:off x="7850237" y="4320161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3146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C01D0A6F-8660-42C0-B844-5904A76805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243682" y="7008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038"/>
            <a:ext cx="12192000" cy="642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8863" y="262512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55" t="13451" r="30402" b="14816"/>
          <a:stretch/>
        </p:blipFill>
        <p:spPr>
          <a:xfrm>
            <a:off x="6420894" y="750598"/>
            <a:ext cx="2600225" cy="4907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921145-C9E3-4118-BF67-96DC556DBD84}"/>
              </a:ext>
            </a:extLst>
          </p:cNvPr>
          <p:cNvGrpSpPr/>
          <p:nvPr/>
        </p:nvGrpSpPr>
        <p:grpSpPr>
          <a:xfrm>
            <a:off x="8689362" y="525585"/>
            <a:ext cx="2451370" cy="1279427"/>
            <a:chOff x="9251003" y="433393"/>
            <a:chExt cx="2451370" cy="12794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Con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đem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CC06BB9-377A-4E25-ABBB-DC6AB1968012}"/>
              </a:ext>
            </a:extLst>
          </p:cNvPr>
          <p:cNvGrpSpPr/>
          <p:nvPr/>
        </p:nvGrpSpPr>
        <p:grpSpPr>
          <a:xfrm>
            <a:off x="2815314" y="2350603"/>
            <a:ext cx="2373549" cy="1113817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EF5139-744A-4EDB-B957-B12B49B413FE}"/>
              </a:ext>
            </a:extLst>
          </p:cNvPr>
          <p:cNvGrpSpPr/>
          <p:nvPr/>
        </p:nvGrpSpPr>
        <p:grpSpPr>
          <a:xfrm>
            <a:off x="1864866" y="342076"/>
            <a:ext cx="4614816" cy="1940731"/>
            <a:chOff x="9220010" y="433393"/>
            <a:chExt cx="2404542" cy="147534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4257DB-8D43-46CF-A776-0A97A2C149BA}"/>
                </a:ext>
              </a:extLst>
            </p:cNvPr>
            <p:cNvSpPr txBox="1"/>
            <p:nvPr/>
          </p:nvSpPr>
          <p:spPr>
            <a:xfrm>
              <a:off x="9220010" y="576492"/>
              <a:ext cx="2373549" cy="11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C0BD33-F097-47B4-891F-185D491BEAA8}"/>
              </a:ext>
            </a:extLst>
          </p:cNvPr>
          <p:cNvGrpSpPr/>
          <p:nvPr/>
        </p:nvGrpSpPr>
        <p:grpSpPr>
          <a:xfrm>
            <a:off x="2721999" y="3679250"/>
            <a:ext cx="2560178" cy="1436800"/>
            <a:chOff x="9139869" y="674458"/>
            <a:chExt cx="2373549" cy="99434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8C25F8B-C288-4D36-A791-A4A226687C50}"/>
                </a:ext>
              </a:extLst>
            </p:cNvPr>
            <p:cNvSpPr txBox="1"/>
            <p:nvPr/>
          </p:nvSpPr>
          <p:spPr>
            <a:xfrm>
              <a:off x="9139869" y="890921"/>
              <a:ext cx="2373549" cy="57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7622" y="2765715"/>
            <a:ext cx="791936" cy="772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9912" y="4033437"/>
            <a:ext cx="1425926" cy="14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6" y="436487"/>
            <a:ext cx="12192000" cy="643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2657" y="2721428"/>
            <a:ext cx="3526971" cy="35269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82298AD-2C97-46B4-9B70-7C44941D0574}"/>
              </a:ext>
            </a:extLst>
          </p:cNvPr>
          <p:cNvGrpSpPr/>
          <p:nvPr/>
        </p:nvGrpSpPr>
        <p:grpSpPr>
          <a:xfrm>
            <a:off x="4782199" y="848429"/>
            <a:ext cx="4714338" cy="1355893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5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2822" y="3541142"/>
            <a:ext cx="676988" cy="1355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51942B-17E0-425B-A950-5C1DEEA65A28}"/>
              </a:ext>
            </a:extLst>
          </p:cNvPr>
          <p:cNvGrpSpPr/>
          <p:nvPr/>
        </p:nvGrpSpPr>
        <p:grpSpPr>
          <a:xfrm>
            <a:off x="6619810" y="828286"/>
            <a:ext cx="2700789" cy="1735938"/>
            <a:chOff x="4060499" y="241660"/>
            <a:chExt cx="3796325" cy="1735938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xmlns="" id="{F6DF3288-FD37-4F1C-B145-1E00F72BA291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AADB5A-519F-47A3-8879-9DCF7A62DB7A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498CA6B-BDE6-4022-9A06-D36B03545587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742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62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DCDAFC0D-4E2A-42A6-B25C-1B11C48D1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ED81137-4B4B-47DE-BD34-210102B74D38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D083944-F79B-441C-91B3-19D4B3EA09A5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FE1AFBB1-B011-4DCE-A1B4-80E932B881E2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58585A3-2E9B-4500-8A18-510997DDF70C}"/>
              </a:ext>
            </a:extLst>
          </p:cNvPr>
          <p:cNvGrpSpPr/>
          <p:nvPr/>
        </p:nvGrpSpPr>
        <p:grpSpPr>
          <a:xfrm>
            <a:off x="3526784" y="2516360"/>
            <a:ext cx="2043391" cy="1113817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xmlns="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980071A-A4D7-4A39-A5E6-120CDDDFF6EC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680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67ACC6A-183A-4448-A2DD-4B7FCD5C0F65}"/>
              </a:ext>
            </a:extLst>
          </p:cNvPr>
          <p:cNvGrpSpPr/>
          <p:nvPr/>
        </p:nvGrpSpPr>
        <p:grpSpPr>
          <a:xfrm>
            <a:off x="853029" y="3460961"/>
            <a:ext cx="3569677" cy="1113817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3"/>
          <a:stretch/>
        </p:blipFill>
        <p:spPr>
          <a:xfrm>
            <a:off x="0" y="424543"/>
            <a:ext cx="12191999" cy="643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57"/>
          <a:stretch/>
        </p:blipFill>
        <p:spPr>
          <a:xfrm>
            <a:off x="2465614" y="3641271"/>
            <a:ext cx="1905000" cy="280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256" y="2448663"/>
            <a:ext cx="676988" cy="13558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98F36C8-16A0-4D67-801C-F94BFAB9177C}"/>
              </a:ext>
            </a:extLst>
          </p:cNvPr>
          <p:cNvGrpSpPr/>
          <p:nvPr/>
        </p:nvGrpSpPr>
        <p:grpSpPr>
          <a:xfrm>
            <a:off x="3300168" y="1748924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Voi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2A0E1F2-A5EE-4912-BFF2-077297495218}"/>
              </a:ext>
            </a:extLst>
          </p:cNvPr>
          <p:cNvGrpSpPr/>
          <p:nvPr/>
        </p:nvGrpSpPr>
        <p:grpSpPr>
          <a:xfrm>
            <a:off x="2101974" y="1447078"/>
            <a:ext cx="2700789" cy="1735938"/>
            <a:chOff x="4060499" y="241660"/>
            <a:chExt cx="3796325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xmlns="" id="{DF091B0B-C1BE-423B-92C3-29DC3AFBE439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480952D-7F0F-4F66-BF19-7341B55A7C2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E7716D0-4140-4723-AD3D-9F9EA216416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574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65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40D35EA9-48E1-4157-A329-FAA003EBD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810C757-B3DC-4F2E-AEBF-AED9D27EAC8B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F67A653-EEF5-48E5-8E0A-E407485FAAD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8FF48867-6AAF-46F2-87D6-E3FD4798C29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CAADBB1-62A2-4646-B61F-3F7661DEE28E}"/>
              </a:ext>
            </a:extLst>
          </p:cNvPr>
          <p:cNvGrpSpPr/>
          <p:nvPr/>
        </p:nvGrpSpPr>
        <p:grpSpPr>
          <a:xfrm>
            <a:off x="7883945" y="2413112"/>
            <a:ext cx="2043391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9100336-0363-44AA-A352-5473554503AD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639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68F12AD-3F86-4BD5-8A5E-BA8BDA91FAEE}"/>
              </a:ext>
            </a:extLst>
          </p:cNvPr>
          <p:cNvGrpSpPr/>
          <p:nvPr/>
        </p:nvGrpSpPr>
        <p:grpSpPr>
          <a:xfrm>
            <a:off x="8142497" y="3429000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xmlns="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926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E3D816-540C-4979-B856-2894A5B6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3866"/>
            <a:ext cx="12191999" cy="643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1E6753-53CB-401C-ACBA-8BB05A95F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3232" y="2225449"/>
            <a:ext cx="2228797" cy="240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B546D4-2C09-4EE7-B36A-8CF47A7E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034" y="2944180"/>
            <a:ext cx="1207838" cy="2419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53741E7-936A-4AB3-84CD-10B3046A3052}"/>
              </a:ext>
            </a:extLst>
          </p:cNvPr>
          <p:cNvGrpSpPr/>
          <p:nvPr/>
        </p:nvGrpSpPr>
        <p:grpSpPr>
          <a:xfrm>
            <a:off x="5715001" y="516859"/>
            <a:ext cx="3106342" cy="1615598"/>
            <a:chOff x="9251003" y="680559"/>
            <a:chExt cx="1618554" cy="12281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8D20FB93-DCE0-47AF-981B-E8DE0DA8D8B9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63988"/>
                <a:gd name="adj2" fmla="val 5840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142E96A-1E38-4CDE-A0F8-8C9EC51A41DF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Khỉ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5DA02AE-583E-4B5D-AE37-61E1B0A83180}"/>
              </a:ext>
            </a:extLst>
          </p:cNvPr>
          <p:cNvGrpSpPr/>
          <p:nvPr/>
        </p:nvGrpSpPr>
        <p:grpSpPr>
          <a:xfrm>
            <a:off x="4972995" y="542059"/>
            <a:ext cx="3057631" cy="1735938"/>
            <a:chOff x="4060499" y="241660"/>
            <a:chExt cx="4297916" cy="1735938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xmlns="" id="{E688488D-4114-4B40-B1CF-E7CD83BD5E72}"/>
                </a:ext>
              </a:extLst>
            </p:cNvPr>
            <p:cNvSpPr/>
            <p:nvPr/>
          </p:nvSpPr>
          <p:spPr>
            <a:xfrm>
              <a:off x="4060499" y="241660"/>
              <a:ext cx="4072329" cy="1735938"/>
            </a:xfrm>
            <a:prstGeom prst="wedgeRectCallout">
              <a:avLst>
                <a:gd name="adj1" fmla="val 65882"/>
                <a:gd name="adj2" fmla="val 37560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6761573-BEBA-4706-B01F-F78015D5D604}"/>
                </a:ext>
              </a:extLst>
            </p:cNvPr>
            <p:cNvSpPr txBox="1"/>
            <p:nvPr/>
          </p:nvSpPr>
          <p:spPr>
            <a:xfrm>
              <a:off x="4474246" y="731870"/>
              <a:ext cx="38841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456 …. 546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A743120-E0BE-4A08-9818-9C399683995E}"/>
              </a:ext>
            </a:extLst>
          </p:cNvPr>
          <p:cNvGrpSpPr/>
          <p:nvPr/>
        </p:nvGrpSpPr>
        <p:grpSpPr>
          <a:xfrm>
            <a:off x="2339301" y="1755900"/>
            <a:ext cx="2043391" cy="1113817"/>
            <a:chOff x="9251003" y="554989"/>
            <a:chExt cx="2043391" cy="111381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BF4847B5-4E00-4F1A-AEB3-4B610364008D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17337"/>
                <a:gd name="adj2" fmla="val 62568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03A25B8-3597-4A61-AB39-88740FE38BF8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87A8C5A-F3CD-4CD9-9BAE-7794D3C7296D}"/>
              </a:ext>
            </a:extLst>
          </p:cNvPr>
          <p:cNvGrpSpPr/>
          <p:nvPr/>
        </p:nvGrpSpPr>
        <p:grpSpPr>
          <a:xfrm>
            <a:off x="500224" y="1681438"/>
            <a:ext cx="3569677" cy="1113817"/>
            <a:chOff x="7724717" y="554989"/>
            <a:chExt cx="3569677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E8FFE565-719F-4723-9AF0-01AF60580EE2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35801"/>
                <a:gd name="adj2" fmla="val 72395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E531A27-5B41-402D-AF39-660068D75C19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7EF660-1A13-41E6-A4D6-EADFE434D571}"/>
              </a:ext>
            </a:extLst>
          </p:cNvPr>
          <p:cNvSpPr/>
          <p:nvPr/>
        </p:nvSpPr>
        <p:spPr>
          <a:xfrm>
            <a:off x="5655719" y="2774068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A. &gt;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87BC9F8-171E-4854-BE51-7D5639F0A91A}"/>
              </a:ext>
            </a:extLst>
          </p:cNvPr>
          <p:cNvSpPr/>
          <p:nvPr/>
        </p:nvSpPr>
        <p:spPr>
          <a:xfrm>
            <a:off x="5656488" y="3703309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B. 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C526F3B-1304-4574-973C-649049BD0509}"/>
              </a:ext>
            </a:extLst>
          </p:cNvPr>
          <p:cNvSpPr/>
          <p:nvPr/>
        </p:nvSpPr>
        <p:spPr>
          <a:xfrm>
            <a:off x="5657257" y="4632550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C. =</a:t>
            </a:r>
          </a:p>
        </p:txBody>
      </p:sp>
    </p:spTree>
    <p:extLst>
      <p:ext uri="{BB962C8B-B14F-4D97-AF65-F5344CB8AC3E}">
        <p14:creationId xmlns:p14="http://schemas.microsoft.com/office/powerpoint/2010/main" xmlns="" val="281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"/>
                            </p:stCondLst>
                            <p:childTnLst>
                              <p:par>
                                <p:cTn id="7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81000"/>
            <a:ext cx="12192000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43" t="40054" r="28125" b="44820"/>
          <a:stretch/>
        </p:blipFill>
        <p:spPr>
          <a:xfrm>
            <a:off x="7878873" y="2982686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4437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0675" y="3352800"/>
            <a:ext cx="1025066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93" t="49411" r="48571" b="25743"/>
          <a:stretch/>
        </p:blipFill>
        <p:spPr>
          <a:xfrm>
            <a:off x="2852057" y="3581400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0762" y="3722915"/>
            <a:ext cx="1221185" cy="244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576067F-09F9-4299-9C9B-8282FA2602D5}"/>
              </a:ext>
            </a:extLst>
          </p:cNvPr>
          <p:cNvGrpSpPr/>
          <p:nvPr/>
        </p:nvGrpSpPr>
        <p:grpSpPr>
          <a:xfrm>
            <a:off x="6709188" y="581108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7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B056E8-D947-483A-80C0-907CE4B056A1}"/>
              </a:ext>
            </a:extLst>
          </p:cNvPr>
          <p:cNvGrpSpPr/>
          <p:nvPr/>
        </p:nvGrpSpPr>
        <p:grpSpPr>
          <a:xfrm>
            <a:off x="7301618" y="693711"/>
            <a:ext cx="4453502" cy="1735938"/>
            <a:chOff x="4060499" y="241660"/>
            <a:chExt cx="6260001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xmlns="" id="{C21AC430-5A72-4384-AF7D-2F5D73CD230D}"/>
                </a:ext>
              </a:extLst>
            </p:cNvPr>
            <p:cNvSpPr/>
            <p:nvPr/>
          </p:nvSpPr>
          <p:spPr>
            <a:xfrm>
              <a:off x="4060499" y="241660"/>
              <a:ext cx="6260001" cy="1735938"/>
            </a:xfrm>
            <a:prstGeom prst="wedgeRectCallout">
              <a:avLst>
                <a:gd name="adj1" fmla="val -64059"/>
                <a:gd name="adj2" fmla="val 8921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0FF204-A14E-48BD-8FE5-D9C3B27DBB68}"/>
                </a:ext>
              </a:extLst>
            </p:cNvPr>
            <p:cNvSpPr txBox="1"/>
            <p:nvPr/>
          </p:nvSpPr>
          <p:spPr>
            <a:xfrm>
              <a:off x="4450903" y="494650"/>
              <a:ext cx="586959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E20E756-2EDC-4CFD-B9FD-46AB6796BD17}"/>
              </a:ext>
            </a:extLst>
          </p:cNvPr>
          <p:cNvGrpSpPr/>
          <p:nvPr/>
        </p:nvGrpSpPr>
        <p:grpSpPr>
          <a:xfrm>
            <a:off x="4137744" y="2881292"/>
            <a:ext cx="4225710" cy="1546569"/>
            <a:chOff x="9249385" y="591742"/>
            <a:chExt cx="4225710" cy="1546569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7B9FFF2C-EB5A-493B-84FA-5F81BBD49483}"/>
                </a:ext>
              </a:extLst>
            </p:cNvPr>
            <p:cNvSpPr/>
            <p:nvPr/>
          </p:nvSpPr>
          <p:spPr>
            <a:xfrm>
              <a:off x="9249385" y="591742"/>
              <a:ext cx="4225710" cy="1546569"/>
            </a:xfrm>
            <a:prstGeom prst="wedgeEllipseCallout">
              <a:avLst>
                <a:gd name="adj1" fmla="val -52789"/>
                <a:gd name="adj2" fmla="val 3639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BB4D20B-0855-46F7-9464-29C90B44C3BA}"/>
                </a:ext>
              </a:extLst>
            </p:cNvPr>
            <p:cNvSpPr txBox="1"/>
            <p:nvPr/>
          </p:nvSpPr>
          <p:spPr>
            <a:xfrm>
              <a:off x="9668338" y="858140"/>
              <a:ext cx="3634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108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8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021EE9-4A77-498F-BFC4-698749555787}"/>
              </a:ext>
            </a:extLst>
          </p:cNvPr>
          <p:cNvGrpSpPr/>
          <p:nvPr/>
        </p:nvGrpSpPr>
        <p:grpSpPr>
          <a:xfrm>
            <a:off x="1121886" y="1024889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xmlns="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8651" y="2272430"/>
            <a:ext cx="2389198" cy="387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4052" y="3894802"/>
            <a:ext cx="1183969" cy="2525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A9EBEAB-2483-4EE8-BE49-03389DDE546E}"/>
              </a:ext>
            </a:extLst>
          </p:cNvPr>
          <p:cNvSpPr/>
          <p:nvPr/>
        </p:nvSpPr>
        <p:spPr>
          <a:xfrm>
            <a:off x="-8899" y="1277473"/>
            <a:ext cx="69435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395496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4059</TotalTime>
  <Words>336</Words>
  <Application>Microsoft Office PowerPoint</Application>
  <PresentationFormat>Custom</PresentationFormat>
  <Paragraphs>102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Tuần 33 Bài 93: Em ôn lại những gì đã học – Tiết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OSC</cp:lastModifiedBy>
  <cp:revision>471</cp:revision>
  <dcterms:created xsi:type="dcterms:W3CDTF">2021-07-12T03:44:38Z</dcterms:created>
  <dcterms:modified xsi:type="dcterms:W3CDTF">2025-05-06T07:32:26Z</dcterms:modified>
</cp:coreProperties>
</file>