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8" r:id="rId4"/>
    <p:sldId id="259" r:id="rId5"/>
    <p:sldId id="260" r:id="rId6"/>
    <p:sldId id="261" r:id="rId7"/>
    <p:sldId id="271" r:id="rId8"/>
    <p:sldId id="266" r:id="rId9"/>
    <p:sldId id="278" r:id="rId10"/>
    <p:sldId id="279" r:id="rId11"/>
    <p:sldId id="277" r:id="rId12"/>
    <p:sldId id="265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DEB0"/>
    <a:srgbClr val="F3B0C2"/>
    <a:srgbClr val="CBE0F1"/>
    <a:srgbClr val="D7FDFE"/>
    <a:srgbClr val="7FB1F8"/>
    <a:srgbClr val="80B1F6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0927" autoAdjust="0"/>
  </p:normalViewPr>
  <p:slideViewPr>
    <p:cSldViewPr showGuides="1">
      <p:cViewPr varScale="1">
        <p:scale>
          <a:sx n="83" d="100"/>
          <a:sy n="83" d="100"/>
        </p:scale>
        <p:origin x="686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5">
            <a:extLst>
              <a:ext uri="{FF2B5EF4-FFF2-40B4-BE49-F238E27FC236}">
                <a16:creationId xmlns:a16="http://schemas.microsoft.com/office/drawing/2014/main" id="{12C503AC-9EB7-6ED3-E174-0F13247FB5CA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1">
            <a:extLst>
              <a:ext uri="{FF2B5EF4-FFF2-40B4-BE49-F238E27FC236}">
                <a16:creationId xmlns:a16="http://schemas.microsoft.com/office/drawing/2014/main" id="{641A10BF-DE58-DE31-D6A9-DF747AC9CEC7}"/>
              </a:ext>
            </a:extLst>
          </p:cNvPr>
          <p:cNvGrpSpPr/>
          <p:nvPr userDrawn="1"/>
        </p:nvGrpSpPr>
        <p:grpSpPr>
          <a:xfrm>
            <a:off x="645160" y="568325"/>
            <a:ext cx="11521440" cy="5760720"/>
            <a:chOff x="645160" y="568325"/>
            <a:chExt cx="11521440" cy="5760720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5C3D7E43-902C-872E-A875-152BAE7A6B25}"/>
                </a:ext>
              </a:extLst>
            </p:cNvPr>
            <p:cNvSpPr/>
            <p:nvPr/>
          </p:nvSpPr>
          <p:spPr>
            <a:xfrm>
              <a:off x="660400" y="648335"/>
              <a:ext cx="10854055" cy="5600700"/>
            </a:xfrm>
            <a:prstGeom prst="rect">
              <a:avLst/>
            </a:prstGeom>
            <a:solidFill>
              <a:srgbClr val="D7FDFE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20" descr="erw">
              <a:extLst>
                <a:ext uri="{FF2B5EF4-FFF2-40B4-BE49-F238E27FC236}">
                  <a16:creationId xmlns:a16="http://schemas.microsoft.com/office/drawing/2014/main" id="{1C508C37-DA06-7254-3DB3-65F5D62EC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160" y="568325"/>
              <a:ext cx="11521440" cy="5760720"/>
            </a:xfrm>
            <a:prstGeom prst="rect">
              <a:avLst/>
            </a:prstGeom>
          </p:spPr>
        </p:pic>
      </p:grpSp>
      <p:pic>
        <p:nvPicPr>
          <p:cNvPr id="9" name="图片 11" descr="未标题-2">
            <a:extLst>
              <a:ext uri="{FF2B5EF4-FFF2-40B4-BE49-F238E27FC236}">
                <a16:creationId xmlns:a16="http://schemas.microsoft.com/office/drawing/2014/main" id="{85638DAA-B6F0-8CB0-ABD5-938EC16984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0" name="图片 12" descr="未标题-3">
            <a:extLst>
              <a:ext uri="{FF2B5EF4-FFF2-40B4-BE49-F238E27FC236}">
                <a16:creationId xmlns:a16="http://schemas.microsoft.com/office/drawing/2014/main" id="{B169C846-F010-4AC8-4B49-7FEB205A34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1" name="图片 13" descr="未标题-4">
            <a:extLst>
              <a:ext uri="{FF2B5EF4-FFF2-40B4-BE49-F238E27FC236}">
                <a16:creationId xmlns:a16="http://schemas.microsoft.com/office/drawing/2014/main" id="{6392ACCE-D87D-DCCA-3991-DC71A51A075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>
            <a:extLst>
              <a:ext uri="{FF2B5EF4-FFF2-40B4-BE49-F238E27FC236}">
                <a16:creationId xmlns:a16="http://schemas.microsoft.com/office/drawing/2014/main" id="{AC9D5190-7C8F-DCAE-454F-23255A54DEE0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848C9BC0-B894-3C13-7776-43D2F93C28FD}"/>
              </a:ext>
            </a:extLst>
          </p:cNvPr>
          <p:cNvGrpSpPr/>
          <p:nvPr userDrawn="1"/>
        </p:nvGrpSpPr>
        <p:grpSpPr>
          <a:xfrm>
            <a:off x="645160" y="568325"/>
            <a:ext cx="11521440" cy="5760720"/>
            <a:chOff x="645160" y="568325"/>
            <a:chExt cx="11521440" cy="5760720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id="{B934D603-39F9-B86A-C84D-A72959D440DD}"/>
                </a:ext>
              </a:extLst>
            </p:cNvPr>
            <p:cNvSpPr/>
            <p:nvPr/>
          </p:nvSpPr>
          <p:spPr>
            <a:xfrm>
              <a:off x="660400" y="648335"/>
              <a:ext cx="10854055" cy="5600700"/>
            </a:xfrm>
            <a:prstGeom prst="rect">
              <a:avLst/>
            </a:prstGeom>
            <a:solidFill>
              <a:srgbClr val="D7FDFE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20" descr="erw">
              <a:extLst>
                <a:ext uri="{FF2B5EF4-FFF2-40B4-BE49-F238E27FC236}">
                  <a16:creationId xmlns:a16="http://schemas.microsoft.com/office/drawing/2014/main" id="{109032F1-D780-3714-6863-C65A5F1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160" y="568325"/>
              <a:ext cx="11521440" cy="5760720"/>
            </a:xfrm>
            <a:prstGeom prst="rect">
              <a:avLst/>
            </a:prstGeom>
          </p:spPr>
        </p:pic>
      </p:grpSp>
      <p:pic>
        <p:nvPicPr>
          <p:cNvPr id="12" name="图片 11" descr="未标题-2">
            <a:extLst>
              <a:ext uri="{FF2B5EF4-FFF2-40B4-BE49-F238E27FC236}">
                <a16:creationId xmlns:a16="http://schemas.microsoft.com/office/drawing/2014/main" id="{AA9D625E-5A25-75CE-2033-4E139A2868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3" name="图片 12" descr="未标题-3">
            <a:extLst>
              <a:ext uri="{FF2B5EF4-FFF2-40B4-BE49-F238E27FC236}">
                <a16:creationId xmlns:a16="http://schemas.microsoft.com/office/drawing/2014/main" id="{8D0EC84A-C302-12D7-3890-2DEE0C316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4" name="图片 13" descr="未标题-4">
            <a:extLst>
              <a:ext uri="{FF2B5EF4-FFF2-40B4-BE49-F238E27FC236}">
                <a16:creationId xmlns:a16="http://schemas.microsoft.com/office/drawing/2014/main" id="{4EA2453B-6B66-32C0-82FD-B3D1F4B98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B3E5F3B5-171C-CBA2-0C8A-B605105328D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60" y="4904394"/>
            <a:ext cx="2581275" cy="20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28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>
            <a:extLst>
              <a:ext uri="{FF2B5EF4-FFF2-40B4-BE49-F238E27FC236}">
                <a16:creationId xmlns:a16="http://schemas.microsoft.com/office/drawing/2014/main" id="{AC9D5190-7C8F-DCAE-454F-23255A54DEE0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848C9BC0-B894-3C13-7776-43D2F93C28FD}"/>
              </a:ext>
            </a:extLst>
          </p:cNvPr>
          <p:cNvGrpSpPr/>
          <p:nvPr userDrawn="1"/>
        </p:nvGrpSpPr>
        <p:grpSpPr>
          <a:xfrm>
            <a:off x="335280" y="548640"/>
            <a:ext cx="11521440" cy="5842635"/>
            <a:chOff x="335280" y="548640"/>
            <a:chExt cx="11521440" cy="5842635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id="{B934D603-39F9-B86A-C84D-A72959D440DD}"/>
                </a:ext>
              </a:extLst>
            </p:cNvPr>
            <p:cNvSpPr/>
            <p:nvPr userDrawn="1"/>
          </p:nvSpPr>
          <p:spPr>
            <a:xfrm>
              <a:off x="595313" y="790575"/>
              <a:ext cx="10854055" cy="5600700"/>
            </a:xfrm>
            <a:prstGeom prst="rect">
              <a:avLst/>
            </a:prstGeom>
            <a:solidFill>
              <a:schemeClr val="bg1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20" descr="erw">
              <a:extLst>
                <a:ext uri="{FF2B5EF4-FFF2-40B4-BE49-F238E27FC236}">
                  <a16:creationId xmlns:a16="http://schemas.microsoft.com/office/drawing/2014/main" id="{109032F1-D780-3714-6863-C65A5F1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5280" y="548640"/>
              <a:ext cx="11521440" cy="5760720"/>
            </a:xfrm>
            <a:prstGeom prst="rect">
              <a:avLst/>
            </a:prstGeom>
          </p:spPr>
        </p:pic>
      </p:grpSp>
      <p:pic>
        <p:nvPicPr>
          <p:cNvPr id="12" name="图片 11" descr="未标题-2">
            <a:extLst>
              <a:ext uri="{FF2B5EF4-FFF2-40B4-BE49-F238E27FC236}">
                <a16:creationId xmlns:a16="http://schemas.microsoft.com/office/drawing/2014/main" id="{AA9D625E-5A25-75CE-2033-4E139A2868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3" name="图片 12" descr="未标题-3">
            <a:extLst>
              <a:ext uri="{FF2B5EF4-FFF2-40B4-BE49-F238E27FC236}">
                <a16:creationId xmlns:a16="http://schemas.microsoft.com/office/drawing/2014/main" id="{8D0EC84A-C302-12D7-3890-2DEE0C316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4" name="图片 13" descr="未标题-4">
            <a:extLst>
              <a:ext uri="{FF2B5EF4-FFF2-40B4-BE49-F238E27FC236}">
                <a16:creationId xmlns:a16="http://schemas.microsoft.com/office/drawing/2014/main" id="{4EA2453B-6B66-32C0-82FD-B3D1F4B98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5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>
            <a:extLst>
              <a:ext uri="{FF2B5EF4-FFF2-40B4-BE49-F238E27FC236}">
                <a16:creationId xmlns:a16="http://schemas.microsoft.com/office/drawing/2014/main" id="{AC9D5190-7C8F-DCAE-454F-23255A54DEE0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848C9BC0-B894-3C13-7776-43D2F93C28FD}"/>
              </a:ext>
            </a:extLst>
          </p:cNvPr>
          <p:cNvGrpSpPr/>
          <p:nvPr userDrawn="1"/>
        </p:nvGrpSpPr>
        <p:grpSpPr>
          <a:xfrm>
            <a:off x="335280" y="548640"/>
            <a:ext cx="11521440" cy="5842635"/>
            <a:chOff x="335280" y="548640"/>
            <a:chExt cx="11521440" cy="5842635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id="{B934D603-39F9-B86A-C84D-A72959D440DD}"/>
                </a:ext>
              </a:extLst>
            </p:cNvPr>
            <p:cNvSpPr/>
            <p:nvPr userDrawn="1"/>
          </p:nvSpPr>
          <p:spPr>
            <a:xfrm>
              <a:off x="595313" y="790575"/>
              <a:ext cx="10854055" cy="5600700"/>
            </a:xfrm>
            <a:prstGeom prst="rect">
              <a:avLst/>
            </a:prstGeom>
            <a:solidFill>
              <a:schemeClr val="bg1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20" descr="erw">
              <a:extLst>
                <a:ext uri="{FF2B5EF4-FFF2-40B4-BE49-F238E27FC236}">
                  <a16:creationId xmlns:a16="http://schemas.microsoft.com/office/drawing/2014/main" id="{109032F1-D780-3714-6863-C65A5F1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5280" y="548640"/>
              <a:ext cx="11521440" cy="5760720"/>
            </a:xfrm>
            <a:prstGeom prst="rect">
              <a:avLst/>
            </a:prstGeom>
          </p:spPr>
        </p:pic>
      </p:grpSp>
      <p:pic>
        <p:nvPicPr>
          <p:cNvPr id="12" name="图片 11" descr="未标题-2">
            <a:extLst>
              <a:ext uri="{FF2B5EF4-FFF2-40B4-BE49-F238E27FC236}">
                <a16:creationId xmlns:a16="http://schemas.microsoft.com/office/drawing/2014/main" id="{AA9D625E-5A25-75CE-2033-4E139A2868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3" name="图片 12" descr="未标题-3">
            <a:extLst>
              <a:ext uri="{FF2B5EF4-FFF2-40B4-BE49-F238E27FC236}">
                <a16:creationId xmlns:a16="http://schemas.microsoft.com/office/drawing/2014/main" id="{8D0EC84A-C302-12D7-3890-2DEE0C316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4" name="图片 13" descr="未标题-4">
            <a:extLst>
              <a:ext uri="{FF2B5EF4-FFF2-40B4-BE49-F238E27FC236}">
                <a16:creationId xmlns:a16="http://schemas.microsoft.com/office/drawing/2014/main" id="{4EA2453B-6B66-32C0-82FD-B3D1F4B98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B3E5F3B5-171C-CBA2-0C8A-B605105328D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60" y="4904394"/>
            <a:ext cx="2581275" cy="20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4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5A8AD8-5C65-A454-DDCE-74D6F9A90A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49834" y="262587"/>
            <a:ext cx="11692333" cy="6332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图片 22">
            <a:extLst>
              <a:ext uri="{FF2B5EF4-FFF2-40B4-BE49-F238E27FC236}">
                <a16:creationId xmlns:a16="http://schemas.microsoft.com/office/drawing/2014/main" id="{C4C40478-208F-79EA-767C-8B6B5355C3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672" y="5404071"/>
            <a:ext cx="1043328" cy="1453929"/>
          </a:xfrm>
          <a:prstGeom prst="rect">
            <a:avLst/>
          </a:prstGeom>
        </p:spPr>
      </p:pic>
      <p:pic>
        <p:nvPicPr>
          <p:cNvPr id="5" name="图片 26">
            <a:extLst>
              <a:ext uri="{FF2B5EF4-FFF2-40B4-BE49-F238E27FC236}">
                <a16:creationId xmlns:a16="http://schemas.microsoft.com/office/drawing/2014/main" id="{0E06F57E-8DCA-E228-E36B-362004EF869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754" y="125793"/>
            <a:ext cx="1302246" cy="863990"/>
          </a:xfrm>
          <a:prstGeom prst="rect">
            <a:avLst/>
          </a:prstGeom>
        </p:spPr>
      </p:pic>
      <p:pic>
        <p:nvPicPr>
          <p:cNvPr id="6" name="图片 20">
            <a:extLst>
              <a:ext uri="{FF2B5EF4-FFF2-40B4-BE49-F238E27FC236}">
                <a16:creationId xmlns:a16="http://schemas.microsoft.com/office/drawing/2014/main" id="{093B778A-FDA5-12C7-064D-99696DB1BA1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" y="5550887"/>
            <a:ext cx="1043328" cy="1307113"/>
          </a:xfrm>
          <a:prstGeom prst="rect">
            <a:avLst/>
          </a:prstGeom>
        </p:spPr>
      </p:pic>
      <p:pic>
        <p:nvPicPr>
          <p:cNvPr id="7" name="图片 29">
            <a:extLst>
              <a:ext uri="{FF2B5EF4-FFF2-40B4-BE49-F238E27FC236}">
                <a16:creationId xmlns:a16="http://schemas.microsoft.com/office/drawing/2014/main" id="{8D581265-B2AC-32C7-FF2B-ED12C17140F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412" y="125793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60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Slide.vn - 2019">
            <a:extLst>
              <a:ext uri="{FF2B5EF4-FFF2-40B4-BE49-F238E27FC236}">
                <a16:creationId xmlns:a16="http://schemas.microsoft.com/office/drawing/2014/main" id="{73993EDB-F4C8-51AA-BBA5-60FBBD73D575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4D218CF1-368E-2731-6019-20772027A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45"/>
          <a:stretch/>
        </p:blipFill>
        <p:spPr>
          <a:xfrm>
            <a:off x="-1920240" y="0"/>
            <a:ext cx="1889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4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57" r:id="rId3"/>
    <p:sldLayoutId id="2147483656" r:id="rId4"/>
    <p:sldLayoutId id="2147483658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AB0C408-B5AA-B77C-E68E-63E3B39C2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7" y="0"/>
            <a:ext cx="1093622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E32F9D-DD31-A08F-382F-69B5C19835FF}"/>
              </a:ext>
            </a:extLst>
          </p:cNvPr>
          <p:cNvSpPr txBox="1"/>
          <p:nvPr/>
        </p:nvSpPr>
        <p:spPr>
          <a:xfrm>
            <a:off x="2567144" y="304800"/>
            <a:ext cx="843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tư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ngày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15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tháng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2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năm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2023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5F7875-3B2C-D259-376A-3802AFE24B62}"/>
              </a:ext>
            </a:extLst>
          </p:cNvPr>
          <p:cNvSpPr txBox="1"/>
          <p:nvPr/>
        </p:nvSpPr>
        <p:spPr>
          <a:xfrm>
            <a:off x="5295830" y="994673"/>
            <a:ext cx="843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Toán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A7730B-E713-4E02-BBC5-19647E8736DE}"/>
              </a:ext>
            </a:extLst>
          </p:cNvPr>
          <p:cNvSpPr txBox="1"/>
          <p:nvPr/>
        </p:nvSpPr>
        <p:spPr>
          <a:xfrm>
            <a:off x="2567144" y="1674607"/>
            <a:ext cx="8558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Làm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tròn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số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đến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hàng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nghìn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,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hàng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chục</a:t>
            </a:r>
            <a:endParaRPr kumimoji="0" lang="en-US" sz="3600" b="1" i="0" u="none" strike="noStrike" kern="1200" cap="none" spc="0" normalizeH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P001 4 hàng" panose="020B060305030202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1" dirty="0">
              <a:solidFill>
                <a:srgbClr val="C00000"/>
              </a:solidFill>
              <a:latin typeface="HP001 4 hàng" panose="020B06030503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nghìn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(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Tiết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2)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P001 4 hàng" panose="020B06030503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466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BBBB83A-664A-516C-4853-44EB0EAE6728}"/>
              </a:ext>
            </a:extLst>
          </p:cNvPr>
          <p:cNvSpPr txBox="1"/>
          <p:nvPr/>
        </p:nvSpPr>
        <p:spPr>
          <a:xfrm>
            <a:off x="1371600" y="762000"/>
            <a:ext cx="1013459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 sát bảng sau rồi nói (theo mẫu):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8D7A455-65B3-2D4F-CDF8-DC61FE8CA83D}"/>
              </a:ext>
            </a:extLst>
          </p:cNvPr>
          <p:cNvSpPr txBox="1"/>
          <p:nvPr/>
        </p:nvSpPr>
        <p:spPr>
          <a:xfrm>
            <a:off x="381000" y="304800"/>
            <a:ext cx="304571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8DEB0"/>
                </a:solidFill>
                <a:latin typeface="SVN-Ziclets" panose="02000603000000000000" pitchFamily="2" charset="0"/>
              </a:rPr>
              <a:t>5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28B77ED9-2570-722A-5597-DB126208D2C1}"/>
              </a:ext>
            </a:extLst>
          </p:cNvPr>
          <p:cNvSpPr txBox="1"/>
          <p:nvPr/>
        </p:nvSpPr>
        <p:spPr>
          <a:xfrm>
            <a:off x="685571" y="1304156"/>
            <a:ext cx="10820628" cy="4924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Quang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đường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từ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Hà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Nội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đến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Lạng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Sơn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dài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khoảng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150 km.</a:t>
            </a:r>
          </a:p>
          <a:p>
            <a:pPr marL="514350" indent="-514350">
              <a:buAutoNum type="alphaLcParenR"/>
            </a:pP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Quãng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đường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từ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Hà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Nội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đến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Hà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Nam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dài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khoảng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60 km.</a:t>
            </a:r>
          </a:p>
          <a:p>
            <a:pPr marL="514350" indent="-514350">
              <a:buAutoNum type="alphaLcParenR"/>
            </a:pP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Quãng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đường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từ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Thành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phố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Hồ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Chí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Minh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đến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Long An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dài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khoảng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50 km.</a:t>
            </a:r>
          </a:p>
          <a:p>
            <a:pPr marL="514350" indent="-514350">
              <a:buAutoNum type="alphaLcParenR"/>
            </a:pP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Quãng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đường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từ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Thành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phố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Hồ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Chí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Minh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đến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An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Giang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dài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khoảng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250 km.</a:t>
            </a:r>
          </a:p>
          <a:p>
            <a:pPr marL="514350" indent="-514350">
              <a:buAutoNum type="alphaLcParenR"/>
            </a:pP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Quãng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đường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từ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Thành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phố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Hồ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Chí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Minh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đến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Kiên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Giang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dài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khoảng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250 km.</a:t>
            </a:r>
          </a:p>
        </p:txBody>
      </p:sp>
      <p:sp>
        <p:nvSpPr>
          <p:cNvPr id="28" name="Hình chữ nhật: Góc Tròn 27">
            <a:extLst>
              <a:ext uri="{FF2B5EF4-FFF2-40B4-BE49-F238E27FC236}">
                <a16:creationId xmlns:a16="http://schemas.microsoft.com/office/drawing/2014/main" id="{78F52973-A971-3389-94DF-172D37074A0F}"/>
              </a:ext>
            </a:extLst>
          </p:cNvPr>
          <p:cNvSpPr/>
          <p:nvPr/>
        </p:nvSpPr>
        <p:spPr>
          <a:xfrm>
            <a:off x="9448800" y="1336357"/>
            <a:ext cx="685800" cy="49244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32" name="Hình chữ nhật: Góc Tròn 31">
            <a:extLst>
              <a:ext uri="{FF2B5EF4-FFF2-40B4-BE49-F238E27FC236}">
                <a16:creationId xmlns:a16="http://schemas.microsoft.com/office/drawing/2014/main" id="{8994D17C-B876-B266-CEB4-B2B76B9F7C34}"/>
              </a:ext>
            </a:extLst>
          </p:cNvPr>
          <p:cNvSpPr/>
          <p:nvPr/>
        </p:nvSpPr>
        <p:spPr>
          <a:xfrm>
            <a:off x="9220200" y="1878512"/>
            <a:ext cx="533400" cy="39925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33" name="Hình chữ nhật: Góc Tròn 32">
            <a:extLst>
              <a:ext uri="{FF2B5EF4-FFF2-40B4-BE49-F238E27FC236}">
                <a16:creationId xmlns:a16="http://schemas.microsoft.com/office/drawing/2014/main" id="{BFE3315C-6690-2BCA-D405-5FF3A9C16C08}"/>
              </a:ext>
            </a:extLst>
          </p:cNvPr>
          <p:cNvSpPr/>
          <p:nvPr/>
        </p:nvSpPr>
        <p:spPr>
          <a:xfrm>
            <a:off x="2438400" y="2819400"/>
            <a:ext cx="533400" cy="4572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34" name="Hình chữ nhật: Góc Tròn 33">
            <a:extLst>
              <a:ext uri="{FF2B5EF4-FFF2-40B4-BE49-F238E27FC236}">
                <a16:creationId xmlns:a16="http://schemas.microsoft.com/office/drawing/2014/main" id="{BFB54082-169B-B03F-0393-7A5C4D52C3EB}"/>
              </a:ext>
            </a:extLst>
          </p:cNvPr>
          <p:cNvSpPr/>
          <p:nvPr/>
        </p:nvSpPr>
        <p:spPr>
          <a:xfrm>
            <a:off x="2438400" y="3809999"/>
            <a:ext cx="762000" cy="45720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35" name="Hình chữ nhật: Góc Tròn 34">
            <a:extLst>
              <a:ext uri="{FF2B5EF4-FFF2-40B4-BE49-F238E27FC236}">
                <a16:creationId xmlns:a16="http://schemas.microsoft.com/office/drawing/2014/main" id="{78A897EA-C9F4-374A-0C72-94608E508BB2}"/>
              </a:ext>
            </a:extLst>
          </p:cNvPr>
          <p:cNvSpPr/>
          <p:nvPr/>
        </p:nvSpPr>
        <p:spPr>
          <a:xfrm>
            <a:off x="2514600" y="4724400"/>
            <a:ext cx="685800" cy="45720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342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DFD911C-5C2C-638B-2A58-0E8F060666F2}"/>
              </a:ext>
            </a:extLst>
          </p:cNvPr>
          <p:cNvSpPr txBox="1"/>
          <p:nvPr/>
        </p:nvSpPr>
        <p:spPr>
          <a:xfrm>
            <a:off x="381000" y="304800"/>
            <a:ext cx="330219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8DEB0"/>
                </a:solidFill>
                <a:latin typeface="SVN-Ziclets" panose="02000603000000000000" pitchFamily="2" charset="0"/>
              </a:rPr>
              <a:t>6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A3297930-DD48-FA03-78E7-260C50D988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1" t="8038" r="5412" b="9170"/>
          <a:stretch/>
        </p:blipFill>
        <p:spPr>
          <a:xfrm>
            <a:off x="609600" y="838200"/>
            <a:ext cx="10883408" cy="5181600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93574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65625E91-D5BE-42DF-7409-A71C2D3F8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751" y="2130440"/>
            <a:ext cx="6852498" cy="25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9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CC0A7EBA-A8CF-D860-43CE-584BCDCA5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536" y="3429000"/>
            <a:ext cx="5114925" cy="306895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77A27269-9CBA-0E59-59AA-E4AA046F1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787" y="1524000"/>
            <a:ext cx="7858425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4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DBD4582F-D991-AD51-86D7-955494661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32" y="2286000"/>
            <a:ext cx="888693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1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8E09F520-CB41-6270-E50D-899304BF1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636182"/>
            <a:ext cx="4029075" cy="3221818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676E5BA-E175-08B9-BDD7-2E0C732558BF}"/>
              </a:ext>
            </a:extLst>
          </p:cNvPr>
          <p:cNvSpPr txBox="1"/>
          <p:nvPr/>
        </p:nvSpPr>
        <p:spPr>
          <a:xfrm>
            <a:off x="2209800" y="3352800"/>
            <a:ext cx="7360919" cy="16746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48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 tròn số </a:t>
            </a:r>
            <a:r>
              <a:rPr lang="nl-NL" sz="48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1 082</a:t>
            </a:r>
            <a:r>
              <a:rPr lang="nl-NL" sz="48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đến hàng nghìn được </a:t>
            </a:r>
            <a:r>
              <a:rPr lang="nl-NL" sz="48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1 000</a:t>
            </a:r>
            <a:endParaRPr lang="en-US" sz="480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DD54DD6-776F-05B5-7278-899FFB3CF9FE}"/>
              </a:ext>
            </a:extLst>
          </p:cNvPr>
          <p:cNvSpPr txBox="1"/>
          <p:nvPr/>
        </p:nvSpPr>
        <p:spPr>
          <a:xfrm>
            <a:off x="1485900" y="1447800"/>
            <a:ext cx="9220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spc="-1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 tròn số 1 082 đến hàng nghìn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362473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8E09F520-CB41-6270-E50D-899304BF1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636182"/>
            <a:ext cx="4029075" cy="322181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B58E90F-AAC1-DD0C-5175-4DC1150674C0}"/>
              </a:ext>
            </a:extLst>
          </p:cNvPr>
          <p:cNvSpPr txBox="1"/>
          <p:nvPr/>
        </p:nvSpPr>
        <p:spPr>
          <a:xfrm>
            <a:off x="1935481" y="1190493"/>
            <a:ext cx="7360919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6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 tròn số 9 500 đến hàng nghìn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676E5BA-E175-08B9-BDD7-2E0C732558BF}"/>
              </a:ext>
            </a:extLst>
          </p:cNvPr>
          <p:cNvSpPr txBox="1"/>
          <p:nvPr/>
        </p:nvSpPr>
        <p:spPr>
          <a:xfrm>
            <a:off x="1935481" y="4180336"/>
            <a:ext cx="7360919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 tròn số 9500 đến hàng nghìn ta được 10000</a:t>
            </a:r>
          </a:p>
        </p:txBody>
      </p:sp>
    </p:spTree>
    <p:extLst>
      <p:ext uri="{BB962C8B-B14F-4D97-AF65-F5344CB8AC3E}">
        <p14:creationId xmlns:p14="http://schemas.microsoft.com/office/powerpoint/2010/main" val="414454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8E09F520-CB41-6270-E50D-899304BF1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636182"/>
            <a:ext cx="4029075" cy="322181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B58E90F-AAC1-DD0C-5175-4DC1150674C0}"/>
              </a:ext>
            </a:extLst>
          </p:cNvPr>
          <p:cNvSpPr txBox="1"/>
          <p:nvPr/>
        </p:nvSpPr>
        <p:spPr>
          <a:xfrm>
            <a:off x="1935481" y="1190493"/>
            <a:ext cx="7360919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6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 tròn 5680 đến hàng nghìn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676E5BA-E175-08B9-BDD7-2E0C732558BF}"/>
              </a:ext>
            </a:extLst>
          </p:cNvPr>
          <p:cNvSpPr txBox="1"/>
          <p:nvPr/>
        </p:nvSpPr>
        <p:spPr>
          <a:xfrm>
            <a:off x="1935481" y="3636182"/>
            <a:ext cx="7360919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 tròn số 5680 đến hàng trăm ta được 6000</a:t>
            </a:r>
          </a:p>
        </p:txBody>
      </p:sp>
    </p:spTree>
    <p:extLst>
      <p:ext uri="{BB962C8B-B14F-4D97-AF65-F5344CB8AC3E}">
        <p14:creationId xmlns:p14="http://schemas.microsoft.com/office/powerpoint/2010/main" val="5879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8E09F520-CB41-6270-E50D-899304BF1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636182"/>
            <a:ext cx="4029075" cy="322181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B58E90F-AAC1-DD0C-5175-4DC1150674C0}"/>
              </a:ext>
            </a:extLst>
          </p:cNvPr>
          <p:cNvSpPr txBox="1"/>
          <p:nvPr/>
        </p:nvSpPr>
        <p:spPr>
          <a:xfrm>
            <a:off x="1935481" y="1190493"/>
            <a:ext cx="9113519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66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 tròn số 35 000 đến hàng chục nghìn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676E5BA-E175-08B9-BDD7-2E0C732558BF}"/>
              </a:ext>
            </a:extLst>
          </p:cNvPr>
          <p:cNvSpPr txBox="1"/>
          <p:nvPr/>
        </p:nvSpPr>
        <p:spPr>
          <a:xfrm>
            <a:off x="1935481" y="3636182"/>
            <a:ext cx="7360919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 tròn số 3500 đến hàng chục nghìn ta được 40 000</a:t>
            </a:r>
          </a:p>
        </p:txBody>
      </p:sp>
    </p:spTree>
    <p:extLst>
      <p:ext uri="{BB962C8B-B14F-4D97-AF65-F5344CB8AC3E}">
        <p14:creationId xmlns:p14="http://schemas.microsoft.com/office/powerpoint/2010/main" val="120710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D88CE7E3-3777-2CC8-69DC-609110D72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20" y="2127391"/>
            <a:ext cx="10254361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4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DFD911C-5C2C-638B-2A58-0E8F060666F2}"/>
              </a:ext>
            </a:extLst>
          </p:cNvPr>
          <p:cNvSpPr txBox="1"/>
          <p:nvPr/>
        </p:nvSpPr>
        <p:spPr>
          <a:xfrm>
            <a:off x="381000" y="304800"/>
            <a:ext cx="357470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8DEB0"/>
                </a:solidFill>
                <a:latin typeface="SVN-Ziclets" panose="02000603000000000000" pitchFamily="2" charset="0"/>
              </a:rPr>
              <a:t>4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2034868-3E7D-F113-FF0E-32C275CD7A9B}"/>
              </a:ext>
            </a:extLst>
          </p:cNvPr>
          <p:cNvSpPr txBox="1"/>
          <p:nvPr/>
        </p:nvSpPr>
        <p:spPr>
          <a:xfrm>
            <a:off x="1219200" y="762000"/>
            <a:ext cx="10363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Chọn</a:t>
            </a:r>
            <a:r>
              <a:rPr lang="en-US" sz="32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chữ</a:t>
            </a:r>
            <a:r>
              <a:rPr lang="en-US" sz="32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đặt</a:t>
            </a:r>
            <a:r>
              <a:rPr lang="en-US" sz="32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trước</a:t>
            </a:r>
            <a:r>
              <a:rPr lang="en-US" sz="32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câu</a:t>
            </a:r>
            <a:r>
              <a:rPr lang="en-US" sz="32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trả</a:t>
            </a:r>
            <a:r>
              <a:rPr lang="en-US" sz="32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lời</a:t>
            </a:r>
            <a:r>
              <a:rPr lang="en-US" sz="32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đúng</a:t>
            </a:r>
            <a:r>
              <a:rPr lang="en-US" sz="32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C27D5B1C-2380-0995-869F-016DF5F65D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4" t="33261" r="1971" b="11318"/>
          <a:stretch/>
        </p:blipFill>
        <p:spPr>
          <a:xfrm>
            <a:off x="844266" y="2109924"/>
            <a:ext cx="10503467" cy="2566555"/>
          </a:xfrm>
          <a:prstGeom prst="rect">
            <a:avLst/>
          </a:prstGeom>
        </p:spPr>
      </p:pic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70944524-CA6D-D260-DB71-ACB045C5E566}"/>
              </a:ext>
            </a:extLst>
          </p:cNvPr>
          <p:cNvSpPr/>
          <p:nvPr/>
        </p:nvSpPr>
        <p:spPr>
          <a:xfrm>
            <a:off x="6705600" y="2743200"/>
            <a:ext cx="609600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ình Bầu dục 10">
            <a:extLst>
              <a:ext uri="{FF2B5EF4-FFF2-40B4-BE49-F238E27FC236}">
                <a16:creationId xmlns:a16="http://schemas.microsoft.com/office/drawing/2014/main" id="{8862D025-EA9F-2C3F-CAD8-3D03CB583C1E}"/>
              </a:ext>
            </a:extLst>
          </p:cNvPr>
          <p:cNvSpPr/>
          <p:nvPr/>
        </p:nvSpPr>
        <p:spPr>
          <a:xfrm>
            <a:off x="9677400" y="4191000"/>
            <a:ext cx="609600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64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DFD911C-5C2C-638B-2A58-0E8F060666F2}"/>
              </a:ext>
            </a:extLst>
          </p:cNvPr>
          <p:cNvSpPr txBox="1"/>
          <p:nvPr/>
        </p:nvSpPr>
        <p:spPr>
          <a:xfrm>
            <a:off x="381000" y="304800"/>
            <a:ext cx="304571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8DEB0"/>
                </a:solidFill>
                <a:latin typeface="SVN-Ziclets" panose="02000603000000000000" pitchFamily="2" charset="0"/>
              </a:rPr>
              <a:t>5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2034868-3E7D-F113-FF0E-32C275CD7A9B}"/>
              </a:ext>
            </a:extLst>
          </p:cNvPr>
          <p:cNvSpPr txBox="1"/>
          <p:nvPr/>
        </p:nvSpPr>
        <p:spPr>
          <a:xfrm>
            <a:off x="1219200" y="762000"/>
            <a:ext cx="10363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 sát bảng sau rồi nói (theo mẫu):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24B7D76-C308-8EF1-2439-4B7D8D420BAF}"/>
              </a:ext>
            </a:extLst>
          </p:cNvPr>
          <p:cNvSpPr txBox="1"/>
          <p:nvPr/>
        </p:nvSpPr>
        <p:spPr>
          <a:xfrm>
            <a:off x="381000" y="5393545"/>
            <a:ext cx="10439400" cy="522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7000"/>
              </a:lnSpc>
            </a:pPr>
            <a:r>
              <a:rPr lang="nl-NL" sz="3200" dirty="0">
                <a:solidFill>
                  <a:srgbClr val="C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Mẫu: Quãng đường từ Hà Nội đến Lào Cai dài khoảng 290 km.</a:t>
            </a:r>
            <a:endParaRPr lang="en-US" sz="3200" dirty="0">
              <a:solidFill>
                <a:srgbClr val="C00000"/>
              </a:solidFill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1D3FF5C7-55CF-36CE-FDEF-978DB70E5A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9" t="9410" r="11384" b="54681"/>
          <a:stretch/>
        </p:blipFill>
        <p:spPr>
          <a:xfrm>
            <a:off x="1219200" y="1280159"/>
            <a:ext cx="9662160" cy="412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69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Chủ đề Offic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162</TotalTime>
  <Words>225</Words>
  <Application>Microsoft Office PowerPoint</Application>
  <PresentationFormat>Widescreen</PresentationFormat>
  <Paragraphs>31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#9Slide02 Noi dung dai</vt:lpstr>
      <vt:lpstr>Arial</vt:lpstr>
      <vt:lpstr>AvantGarde</vt:lpstr>
      <vt:lpstr>HP001 4 hàng</vt:lpstr>
      <vt:lpstr>SVN-Ziclets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MY PC</dc:creator>
  <cp:keywords>9Slide</cp:keywords>
  <dc:description>9Slide.vn</dc:description>
  <cp:lastModifiedBy>Quyen</cp:lastModifiedBy>
  <cp:revision>19</cp:revision>
  <dcterms:created xsi:type="dcterms:W3CDTF">2023-01-15T09:20:24Z</dcterms:created>
  <dcterms:modified xsi:type="dcterms:W3CDTF">2023-02-03T04:02:23Z</dcterms:modified>
  <cp:category>9Slide.vn</cp:category>
  <cp:contentStatus>9Slide</cp:contentStatus>
</cp:coreProperties>
</file>