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  <p:sldMasterId id="2147483696" r:id="rId5"/>
    <p:sldMasterId id="2147483716" r:id="rId6"/>
  </p:sldMasterIdLst>
  <p:notesMasterIdLst>
    <p:notesMasterId r:id="rId49"/>
  </p:notesMasterIdLst>
  <p:sldIdLst>
    <p:sldId id="256" r:id="rId7"/>
    <p:sldId id="257" r:id="rId8"/>
    <p:sldId id="270" r:id="rId9"/>
    <p:sldId id="271" r:id="rId10"/>
    <p:sldId id="325" r:id="rId11"/>
    <p:sldId id="326" r:id="rId12"/>
    <p:sldId id="327" r:id="rId13"/>
    <p:sldId id="328" r:id="rId14"/>
    <p:sldId id="323" r:id="rId15"/>
    <p:sldId id="322" r:id="rId16"/>
    <p:sldId id="329" r:id="rId17"/>
    <p:sldId id="330" r:id="rId18"/>
    <p:sldId id="332" r:id="rId19"/>
    <p:sldId id="331" r:id="rId20"/>
    <p:sldId id="277" r:id="rId21"/>
    <p:sldId id="333" r:id="rId22"/>
    <p:sldId id="280" r:id="rId23"/>
    <p:sldId id="324" r:id="rId24"/>
    <p:sldId id="334" r:id="rId25"/>
    <p:sldId id="282" r:id="rId26"/>
    <p:sldId id="261" r:id="rId27"/>
    <p:sldId id="294" r:id="rId28"/>
    <p:sldId id="295" r:id="rId29"/>
    <p:sldId id="296" r:id="rId30"/>
    <p:sldId id="260" r:id="rId31"/>
    <p:sldId id="297" r:id="rId32"/>
    <p:sldId id="263" r:id="rId33"/>
    <p:sldId id="299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320" r:id="rId45"/>
    <p:sldId id="275" r:id="rId46"/>
    <p:sldId id="267" r:id="rId47"/>
    <p:sldId id="321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-48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24648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9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nằm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28</a:t>
            </a:r>
          </a:p>
        </p:txBody>
      </p:sp>
    </p:spTree>
    <p:extLst>
      <p:ext uri="{BB962C8B-B14F-4D97-AF65-F5344CB8AC3E}">
        <p14:creationId xmlns:p14="http://schemas.microsoft.com/office/powerpoint/2010/main" val="3660938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8182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rương</a:t>
            </a:r>
            <a:r>
              <a:rPr lang="en-US" baseline="0" dirty="0"/>
              <a:t>, </a:t>
            </a:r>
            <a:r>
              <a:rPr lang="en-US" baseline="0" dirty="0" err="1"/>
              <a:t>hòm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82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8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44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15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1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916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12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11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90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33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98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42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3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03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96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28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73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75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21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39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6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1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4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29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62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83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07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8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7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35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3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37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9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12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5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84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86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27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595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413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74751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177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2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614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153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0230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71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63712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287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-1195851" y="4196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" name="Google Shape;20;p3"/>
          <p:cNvSpPr/>
          <p:nvPr/>
        </p:nvSpPr>
        <p:spPr>
          <a:xfrm rot="10800000" flipH="1">
            <a:off x="-2447923" y="-3679619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1" name="Google Shape;21;p3"/>
          <p:cNvGrpSpPr/>
          <p:nvPr/>
        </p:nvGrpSpPr>
        <p:grpSpPr>
          <a:xfrm rot="10800000">
            <a:off x="8087946" y="5299585"/>
            <a:ext cx="2570361" cy="1690153"/>
            <a:chOff x="2972001" y="3277838"/>
            <a:chExt cx="987082" cy="649060"/>
          </a:xfrm>
        </p:grpSpPr>
        <p:sp>
          <p:nvSpPr>
            <p:cNvPr id="22" name="Google Shape;22;p3"/>
            <p:cNvSpPr/>
            <p:nvPr/>
          </p:nvSpPr>
          <p:spPr>
            <a:xfrm>
              <a:off x="2983046" y="3277838"/>
              <a:ext cx="976037" cy="649060"/>
            </a:xfrm>
            <a:custGeom>
              <a:avLst/>
              <a:gdLst/>
              <a:ahLst/>
              <a:cxnLst/>
              <a:rect l="l" t="t" r="r" b="b"/>
              <a:pathLst>
                <a:path w="13167" h="8756" extrusionOk="0">
                  <a:moveTo>
                    <a:pt x="271" y="501"/>
                  </a:moveTo>
                  <a:cubicBezTo>
                    <a:pt x="285" y="515"/>
                    <a:pt x="285" y="528"/>
                    <a:pt x="298" y="542"/>
                  </a:cubicBezTo>
                  <a:cubicBezTo>
                    <a:pt x="352" y="596"/>
                    <a:pt x="393" y="650"/>
                    <a:pt x="433" y="704"/>
                  </a:cubicBezTo>
                  <a:cubicBezTo>
                    <a:pt x="433" y="745"/>
                    <a:pt x="433" y="772"/>
                    <a:pt x="433" y="812"/>
                  </a:cubicBezTo>
                  <a:cubicBezTo>
                    <a:pt x="447" y="839"/>
                    <a:pt x="460" y="867"/>
                    <a:pt x="474" y="880"/>
                  </a:cubicBezTo>
                  <a:lnTo>
                    <a:pt x="447" y="867"/>
                  </a:lnTo>
                  <a:cubicBezTo>
                    <a:pt x="366" y="772"/>
                    <a:pt x="298" y="650"/>
                    <a:pt x="244" y="542"/>
                  </a:cubicBezTo>
                  <a:lnTo>
                    <a:pt x="244" y="515"/>
                  </a:lnTo>
                  <a:cubicBezTo>
                    <a:pt x="257" y="515"/>
                    <a:pt x="257" y="501"/>
                    <a:pt x="271" y="501"/>
                  </a:cubicBezTo>
                  <a:close/>
                  <a:moveTo>
                    <a:pt x="636" y="1"/>
                  </a:moveTo>
                  <a:cubicBezTo>
                    <a:pt x="569" y="1"/>
                    <a:pt x="501" y="1"/>
                    <a:pt x="433" y="14"/>
                  </a:cubicBezTo>
                  <a:cubicBezTo>
                    <a:pt x="366" y="41"/>
                    <a:pt x="312" y="55"/>
                    <a:pt x="244" y="95"/>
                  </a:cubicBezTo>
                  <a:cubicBezTo>
                    <a:pt x="176" y="136"/>
                    <a:pt x="122" y="190"/>
                    <a:pt x="68" y="244"/>
                  </a:cubicBezTo>
                  <a:cubicBezTo>
                    <a:pt x="0" y="312"/>
                    <a:pt x="0" y="406"/>
                    <a:pt x="68" y="474"/>
                  </a:cubicBezTo>
                  <a:cubicBezTo>
                    <a:pt x="82" y="488"/>
                    <a:pt x="109" y="501"/>
                    <a:pt x="136" y="515"/>
                  </a:cubicBezTo>
                  <a:cubicBezTo>
                    <a:pt x="136" y="542"/>
                    <a:pt x="149" y="555"/>
                    <a:pt x="149" y="582"/>
                  </a:cubicBezTo>
                  <a:cubicBezTo>
                    <a:pt x="190" y="691"/>
                    <a:pt x="257" y="785"/>
                    <a:pt x="325" y="880"/>
                  </a:cubicBezTo>
                  <a:cubicBezTo>
                    <a:pt x="406" y="988"/>
                    <a:pt x="488" y="1097"/>
                    <a:pt x="582" y="1205"/>
                  </a:cubicBezTo>
                  <a:cubicBezTo>
                    <a:pt x="704" y="1340"/>
                    <a:pt x="839" y="1489"/>
                    <a:pt x="975" y="1624"/>
                  </a:cubicBezTo>
                  <a:cubicBezTo>
                    <a:pt x="1015" y="1665"/>
                    <a:pt x="1069" y="1719"/>
                    <a:pt x="1110" y="1760"/>
                  </a:cubicBezTo>
                  <a:cubicBezTo>
                    <a:pt x="1584" y="3180"/>
                    <a:pt x="2368" y="4479"/>
                    <a:pt x="3424" y="5535"/>
                  </a:cubicBezTo>
                  <a:cubicBezTo>
                    <a:pt x="4033" y="6157"/>
                    <a:pt x="4696" y="6712"/>
                    <a:pt x="5426" y="7199"/>
                  </a:cubicBezTo>
                  <a:cubicBezTo>
                    <a:pt x="6130" y="7659"/>
                    <a:pt x="6888" y="8038"/>
                    <a:pt x="7673" y="8322"/>
                  </a:cubicBezTo>
                  <a:cubicBezTo>
                    <a:pt x="8403" y="8593"/>
                    <a:pt x="9188" y="8742"/>
                    <a:pt x="9973" y="8755"/>
                  </a:cubicBezTo>
                  <a:lnTo>
                    <a:pt x="10135" y="8755"/>
                  </a:lnTo>
                  <a:cubicBezTo>
                    <a:pt x="10555" y="8742"/>
                    <a:pt x="10974" y="8647"/>
                    <a:pt x="11367" y="8498"/>
                  </a:cubicBezTo>
                  <a:cubicBezTo>
                    <a:pt x="11786" y="8336"/>
                    <a:pt x="12165" y="8092"/>
                    <a:pt x="12490" y="7794"/>
                  </a:cubicBezTo>
                  <a:cubicBezTo>
                    <a:pt x="12814" y="7524"/>
                    <a:pt x="13031" y="7172"/>
                    <a:pt x="13139" y="6780"/>
                  </a:cubicBezTo>
                  <a:cubicBezTo>
                    <a:pt x="13166" y="6590"/>
                    <a:pt x="13166" y="6414"/>
                    <a:pt x="13112" y="6238"/>
                  </a:cubicBezTo>
                  <a:cubicBezTo>
                    <a:pt x="13085" y="6144"/>
                    <a:pt x="13058" y="6062"/>
                    <a:pt x="13017" y="5981"/>
                  </a:cubicBezTo>
                  <a:cubicBezTo>
                    <a:pt x="12963" y="5900"/>
                    <a:pt x="12909" y="5819"/>
                    <a:pt x="12841" y="5738"/>
                  </a:cubicBezTo>
                  <a:cubicBezTo>
                    <a:pt x="12693" y="5562"/>
                    <a:pt x="12517" y="5413"/>
                    <a:pt x="12314" y="5291"/>
                  </a:cubicBezTo>
                  <a:cubicBezTo>
                    <a:pt x="12138" y="5183"/>
                    <a:pt x="11948" y="5088"/>
                    <a:pt x="11745" y="5007"/>
                  </a:cubicBezTo>
                  <a:cubicBezTo>
                    <a:pt x="11326" y="4845"/>
                    <a:pt x="10906" y="4709"/>
                    <a:pt x="10473" y="4628"/>
                  </a:cubicBezTo>
                  <a:cubicBezTo>
                    <a:pt x="10257" y="4574"/>
                    <a:pt x="10040" y="4533"/>
                    <a:pt x="9824" y="4493"/>
                  </a:cubicBezTo>
                  <a:lnTo>
                    <a:pt x="9364" y="4398"/>
                  </a:lnTo>
                  <a:cubicBezTo>
                    <a:pt x="9202" y="4358"/>
                    <a:pt x="9026" y="4317"/>
                    <a:pt x="8850" y="4276"/>
                  </a:cubicBezTo>
                  <a:cubicBezTo>
                    <a:pt x="8633" y="4222"/>
                    <a:pt x="8417" y="4155"/>
                    <a:pt x="8214" y="4087"/>
                  </a:cubicBezTo>
                  <a:cubicBezTo>
                    <a:pt x="7361" y="3803"/>
                    <a:pt x="6536" y="3464"/>
                    <a:pt x="5738" y="3086"/>
                  </a:cubicBezTo>
                  <a:cubicBezTo>
                    <a:pt x="4953" y="2734"/>
                    <a:pt x="4209" y="2328"/>
                    <a:pt x="3491" y="1868"/>
                  </a:cubicBezTo>
                  <a:lnTo>
                    <a:pt x="3478" y="1868"/>
                  </a:lnTo>
                  <a:cubicBezTo>
                    <a:pt x="3167" y="1651"/>
                    <a:pt x="2842" y="1421"/>
                    <a:pt x="2517" y="1191"/>
                  </a:cubicBezTo>
                  <a:cubicBezTo>
                    <a:pt x="2355" y="1069"/>
                    <a:pt x="2192" y="934"/>
                    <a:pt x="2030" y="812"/>
                  </a:cubicBezTo>
                  <a:cubicBezTo>
                    <a:pt x="1881" y="691"/>
                    <a:pt x="1719" y="555"/>
                    <a:pt x="1570" y="420"/>
                  </a:cubicBezTo>
                  <a:cubicBezTo>
                    <a:pt x="1556" y="406"/>
                    <a:pt x="1543" y="393"/>
                    <a:pt x="1529" y="393"/>
                  </a:cubicBezTo>
                  <a:cubicBezTo>
                    <a:pt x="1516" y="379"/>
                    <a:pt x="1502" y="366"/>
                    <a:pt x="1489" y="352"/>
                  </a:cubicBezTo>
                  <a:cubicBezTo>
                    <a:pt x="1475" y="339"/>
                    <a:pt x="1448" y="325"/>
                    <a:pt x="1421" y="325"/>
                  </a:cubicBezTo>
                  <a:cubicBezTo>
                    <a:pt x="1340" y="258"/>
                    <a:pt x="1259" y="203"/>
                    <a:pt x="1164" y="149"/>
                  </a:cubicBezTo>
                  <a:cubicBezTo>
                    <a:pt x="1096" y="122"/>
                    <a:pt x="1042" y="95"/>
                    <a:pt x="975" y="82"/>
                  </a:cubicBezTo>
                  <a:cubicBezTo>
                    <a:pt x="921" y="55"/>
                    <a:pt x="853" y="28"/>
                    <a:pt x="799" y="14"/>
                  </a:cubicBezTo>
                  <a:cubicBezTo>
                    <a:pt x="745" y="1"/>
                    <a:pt x="690" y="1"/>
                    <a:pt x="636" y="1"/>
                  </a:cubicBezTo>
                  <a:close/>
                </a:path>
              </a:pathLst>
            </a:custGeom>
            <a:solidFill>
              <a:srgbClr val="FFAD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2001" y="3287845"/>
              <a:ext cx="911546" cy="569225"/>
            </a:xfrm>
            <a:custGeom>
              <a:avLst/>
              <a:gdLst/>
              <a:ahLst/>
              <a:cxnLst/>
              <a:rect l="l" t="t" r="r" b="b"/>
              <a:pathLst>
                <a:path w="12297" h="7679" extrusionOk="0">
                  <a:moveTo>
                    <a:pt x="258" y="1"/>
                  </a:moveTo>
                  <a:cubicBezTo>
                    <a:pt x="231" y="1"/>
                    <a:pt x="204" y="1"/>
                    <a:pt x="176" y="14"/>
                  </a:cubicBezTo>
                  <a:cubicBezTo>
                    <a:pt x="109" y="41"/>
                    <a:pt x="55" y="82"/>
                    <a:pt x="28" y="150"/>
                  </a:cubicBezTo>
                  <a:cubicBezTo>
                    <a:pt x="1" y="204"/>
                    <a:pt x="1" y="285"/>
                    <a:pt x="28" y="339"/>
                  </a:cubicBezTo>
                  <a:cubicBezTo>
                    <a:pt x="136" y="542"/>
                    <a:pt x="244" y="745"/>
                    <a:pt x="366" y="934"/>
                  </a:cubicBezTo>
                  <a:cubicBezTo>
                    <a:pt x="488" y="1124"/>
                    <a:pt x="596" y="1300"/>
                    <a:pt x="731" y="1476"/>
                  </a:cubicBezTo>
                  <a:cubicBezTo>
                    <a:pt x="961" y="1814"/>
                    <a:pt x="1218" y="2139"/>
                    <a:pt x="1503" y="2450"/>
                  </a:cubicBezTo>
                  <a:cubicBezTo>
                    <a:pt x="2044" y="3086"/>
                    <a:pt x="2666" y="3654"/>
                    <a:pt x="3329" y="4141"/>
                  </a:cubicBezTo>
                  <a:cubicBezTo>
                    <a:pt x="3857" y="4534"/>
                    <a:pt x="4412" y="4886"/>
                    <a:pt x="4994" y="5197"/>
                  </a:cubicBezTo>
                  <a:cubicBezTo>
                    <a:pt x="5129" y="5522"/>
                    <a:pt x="5345" y="5806"/>
                    <a:pt x="5602" y="6036"/>
                  </a:cubicBezTo>
                  <a:cubicBezTo>
                    <a:pt x="5657" y="6103"/>
                    <a:pt x="5724" y="6157"/>
                    <a:pt x="5792" y="6212"/>
                  </a:cubicBezTo>
                  <a:lnTo>
                    <a:pt x="5995" y="6374"/>
                  </a:lnTo>
                  <a:cubicBezTo>
                    <a:pt x="6144" y="6482"/>
                    <a:pt x="6293" y="6590"/>
                    <a:pt x="6441" y="6685"/>
                  </a:cubicBezTo>
                  <a:cubicBezTo>
                    <a:pt x="6445" y="6689"/>
                    <a:pt x="6450" y="6691"/>
                    <a:pt x="6456" y="6691"/>
                  </a:cubicBezTo>
                  <a:cubicBezTo>
                    <a:pt x="6470" y="6691"/>
                    <a:pt x="6486" y="6681"/>
                    <a:pt x="6495" y="6672"/>
                  </a:cubicBezTo>
                  <a:cubicBezTo>
                    <a:pt x="6509" y="6645"/>
                    <a:pt x="6509" y="6618"/>
                    <a:pt x="6482" y="6604"/>
                  </a:cubicBezTo>
                  <a:cubicBezTo>
                    <a:pt x="6414" y="6563"/>
                    <a:pt x="6347" y="6523"/>
                    <a:pt x="6293" y="6469"/>
                  </a:cubicBezTo>
                  <a:cubicBezTo>
                    <a:pt x="6171" y="6388"/>
                    <a:pt x="6063" y="6293"/>
                    <a:pt x="5954" y="6185"/>
                  </a:cubicBezTo>
                  <a:cubicBezTo>
                    <a:pt x="5900" y="6130"/>
                    <a:pt x="5846" y="6076"/>
                    <a:pt x="5805" y="6022"/>
                  </a:cubicBezTo>
                  <a:cubicBezTo>
                    <a:pt x="5751" y="5968"/>
                    <a:pt x="5697" y="5900"/>
                    <a:pt x="5657" y="5846"/>
                  </a:cubicBezTo>
                  <a:cubicBezTo>
                    <a:pt x="5535" y="5711"/>
                    <a:pt x="5440" y="5562"/>
                    <a:pt x="5359" y="5400"/>
                  </a:cubicBezTo>
                  <a:lnTo>
                    <a:pt x="5359" y="5400"/>
                  </a:lnTo>
                  <a:lnTo>
                    <a:pt x="5427" y="5427"/>
                  </a:lnTo>
                  <a:cubicBezTo>
                    <a:pt x="6130" y="5779"/>
                    <a:pt x="6874" y="6063"/>
                    <a:pt x="7619" y="6293"/>
                  </a:cubicBezTo>
                  <a:cubicBezTo>
                    <a:pt x="7686" y="6374"/>
                    <a:pt x="7754" y="6455"/>
                    <a:pt x="7835" y="6523"/>
                  </a:cubicBezTo>
                  <a:cubicBezTo>
                    <a:pt x="7916" y="6604"/>
                    <a:pt x="8011" y="6685"/>
                    <a:pt x="8106" y="6753"/>
                  </a:cubicBezTo>
                  <a:cubicBezTo>
                    <a:pt x="8187" y="6820"/>
                    <a:pt x="8268" y="6888"/>
                    <a:pt x="8363" y="6956"/>
                  </a:cubicBezTo>
                  <a:cubicBezTo>
                    <a:pt x="8471" y="7010"/>
                    <a:pt x="8566" y="7078"/>
                    <a:pt x="8674" y="7145"/>
                  </a:cubicBezTo>
                  <a:cubicBezTo>
                    <a:pt x="8877" y="7267"/>
                    <a:pt x="9093" y="7362"/>
                    <a:pt x="9310" y="7456"/>
                  </a:cubicBezTo>
                  <a:cubicBezTo>
                    <a:pt x="9405" y="7497"/>
                    <a:pt x="9499" y="7538"/>
                    <a:pt x="9608" y="7565"/>
                  </a:cubicBezTo>
                  <a:cubicBezTo>
                    <a:pt x="9702" y="7605"/>
                    <a:pt x="9838" y="7646"/>
                    <a:pt x="9946" y="7673"/>
                  </a:cubicBezTo>
                  <a:cubicBezTo>
                    <a:pt x="9953" y="7677"/>
                    <a:pt x="9959" y="7678"/>
                    <a:pt x="9965" y="7678"/>
                  </a:cubicBezTo>
                  <a:cubicBezTo>
                    <a:pt x="9980" y="7678"/>
                    <a:pt x="9990" y="7666"/>
                    <a:pt x="10000" y="7646"/>
                  </a:cubicBezTo>
                  <a:cubicBezTo>
                    <a:pt x="10000" y="7619"/>
                    <a:pt x="9987" y="7592"/>
                    <a:pt x="9959" y="7592"/>
                  </a:cubicBezTo>
                  <a:cubicBezTo>
                    <a:pt x="9838" y="7551"/>
                    <a:pt x="9716" y="7511"/>
                    <a:pt x="9581" y="7456"/>
                  </a:cubicBezTo>
                  <a:cubicBezTo>
                    <a:pt x="9202" y="7308"/>
                    <a:pt x="8836" y="7105"/>
                    <a:pt x="8498" y="6861"/>
                  </a:cubicBezTo>
                  <a:cubicBezTo>
                    <a:pt x="8322" y="6712"/>
                    <a:pt x="8160" y="6563"/>
                    <a:pt x="8011" y="6401"/>
                  </a:cubicBezTo>
                  <a:lnTo>
                    <a:pt x="8011" y="6401"/>
                  </a:lnTo>
                  <a:cubicBezTo>
                    <a:pt x="8633" y="6577"/>
                    <a:pt x="9269" y="6726"/>
                    <a:pt x="9905" y="6834"/>
                  </a:cubicBezTo>
                  <a:cubicBezTo>
                    <a:pt x="10041" y="6861"/>
                    <a:pt x="10176" y="6875"/>
                    <a:pt x="10311" y="6902"/>
                  </a:cubicBezTo>
                  <a:cubicBezTo>
                    <a:pt x="10325" y="6902"/>
                    <a:pt x="10325" y="6915"/>
                    <a:pt x="10325" y="6915"/>
                  </a:cubicBezTo>
                  <a:cubicBezTo>
                    <a:pt x="10474" y="7078"/>
                    <a:pt x="10636" y="7226"/>
                    <a:pt x="10825" y="7335"/>
                  </a:cubicBezTo>
                  <a:cubicBezTo>
                    <a:pt x="11028" y="7456"/>
                    <a:pt x="11231" y="7551"/>
                    <a:pt x="11448" y="7646"/>
                  </a:cubicBezTo>
                  <a:cubicBezTo>
                    <a:pt x="11459" y="7651"/>
                    <a:pt x="11470" y="7655"/>
                    <a:pt x="11482" y="7655"/>
                  </a:cubicBezTo>
                  <a:cubicBezTo>
                    <a:pt x="11497" y="7655"/>
                    <a:pt x="11513" y="7648"/>
                    <a:pt x="11529" y="7632"/>
                  </a:cubicBezTo>
                  <a:cubicBezTo>
                    <a:pt x="11529" y="7605"/>
                    <a:pt x="11529" y="7578"/>
                    <a:pt x="11502" y="7565"/>
                  </a:cubicBezTo>
                  <a:cubicBezTo>
                    <a:pt x="11272" y="7470"/>
                    <a:pt x="11055" y="7362"/>
                    <a:pt x="10866" y="7213"/>
                  </a:cubicBezTo>
                  <a:cubicBezTo>
                    <a:pt x="10798" y="7159"/>
                    <a:pt x="10731" y="7105"/>
                    <a:pt x="10663" y="7051"/>
                  </a:cubicBezTo>
                  <a:cubicBezTo>
                    <a:pt x="10622" y="7010"/>
                    <a:pt x="10595" y="6983"/>
                    <a:pt x="10568" y="6942"/>
                  </a:cubicBezTo>
                  <a:lnTo>
                    <a:pt x="10568" y="6942"/>
                  </a:lnTo>
                  <a:cubicBezTo>
                    <a:pt x="11110" y="7010"/>
                    <a:pt x="11651" y="7064"/>
                    <a:pt x="12206" y="7091"/>
                  </a:cubicBezTo>
                  <a:cubicBezTo>
                    <a:pt x="12210" y="7092"/>
                    <a:pt x="12214" y="7092"/>
                    <a:pt x="12218" y="7092"/>
                  </a:cubicBezTo>
                  <a:cubicBezTo>
                    <a:pt x="12288" y="7092"/>
                    <a:pt x="12296" y="6982"/>
                    <a:pt x="12219" y="6969"/>
                  </a:cubicBezTo>
                  <a:cubicBezTo>
                    <a:pt x="11881" y="6956"/>
                    <a:pt x="11556" y="6915"/>
                    <a:pt x="11231" y="6875"/>
                  </a:cubicBezTo>
                  <a:cubicBezTo>
                    <a:pt x="11015" y="6848"/>
                    <a:pt x="10812" y="6820"/>
                    <a:pt x="10595" y="6780"/>
                  </a:cubicBezTo>
                  <a:cubicBezTo>
                    <a:pt x="10636" y="6739"/>
                    <a:pt x="10677" y="6699"/>
                    <a:pt x="10731" y="6672"/>
                  </a:cubicBezTo>
                  <a:cubicBezTo>
                    <a:pt x="10785" y="6631"/>
                    <a:pt x="10839" y="6590"/>
                    <a:pt x="10893" y="6550"/>
                  </a:cubicBezTo>
                  <a:cubicBezTo>
                    <a:pt x="10961" y="6523"/>
                    <a:pt x="11028" y="6482"/>
                    <a:pt x="11096" y="6455"/>
                  </a:cubicBezTo>
                  <a:cubicBezTo>
                    <a:pt x="11204" y="6401"/>
                    <a:pt x="11326" y="6374"/>
                    <a:pt x="11448" y="6333"/>
                  </a:cubicBezTo>
                  <a:cubicBezTo>
                    <a:pt x="11570" y="6306"/>
                    <a:pt x="11691" y="6279"/>
                    <a:pt x="11827" y="6266"/>
                  </a:cubicBezTo>
                  <a:cubicBezTo>
                    <a:pt x="11894" y="6252"/>
                    <a:pt x="11949" y="6239"/>
                    <a:pt x="12016" y="6239"/>
                  </a:cubicBezTo>
                  <a:cubicBezTo>
                    <a:pt x="12043" y="6239"/>
                    <a:pt x="12057" y="6212"/>
                    <a:pt x="12057" y="6198"/>
                  </a:cubicBezTo>
                  <a:cubicBezTo>
                    <a:pt x="12057" y="6171"/>
                    <a:pt x="12043" y="6157"/>
                    <a:pt x="12016" y="6157"/>
                  </a:cubicBezTo>
                  <a:cubicBezTo>
                    <a:pt x="11719" y="6171"/>
                    <a:pt x="11434" y="6225"/>
                    <a:pt x="11137" y="6306"/>
                  </a:cubicBezTo>
                  <a:cubicBezTo>
                    <a:pt x="10988" y="6347"/>
                    <a:pt x="10853" y="6415"/>
                    <a:pt x="10717" y="6482"/>
                  </a:cubicBezTo>
                  <a:cubicBezTo>
                    <a:pt x="10650" y="6509"/>
                    <a:pt x="10582" y="6550"/>
                    <a:pt x="10514" y="6590"/>
                  </a:cubicBezTo>
                  <a:cubicBezTo>
                    <a:pt x="10447" y="6631"/>
                    <a:pt x="10392" y="6672"/>
                    <a:pt x="10338" y="6739"/>
                  </a:cubicBezTo>
                  <a:lnTo>
                    <a:pt x="10230" y="6712"/>
                  </a:lnTo>
                  <a:cubicBezTo>
                    <a:pt x="9892" y="6645"/>
                    <a:pt x="9554" y="6577"/>
                    <a:pt x="9229" y="6496"/>
                  </a:cubicBezTo>
                  <a:cubicBezTo>
                    <a:pt x="8904" y="6415"/>
                    <a:pt x="8579" y="6333"/>
                    <a:pt x="8268" y="6225"/>
                  </a:cubicBezTo>
                  <a:cubicBezTo>
                    <a:pt x="8092" y="6185"/>
                    <a:pt x="7930" y="6117"/>
                    <a:pt x="7754" y="6063"/>
                  </a:cubicBezTo>
                  <a:lnTo>
                    <a:pt x="7849" y="5995"/>
                  </a:lnTo>
                  <a:lnTo>
                    <a:pt x="7835" y="5995"/>
                  </a:lnTo>
                  <a:cubicBezTo>
                    <a:pt x="7930" y="5914"/>
                    <a:pt x="8025" y="5846"/>
                    <a:pt x="8133" y="5779"/>
                  </a:cubicBezTo>
                  <a:cubicBezTo>
                    <a:pt x="8241" y="5724"/>
                    <a:pt x="8349" y="5670"/>
                    <a:pt x="8458" y="5630"/>
                  </a:cubicBezTo>
                  <a:cubicBezTo>
                    <a:pt x="8742" y="5508"/>
                    <a:pt x="9039" y="5427"/>
                    <a:pt x="9337" y="5386"/>
                  </a:cubicBezTo>
                  <a:cubicBezTo>
                    <a:pt x="9527" y="5354"/>
                    <a:pt x="9717" y="5341"/>
                    <a:pt x="9908" y="5341"/>
                  </a:cubicBezTo>
                  <a:cubicBezTo>
                    <a:pt x="10042" y="5341"/>
                    <a:pt x="10177" y="5348"/>
                    <a:pt x="10311" y="5359"/>
                  </a:cubicBezTo>
                  <a:cubicBezTo>
                    <a:pt x="10338" y="5359"/>
                    <a:pt x="10352" y="5346"/>
                    <a:pt x="10352" y="5332"/>
                  </a:cubicBezTo>
                  <a:cubicBezTo>
                    <a:pt x="10365" y="5305"/>
                    <a:pt x="10352" y="5278"/>
                    <a:pt x="10325" y="5278"/>
                  </a:cubicBezTo>
                  <a:cubicBezTo>
                    <a:pt x="10176" y="5264"/>
                    <a:pt x="10014" y="5251"/>
                    <a:pt x="9851" y="5251"/>
                  </a:cubicBezTo>
                  <a:lnTo>
                    <a:pt x="9635" y="5251"/>
                  </a:lnTo>
                  <a:cubicBezTo>
                    <a:pt x="9378" y="5264"/>
                    <a:pt x="9121" y="5291"/>
                    <a:pt x="8850" y="5346"/>
                  </a:cubicBezTo>
                  <a:cubicBezTo>
                    <a:pt x="8606" y="5400"/>
                    <a:pt x="8363" y="5467"/>
                    <a:pt x="8119" y="5576"/>
                  </a:cubicBezTo>
                  <a:cubicBezTo>
                    <a:pt x="7997" y="5616"/>
                    <a:pt x="7889" y="5670"/>
                    <a:pt x="7781" y="5724"/>
                  </a:cubicBezTo>
                  <a:cubicBezTo>
                    <a:pt x="7727" y="5765"/>
                    <a:pt x="7686" y="5792"/>
                    <a:pt x="7632" y="5833"/>
                  </a:cubicBezTo>
                  <a:lnTo>
                    <a:pt x="7564" y="5887"/>
                  </a:lnTo>
                  <a:cubicBezTo>
                    <a:pt x="7537" y="5914"/>
                    <a:pt x="7510" y="5941"/>
                    <a:pt x="7483" y="5955"/>
                  </a:cubicBezTo>
                  <a:cubicBezTo>
                    <a:pt x="6739" y="5684"/>
                    <a:pt x="6022" y="5359"/>
                    <a:pt x="5332" y="4980"/>
                  </a:cubicBezTo>
                  <a:lnTo>
                    <a:pt x="5345" y="4967"/>
                  </a:lnTo>
                  <a:cubicBezTo>
                    <a:pt x="5440" y="4913"/>
                    <a:pt x="5535" y="4858"/>
                    <a:pt x="5643" y="4818"/>
                  </a:cubicBezTo>
                  <a:cubicBezTo>
                    <a:pt x="5792" y="4764"/>
                    <a:pt x="5941" y="4710"/>
                    <a:pt x="6090" y="4669"/>
                  </a:cubicBezTo>
                  <a:cubicBezTo>
                    <a:pt x="6171" y="4642"/>
                    <a:pt x="6252" y="4628"/>
                    <a:pt x="6333" y="4601"/>
                  </a:cubicBezTo>
                  <a:cubicBezTo>
                    <a:pt x="6414" y="4588"/>
                    <a:pt x="6509" y="4574"/>
                    <a:pt x="6577" y="4561"/>
                  </a:cubicBezTo>
                  <a:cubicBezTo>
                    <a:pt x="6820" y="4530"/>
                    <a:pt x="7064" y="4515"/>
                    <a:pt x="7307" y="4515"/>
                  </a:cubicBezTo>
                  <a:cubicBezTo>
                    <a:pt x="7389" y="4515"/>
                    <a:pt x="7470" y="4517"/>
                    <a:pt x="7551" y="4520"/>
                  </a:cubicBezTo>
                  <a:cubicBezTo>
                    <a:pt x="7578" y="4520"/>
                    <a:pt x="7592" y="4493"/>
                    <a:pt x="7592" y="4480"/>
                  </a:cubicBezTo>
                  <a:cubicBezTo>
                    <a:pt x="7592" y="4458"/>
                    <a:pt x="7582" y="4435"/>
                    <a:pt x="7564" y="4435"/>
                  </a:cubicBezTo>
                  <a:cubicBezTo>
                    <a:pt x="7560" y="4435"/>
                    <a:pt x="7556" y="4437"/>
                    <a:pt x="7551" y="4439"/>
                  </a:cubicBezTo>
                  <a:cubicBezTo>
                    <a:pt x="7443" y="4439"/>
                    <a:pt x="7334" y="4425"/>
                    <a:pt x="7226" y="4412"/>
                  </a:cubicBezTo>
                  <a:lnTo>
                    <a:pt x="6915" y="4412"/>
                  </a:lnTo>
                  <a:cubicBezTo>
                    <a:pt x="6807" y="4412"/>
                    <a:pt x="6698" y="4412"/>
                    <a:pt x="6577" y="4439"/>
                  </a:cubicBezTo>
                  <a:cubicBezTo>
                    <a:pt x="6468" y="4453"/>
                    <a:pt x="6360" y="4453"/>
                    <a:pt x="6238" y="4466"/>
                  </a:cubicBezTo>
                  <a:cubicBezTo>
                    <a:pt x="6022" y="4493"/>
                    <a:pt x="5805" y="4547"/>
                    <a:pt x="5589" y="4615"/>
                  </a:cubicBezTo>
                  <a:cubicBezTo>
                    <a:pt x="5494" y="4642"/>
                    <a:pt x="5386" y="4683"/>
                    <a:pt x="5278" y="4723"/>
                  </a:cubicBezTo>
                  <a:cubicBezTo>
                    <a:pt x="5237" y="4737"/>
                    <a:pt x="5183" y="4764"/>
                    <a:pt x="5129" y="4791"/>
                  </a:cubicBezTo>
                  <a:lnTo>
                    <a:pt x="5061" y="4818"/>
                  </a:lnTo>
                  <a:cubicBezTo>
                    <a:pt x="4926" y="4737"/>
                    <a:pt x="4804" y="4669"/>
                    <a:pt x="4669" y="4574"/>
                  </a:cubicBezTo>
                  <a:cubicBezTo>
                    <a:pt x="3749" y="3992"/>
                    <a:pt x="2910" y="3289"/>
                    <a:pt x="2166" y="2491"/>
                  </a:cubicBezTo>
                  <a:lnTo>
                    <a:pt x="2166" y="2477"/>
                  </a:lnTo>
                  <a:lnTo>
                    <a:pt x="2129" y="2453"/>
                  </a:lnTo>
                  <a:lnTo>
                    <a:pt x="2129" y="2453"/>
                  </a:lnTo>
                  <a:cubicBezTo>
                    <a:pt x="1821" y="2104"/>
                    <a:pt x="1527" y="1742"/>
                    <a:pt x="1259" y="1367"/>
                  </a:cubicBezTo>
                  <a:cubicBezTo>
                    <a:pt x="1124" y="1165"/>
                    <a:pt x="988" y="962"/>
                    <a:pt x="853" y="759"/>
                  </a:cubicBezTo>
                  <a:cubicBezTo>
                    <a:pt x="785" y="650"/>
                    <a:pt x="731" y="556"/>
                    <a:pt x="664" y="447"/>
                  </a:cubicBezTo>
                  <a:cubicBezTo>
                    <a:pt x="609" y="339"/>
                    <a:pt x="542" y="217"/>
                    <a:pt x="474" y="109"/>
                  </a:cubicBezTo>
                  <a:cubicBezTo>
                    <a:pt x="420" y="41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-1249567" y="3301501"/>
            <a:ext cx="7534163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" name="Google Shape;25;p3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6" name="Google Shape;26;p3"/>
          <p:cNvGrpSpPr/>
          <p:nvPr/>
        </p:nvGrpSpPr>
        <p:grpSpPr>
          <a:xfrm rot="-6026666">
            <a:off x="10639707" y="247672"/>
            <a:ext cx="1478735" cy="1932616"/>
            <a:chOff x="2179573" y="1629825"/>
            <a:chExt cx="658104" cy="860102"/>
          </a:xfrm>
        </p:grpSpPr>
        <p:sp>
          <p:nvSpPr>
            <p:cNvPr id="27" name="Google Shape;27;p3"/>
            <p:cNvSpPr/>
            <p:nvPr/>
          </p:nvSpPr>
          <p:spPr>
            <a:xfrm>
              <a:off x="2179573" y="1629825"/>
              <a:ext cx="658104" cy="776411"/>
            </a:xfrm>
            <a:custGeom>
              <a:avLst/>
              <a:gdLst/>
              <a:ahLst/>
              <a:cxnLst/>
              <a:rect l="l" t="t" r="r" b="b"/>
              <a:pathLst>
                <a:path w="8878" h="10474" extrusionOk="0">
                  <a:moveTo>
                    <a:pt x="1922" y="1"/>
                  </a:moveTo>
                  <a:cubicBezTo>
                    <a:pt x="1868" y="1"/>
                    <a:pt x="1828" y="28"/>
                    <a:pt x="1814" y="55"/>
                  </a:cubicBezTo>
                  <a:cubicBezTo>
                    <a:pt x="1747" y="177"/>
                    <a:pt x="1692" y="299"/>
                    <a:pt x="1638" y="420"/>
                  </a:cubicBezTo>
                  <a:cubicBezTo>
                    <a:pt x="1598" y="542"/>
                    <a:pt x="1544" y="650"/>
                    <a:pt x="1489" y="745"/>
                  </a:cubicBezTo>
                  <a:lnTo>
                    <a:pt x="1151" y="1395"/>
                  </a:lnTo>
                  <a:cubicBezTo>
                    <a:pt x="962" y="1760"/>
                    <a:pt x="745" y="2193"/>
                    <a:pt x="542" y="2653"/>
                  </a:cubicBezTo>
                  <a:cubicBezTo>
                    <a:pt x="448" y="2870"/>
                    <a:pt x="366" y="3072"/>
                    <a:pt x="299" y="3275"/>
                  </a:cubicBezTo>
                  <a:cubicBezTo>
                    <a:pt x="231" y="3492"/>
                    <a:pt x="163" y="3708"/>
                    <a:pt x="123" y="3925"/>
                  </a:cubicBezTo>
                  <a:cubicBezTo>
                    <a:pt x="69" y="4141"/>
                    <a:pt x="42" y="4358"/>
                    <a:pt x="15" y="4574"/>
                  </a:cubicBezTo>
                  <a:cubicBezTo>
                    <a:pt x="1" y="4804"/>
                    <a:pt x="1" y="5048"/>
                    <a:pt x="15" y="5278"/>
                  </a:cubicBezTo>
                  <a:cubicBezTo>
                    <a:pt x="55" y="5765"/>
                    <a:pt x="177" y="6239"/>
                    <a:pt x="353" y="6685"/>
                  </a:cubicBezTo>
                  <a:cubicBezTo>
                    <a:pt x="502" y="7051"/>
                    <a:pt x="678" y="7402"/>
                    <a:pt x="908" y="7727"/>
                  </a:cubicBezTo>
                  <a:cubicBezTo>
                    <a:pt x="1381" y="8417"/>
                    <a:pt x="1977" y="9013"/>
                    <a:pt x="2680" y="9473"/>
                  </a:cubicBezTo>
                  <a:cubicBezTo>
                    <a:pt x="3073" y="9743"/>
                    <a:pt x="3519" y="9960"/>
                    <a:pt x="3979" y="10109"/>
                  </a:cubicBezTo>
                  <a:cubicBezTo>
                    <a:pt x="4182" y="10203"/>
                    <a:pt x="4399" y="10271"/>
                    <a:pt x="4629" y="10325"/>
                  </a:cubicBezTo>
                  <a:cubicBezTo>
                    <a:pt x="4777" y="10366"/>
                    <a:pt x="4940" y="10393"/>
                    <a:pt x="5062" y="10406"/>
                  </a:cubicBezTo>
                  <a:cubicBezTo>
                    <a:pt x="5210" y="10433"/>
                    <a:pt x="5359" y="10460"/>
                    <a:pt x="5522" y="10460"/>
                  </a:cubicBezTo>
                  <a:cubicBezTo>
                    <a:pt x="5616" y="10474"/>
                    <a:pt x="5711" y="10474"/>
                    <a:pt x="5792" y="10474"/>
                  </a:cubicBezTo>
                  <a:lnTo>
                    <a:pt x="5995" y="10474"/>
                  </a:lnTo>
                  <a:cubicBezTo>
                    <a:pt x="6076" y="10474"/>
                    <a:pt x="6144" y="10460"/>
                    <a:pt x="6212" y="10447"/>
                  </a:cubicBezTo>
                  <a:cubicBezTo>
                    <a:pt x="6279" y="10447"/>
                    <a:pt x="6334" y="10433"/>
                    <a:pt x="6401" y="10420"/>
                  </a:cubicBezTo>
                  <a:lnTo>
                    <a:pt x="6415" y="10420"/>
                  </a:lnTo>
                  <a:cubicBezTo>
                    <a:pt x="6442" y="10420"/>
                    <a:pt x="6469" y="10406"/>
                    <a:pt x="6482" y="10393"/>
                  </a:cubicBezTo>
                  <a:cubicBezTo>
                    <a:pt x="6685" y="10285"/>
                    <a:pt x="6888" y="10149"/>
                    <a:pt x="7078" y="10000"/>
                  </a:cubicBezTo>
                  <a:cubicBezTo>
                    <a:pt x="7254" y="9865"/>
                    <a:pt x="7430" y="9703"/>
                    <a:pt x="7592" y="9527"/>
                  </a:cubicBezTo>
                  <a:cubicBezTo>
                    <a:pt x="7754" y="9351"/>
                    <a:pt x="7917" y="9161"/>
                    <a:pt x="8052" y="8972"/>
                  </a:cubicBezTo>
                  <a:cubicBezTo>
                    <a:pt x="8187" y="8783"/>
                    <a:pt x="8309" y="8580"/>
                    <a:pt x="8417" y="8363"/>
                  </a:cubicBezTo>
                  <a:cubicBezTo>
                    <a:pt x="8580" y="8038"/>
                    <a:pt x="8701" y="7687"/>
                    <a:pt x="8783" y="7335"/>
                  </a:cubicBezTo>
                  <a:cubicBezTo>
                    <a:pt x="8850" y="6969"/>
                    <a:pt x="8877" y="6604"/>
                    <a:pt x="8877" y="6239"/>
                  </a:cubicBezTo>
                  <a:cubicBezTo>
                    <a:pt x="8850" y="5467"/>
                    <a:pt x="8688" y="4710"/>
                    <a:pt x="8363" y="4006"/>
                  </a:cubicBezTo>
                  <a:cubicBezTo>
                    <a:pt x="8066" y="3330"/>
                    <a:pt x="7605" y="2721"/>
                    <a:pt x="7037" y="2261"/>
                  </a:cubicBezTo>
                  <a:cubicBezTo>
                    <a:pt x="6739" y="2031"/>
                    <a:pt x="6428" y="1841"/>
                    <a:pt x="6090" y="1692"/>
                  </a:cubicBezTo>
                  <a:cubicBezTo>
                    <a:pt x="5725" y="1530"/>
                    <a:pt x="5332" y="1395"/>
                    <a:pt x="4940" y="1300"/>
                  </a:cubicBezTo>
                  <a:lnTo>
                    <a:pt x="4520" y="1192"/>
                  </a:lnTo>
                  <a:cubicBezTo>
                    <a:pt x="4277" y="1124"/>
                    <a:pt x="4033" y="1056"/>
                    <a:pt x="3790" y="989"/>
                  </a:cubicBezTo>
                  <a:cubicBezTo>
                    <a:pt x="3411" y="880"/>
                    <a:pt x="3045" y="732"/>
                    <a:pt x="2694" y="556"/>
                  </a:cubicBezTo>
                  <a:cubicBezTo>
                    <a:pt x="2464" y="420"/>
                    <a:pt x="2247" y="272"/>
                    <a:pt x="2058" y="109"/>
                  </a:cubicBezTo>
                  <a:lnTo>
                    <a:pt x="2031" y="82"/>
                  </a:lnTo>
                  <a:lnTo>
                    <a:pt x="2004" y="55"/>
                  </a:lnTo>
                  <a:cubicBezTo>
                    <a:pt x="1990" y="28"/>
                    <a:pt x="1949" y="14"/>
                    <a:pt x="1922" y="1"/>
                  </a:cubicBezTo>
                  <a:close/>
                </a:path>
              </a:pathLst>
            </a:custGeom>
            <a:solidFill>
              <a:srgbClr val="7ABEA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260891" y="1672004"/>
              <a:ext cx="503548" cy="817923"/>
            </a:xfrm>
            <a:custGeom>
              <a:avLst/>
              <a:gdLst/>
              <a:ahLst/>
              <a:cxnLst/>
              <a:rect l="l" t="t" r="r" b="b"/>
              <a:pathLst>
                <a:path w="6793" h="11034" extrusionOk="0">
                  <a:moveTo>
                    <a:pt x="961" y="0"/>
                  </a:moveTo>
                  <a:cubicBezTo>
                    <a:pt x="947" y="14"/>
                    <a:pt x="934" y="41"/>
                    <a:pt x="934" y="54"/>
                  </a:cubicBezTo>
                  <a:cubicBezTo>
                    <a:pt x="1015" y="257"/>
                    <a:pt x="1110" y="460"/>
                    <a:pt x="1218" y="650"/>
                  </a:cubicBezTo>
                  <a:cubicBezTo>
                    <a:pt x="1313" y="853"/>
                    <a:pt x="1434" y="1042"/>
                    <a:pt x="1556" y="1232"/>
                  </a:cubicBezTo>
                  <a:cubicBezTo>
                    <a:pt x="1678" y="1435"/>
                    <a:pt x="1800" y="1610"/>
                    <a:pt x="1935" y="1800"/>
                  </a:cubicBezTo>
                  <a:cubicBezTo>
                    <a:pt x="1989" y="1881"/>
                    <a:pt x="2057" y="1962"/>
                    <a:pt x="2111" y="2030"/>
                  </a:cubicBezTo>
                  <a:lnTo>
                    <a:pt x="2016" y="2003"/>
                  </a:lnTo>
                  <a:cubicBezTo>
                    <a:pt x="1881" y="1962"/>
                    <a:pt x="1759" y="1908"/>
                    <a:pt x="1651" y="1854"/>
                  </a:cubicBezTo>
                  <a:cubicBezTo>
                    <a:pt x="1515" y="1800"/>
                    <a:pt x="1407" y="1732"/>
                    <a:pt x="1285" y="1651"/>
                  </a:cubicBezTo>
                  <a:cubicBezTo>
                    <a:pt x="1164" y="1570"/>
                    <a:pt x="1042" y="1475"/>
                    <a:pt x="920" y="1380"/>
                  </a:cubicBezTo>
                  <a:cubicBezTo>
                    <a:pt x="812" y="1286"/>
                    <a:pt x="690" y="1177"/>
                    <a:pt x="595" y="1056"/>
                  </a:cubicBezTo>
                  <a:lnTo>
                    <a:pt x="555" y="1015"/>
                  </a:lnTo>
                  <a:cubicBezTo>
                    <a:pt x="541" y="1002"/>
                    <a:pt x="528" y="988"/>
                    <a:pt x="514" y="988"/>
                  </a:cubicBezTo>
                  <a:lnTo>
                    <a:pt x="487" y="988"/>
                  </a:lnTo>
                  <a:cubicBezTo>
                    <a:pt x="474" y="1002"/>
                    <a:pt x="460" y="1029"/>
                    <a:pt x="474" y="1056"/>
                  </a:cubicBezTo>
                  <a:cubicBezTo>
                    <a:pt x="595" y="1177"/>
                    <a:pt x="717" y="1313"/>
                    <a:pt x="839" y="1421"/>
                  </a:cubicBezTo>
                  <a:cubicBezTo>
                    <a:pt x="907" y="1489"/>
                    <a:pt x="974" y="1556"/>
                    <a:pt x="1055" y="1610"/>
                  </a:cubicBezTo>
                  <a:cubicBezTo>
                    <a:pt x="1123" y="1678"/>
                    <a:pt x="1218" y="1746"/>
                    <a:pt x="1299" y="1800"/>
                  </a:cubicBezTo>
                  <a:cubicBezTo>
                    <a:pt x="1448" y="1908"/>
                    <a:pt x="1610" y="2003"/>
                    <a:pt x="1786" y="2084"/>
                  </a:cubicBezTo>
                  <a:cubicBezTo>
                    <a:pt x="1867" y="2125"/>
                    <a:pt x="1948" y="2152"/>
                    <a:pt x="2030" y="2179"/>
                  </a:cubicBezTo>
                  <a:cubicBezTo>
                    <a:pt x="2070" y="2192"/>
                    <a:pt x="2111" y="2206"/>
                    <a:pt x="2165" y="2206"/>
                  </a:cubicBezTo>
                  <a:cubicBezTo>
                    <a:pt x="2192" y="2219"/>
                    <a:pt x="2219" y="2219"/>
                    <a:pt x="2246" y="2219"/>
                  </a:cubicBezTo>
                  <a:lnTo>
                    <a:pt x="2341" y="2368"/>
                  </a:lnTo>
                  <a:cubicBezTo>
                    <a:pt x="2625" y="2734"/>
                    <a:pt x="2909" y="3085"/>
                    <a:pt x="3193" y="3451"/>
                  </a:cubicBezTo>
                  <a:cubicBezTo>
                    <a:pt x="3450" y="3816"/>
                    <a:pt x="3694" y="4181"/>
                    <a:pt x="3924" y="4560"/>
                  </a:cubicBezTo>
                  <a:cubicBezTo>
                    <a:pt x="3992" y="4696"/>
                    <a:pt x="4059" y="4831"/>
                    <a:pt x="4127" y="4966"/>
                  </a:cubicBezTo>
                  <a:lnTo>
                    <a:pt x="3843" y="4966"/>
                  </a:lnTo>
                  <a:cubicBezTo>
                    <a:pt x="3667" y="4966"/>
                    <a:pt x="3505" y="4966"/>
                    <a:pt x="3329" y="4953"/>
                  </a:cubicBezTo>
                  <a:cubicBezTo>
                    <a:pt x="3139" y="4939"/>
                    <a:pt x="2936" y="4898"/>
                    <a:pt x="2733" y="4858"/>
                  </a:cubicBezTo>
                  <a:cubicBezTo>
                    <a:pt x="2530" y="4817"/>
                    <a:pt x="2327" y="4763"/>
                    <a:pt x="2138" y="4696"/>
                  </a:cubicBezTo>
                  <a:cubicBezTo>
                    <a:pt x="1921" y="4614"/>
                    <a:pt x="1718" y="4533"/>
                    <a:pt x="1515" y="4438"/>
                  </a:cubicBezTo>
                  <a:cubicBezTo>
                    <a:pt x="1326" y="4330"/>
                    <a:pt x="1123" y="4222"/>
                    <a:pt x="947" y="4100"/>
                  </a:cubicBezTo>
                  <a:lnTo>
                    <a:pt x="961" y="4100"/>
                  </a:lnTo>
                  <a:cubicBezTo>
                    <a:pt x="690" y="3924"/>
                    <a:pt x="447" y="3708"/>
                    <a:pt x="230" y="3478"/>
                  </a:cubicBezTo>
                  <a:cubicBezTo>
                    <a:pt x="176" y="3410"/>
                    <a:pt x="135" y="3356"/>
                    <a:pt x="81" y="3302"/>
                  </a:cubicBezTo>
                  <a:cubicBezTo>
                    <a:pt x="68" y="3288"/>
                    <a:pt x="68" y="3275"/>
                    <a:pt x="54" y="3275"/>
                  </a:cubicBezTo>
                  <a:lnTo>
                    <a:pt x="27" y="3275"/>
                  </a:lnTo>
                  <a:cubicBezTo>
                    <a:pt x="0" y="3288"/>
                    <a:pt x="0" y="3315"/>
                    <a:pt x="14" y="3342"/>
                  </a:cubicBezTo>
                  <a:cubicBezTo>
                    <a:pt x="244" y="3627"/>
                    <a:pt x="501" y="3897"/>
                    <a:pt x="812" y="4127"/>
                  </a:cubicBezTo>
                  <a:cubicBezTo>
                    <a:pt x="1137" y="4371"/>
                    <a:pt x="1475" y="4574"/>
                    <a:pt x="1854" y="4750"/>
                  </a:cubicBezTo>
                  <a:cubicBezTo>
                    <a:pt x="2043" y="4844"/>
                    <a:pt x="2233" y="4912"/>
                    <a:pt x="2422" y="4980"/>
                  </a:cubicBezTo>
                  <a:cubicBezTo>
                    <a:pt x="2625" y="5047"/>
                    <a:pt x="2814" y="5115"/>
                    <a:pt x="3017" y="5156"/>
                  </a:cubicBezTo>
                  <a:cubicBezTo>
                    <a:pt x="3207" y="5196"/>
                    <a:pt x="3410" y="5223"/>
                    <a:pt x="3599" y="5237"/>
                  </a:cubicBezTo>
                  <a:cubicBezTo>
                    <a:pt x="3677" y="5247"/>
                    <a:pt x="3752" y="5252"/>
                    <a:pt x="3827" y="5252"/>
                  </a:cubicBezTo>
                  <a:cubicBezTo>
                    <a:pt x="3947" y="5252"/>
                    <a:pt x="4064" y="5240"/>
                    <a:pt x="4181" y="5223"/>
                  </a:cubicBezTo>
                  <a:cubicBezTo>
                    <a:pt x="4208" y="5223"/>
                    <a:pt x="4222" y="5210"/>
                    <a:pt x="4249" y="5210"/>
                  </a:cubicBezTo>
                  <a:cubicBezTo>
                    <a:pt x="4614" y="6008"/>
                    <a:pt x="4898" y="6860"/>
                    <a:pt x="5074" y="7740"/>
                  </a:cubicBezTo>
                  <a:cubicBezTo>
                    <a:pt x="5088" y="7821"/>
                    <a:pt x="5101" y="7916"/>
                    <a:pt x="5115" y="7997"/>
                  </a:cubicBezTo>
                  <a:cubicBezTo>
                    <a:pt x="4979" y="8024"/>
                    <a:pt x="4858" y="8038"/>
                    <a:pt x="4736" y="8051"/>
                  </a:cubicBezTo>
                  <a:cubicBezTo>
                    <a:pt x="4560" y="8092"/>
                    <a:pt x="4384" y="8105"/>
                    <a:pt x="4208" y="8119"/>
                  </a:cubicBezTo>
                  <a:cubicBezTo>
                    <a:pt x="3816" y="8092"/>
                    <a:pt x="3437" y="8024"/>
                    <a:pt x="3058" y="7916"/>
                  </a:cubicBezTo>
                  <a:cubicBezTo>
                    <a:pt x="2882" y="7848"/>
                    <a:pt x="2693" y="7781"/>
                    <a:pt x="2517" y="7713"/>
                  </a:cubicBezTo>
                  <a:cubicBezTo>
                    <a:pt x="2327" y="7645"/>
                    <a:pt x="2138" y="7551"/>
                    <a:pt x="1962" y="7469"/>
                  </a:cubicBezTo>
                  <a:cubicBezTo>
                    <a:pt x="1597" y="7280"/>
                    <a:pt x="1245" y="7077"/>
                    <a:pt x="907" y="6860"/>
                  </a:cubicBezTo>
                  <a:cubicBezTo>
                    <a:pt x="812" y="6806"/>
                    <a:pt x="704" y="6739"/>
                    <a:pt x="609" y="6685"/>
                  </a:cubicBezTo>
                  <a:cubicBezTo>
                    <a:pt x="609" y="6671"/>
                    <a:pt x="595" y="6671"/>
                    <a:pt x="582" y="6671"/>
                  </a:cubicBezTo>
                  <a:cubicBezTo>
                    <a:pt x="568" y="6671"/>
                    <a:pt x="555" y="6671"/>
                    <a:pt x="555" y="6685"/>
                  </a:cubicBezTo>
                  <a:cubicBezTo>
                    <a:pt x="541" y="6698"/>
                    <a:pt x="541" y="6725"/>
                    <a:pt x="555" y="6752"/>
                  </a:cubicBezTo>
                  <a:cubicBezTo>
                    <a:pt x="717" y="6860"/>
                    <a:pt x="907" y="6982"/>
                    <a:pt x="1082" y="7091"/>
                  </a:cubicBezTo>
                  <a:cubicBezTo>
                    <a:pt x="1258" y="7185"/>
                    <a:pt x="1461" y="7307"/>
                    <a:pt x="1637" y="7429"/>
                  </a:cubicBezTo>
                  <a:cubicBezTo>
                    <a:pt x="1827" y="7537"/>
                    <a:pt x="2016" y="7632"/>
                    <a:pt x="2206" y="7726"/>
                  </a:cubicBezTo>
                  <a:cubicBezTo>
                    <a:pt x="2395" y="7821"/>
                    <a:pt x="2612" y="7916"/>
                    <a:pt x="2814" y="7997"/>
                  </a:cubicBezTo>
                  <a:cubicBezTo>
                    <a:pt x="3207" y="8159"/>
                    <a:pt x="3626" y="8268"/>
                    <a:pt x="4046" y="8322"/>
                  </a:cubicBezTo>
                  <a:cubicBezTo>
                    <a:pt x="4204" y="8342"/>
                    <a:pt x="4370" y="8354"/>
                    <a:pt x="4532" y="8354"/>
                  </a:cubicBezTo>
                  <a:cubicBezTo>
                    <a:pt x="4592" y="8354"/>
                    <a:pt x="4651" y="8353"/>
                    <a:pt x="4709" y="8349"/>
                  </a:cubicBezTo>
                  <a:cubicBezTo>
                    <a:pt x="4858" y="8349"/>
                    <a:pt x="5007" y="8335"/>
                    <a:pt x="5155" y="8308"/>
                  </a:cubicBezTo>
                  <a:cubicBezTo>
                    <a:pt x="5182" y="8457"/>
                    <a:pt x="5196" y="8592"/>
                    <a:pt x="5209" y="8741"/>
                  </a:cubicBezTo>
                  <a:cubicBezTo>
                    <a:pt x="5223" y="9080"/>
                    <a:pt x="5223" y="9418"/>
                    <a:pt x="5209" y="9756"/>
                  </a:cubicBezTo>
                  <a:cubicBezTo>
                    <a:pt x="5196" y="9905"/>
                    <a:pt x="5169" y="10067"/>
                    <a:pt x="5142" y="10216"/>
                  </a:cubicBezTo>
                  <a:cubicBezTo>
                    <a:pt x="5128" y="10311"/>
                    <a:pt x="5115" y="10392"/>
                    <a:pt x="5088" y="10487"/>
                  </a:cubicBezTo>
                  <a:cubicBezTo>
                    <a:pt x="5074" y="10568"/>
                    <a:pt x="5047" y="10649"/>
                    <a:pt x="5020" y="10730"/>
                  </a:cubicBezTo>
                  <a:cubicBezTo>
                    <a:pt x="5007" y="10798"/>
                    <a:pt x="5020" y="10866"/>
                    <a:pt x="5061" y="10920"/>
                  </a:cubicBezTo>
                  <a:cubicBezTo>
                    <a:pt x="5101" y="10974"/>
                    <a:pt x="5155" y="11015"/>
                    <a:pt x="5223" y="11028"/>
                  </a:cubicBezTo>
                  <a:cubicBezTo>
                    <a:pt x="5240" y="11031"/>
                    <a:pt x="5257" y="11033"/>
                    <a:pt x="5274" y="11033"/>
                  </a:cubicBezTo>
                  <a:cubicBezTo>
                    <a:pt x="5324" y="11033"/>
                    <a:pt x="5372" y="11018"/>
                    <a:pt x="5412" y="10987"/>
                  </a:cubicBezTo>
                  <a:lnTo>
                    <a:pt x="5467" y="10947"/>
                  </a:lnTo>
                  <a:cubicBezTo>
                    <a:pt x="5494" y="10920"/>
                    <a:pt x="5507" y="10879"/>
                    <a:pt x="5521" y="10839"/>
                  </a:cubicBezTo>
                  <a:lnTo>
                    <a:pt x="5521" y="10812"/>
                  </a:lnTo>
                  <a:cubicBezTo>
                    <a:pt x="5521" y="10839"/>
                    <a:pt x="5507" y="10852"/>
                    <a:pt x="5494" y="10879"/>
                  </a:cubicBezTo>
                  <a:cubicBezTo>
                    <a:pt x="5642" y="10460"/>
                    <a:pt x="5710" y="10027"/>
                    <a:pt x="5724" y="9594"/>
                  </a:cubicBezTo>
                  <a:cubicBezTo>
                    <a:pt x="5737" y="9161"/>
                    <a:pt x="5724" y="8728"/>
                    <a:pt x="5656" y="8295"/>
                  </a:cubicBezTo>
                  <a:cubicBezTo>
                    <a:pt x="5656" y="8254"/>
                    <a:pt x="5629" y="8214"/>
                    <a:pt x="5629" y="8173"/>
                  </a:cubicBezTo>
                  <a:cubicBezTo>
                    <a:pt x="5724" y="8078"/>
                    <a:pt x="5805" y="7984"/>
                    <a:pt x="5900" y="7875"/>
                  </a:cubicBezTo>
                  <a:cubicBezTo>
                    <a:pt x="6008" y="7726"/>
                    <a:pt x="6116" y="7551"/>
                    <a:pt x="6197" y="7388"/>
                  </a:cubicBezTo>
                  <a:cubicBezTo>
                    <a:pt x="6387" y="7050"/>
                    <a:pt x="6522" y="6685"/>
                    <a:pt x="6603" y="6306"/>
                  </a:cubicBezTo>
                  <a:cubicBezTo>
                    <a:pt x="6698" y="5927"/>
                    <a:pt x="6752" y="5548"/>
                    <a:pt x="6779" y="5156"/>
                  </a:cubicBezTo>
                  <a:cubicBezTo>
                    <a:pt x="6793" y="4763"/>
                    <a:pt x="6766" y="4384"/>
                    <a:pt x="6711" y="4005"/>
                  </a:cubicBezTo>
                  <a:cubicBezTo>
                    <a:pt x="6711" y="3978"/>
                    <a:pt x="6684" y="3965"/>
                    <a:pt x="6671" y="3965"/>
                  </a:cubicBezTo>
                  <a:cubicBezTo>
                    <a:pt x="6644" y="3965"/>
                    <a:pt x="6630" y="3992"/>
                    <a:pt x="6630" y="4005"/>
                  </a:cubicBezTo>
                  <a:cubicBezTo>
                    <a:pt x="6657" y="4276"/>
                    <a:pt x="6684" y="4533"/>
                    <a:pt x="6671" y="4804"/>
                  </a:cubicBezTo>
                  <a:cubicBezTo>
                    <a:pt x="6671" y="5020"/>
                    <a:pt x="6657" y="5237"/>
                    <a:pt x="6630" y="5440"/>
                  </a:cubicBezTo>
                  <a:cubicBezTo>
                    <a:pt x="6603" y="5670"/>
                    <a:pt x="6549" y="5873"/>
                    <a:pt x="6495" y="6089"/>
                  </a:cubicBezTo>
                  <a:cubicBezTo>
                    <a:pt x="6441" y="6292"/>
                    <a:pt x="6373" y="6482"/>
                    <a:pt x="6292" y="6671"/>
                  </a:cubicBezTo>
                  <a:cubicBezTo>
                    <a:pt x="6211" y="6860"/>
                    <a:pt x="6103" y="7050"/>
                    <a:pt x="5994" y="7226"/>
                  </a:cubicBezTo>
                  <a:cubicBezTo>
                    <a:pt x="5900" y="7375"/>
                    <a:pt x="5791" y="7524"/>
                    <a:pt x="5683" y="7672"/>
                  </a:cubicBezTo>
                  <a:cubicBezTo>
                    <a:pt x="5642" y="7713"/>
                    <a:pt x="5615" y="7740"/>
                    <a:pt x="5575" y="7781"/>
                  </a:cubicBezTo>
                  <a:cubicBezTo>
                    <a:pt x="5561" y="7726"/>
                    <a:pt x="5548" y="7659"/>
                    <a:pt x="5534" y="7605"/>
                  </a:cubicBezTo>
                  <a:cubicBezTo>
                    <a:pt x="5494" y="7375"/>
                    <a:pt x="5440" y="7158"/>
                    <a:pt x="5372" y="6955"/>
                  </a:cubicBezTo>
                  <a:cubicBezTo>
                    <a:pt x="5237" y="6522"/>
                    <a:pt x="5088" y="6103"/>
                    <a:pt x="4912" y="5697"/>
                  </a:cubicBezTo>
                  <a:cubicBezTo>
                    <a:pt x="4804" y="5453"/>
                    <a:pt x="4682" y="5210"/>
                    <a:pt x="4560" y="4966"/>
                  </a:cubicBezTo>
                  <a:cubicBezTo>
                    <a:pt x="4614" y="4777"/>
                    <a:pt x="4655" y="4574"/>
                    <a:pt x="4682" y="4371"/>
                  </a:cubicBezTo>
                  <a:cubicBezTo>
                    <a:pt x="4722" y="4087"/>
                    <a:pt x="4736" y="3802"/>
                    <a:pt x="4736" y="3532"/>
                  </a:cubicBezTo>
                  <a:cubicBezTo>
                    <a:pt x="4736" y="3383"/>
                    <a:pt x="4722" y="3248"/>
                    <a:pt x="4709" y="3099"/>
                  </a:cubicBezTo>
                  <a:cubicBezTo>
                    <a:pt x="4695" y="2964"/>
                    <a:pt x="4668" y="2828"/>
                    <a:pt x="4655" y="2693"/>
                  </a:cubicBezTo>
                  <a:cubicBezTo>
                    <a:pt x="4628" y="2544"/>
                    <a:pt x="4601" y="2422"/>
                    <a:pt x="4574" y="2287"/>
                  </a:cubicBezTo>
                  <a:cubicBezTo>
                    <a:pt x="4533" y="2152"/>
                    <a:pt x="4506" y="2043"/>
                    <a:pt x="4479" y="1922"/>
                  </a:cubicBezTo>
                  <a:cubicBezTo>
                    <a:pt x="4465" y="1908"/>
                    <a:pt x="4452" y="1895"/>
                    <a:pt x="4438" y="1895"/>
                  </a:cubicBezTo>
                  <a:lnTo>
                    <a:pt x="4411" y="1895"/>
                  </a:lnTo>
                  <a:cubicBezTo>
                    <a:pt x="4398" y="1908"/>
                    <a:pt x="4384" y="1935"/>
                    <a:pt x="4398" y="1949"/>
                  </a:cubicBezTo>
                  <a:cubicBezTo>
                    <a:pt x="4398" y="1962"/>
                    <a:pt x="4398" y="1976"/>
                    <a:pt x="4411" y="1989"/>
                  </a:cubicBezTo>
                  <a:cubicBezTo>
                    <a:pt x="4452" y="2219"/>
                    <a:pt x="4492" y="2436"/>
                    <a:pt x="4519" y="2666"/>
                  </a:cubicBezTo>
                  <a:cubicBezTo>
                    <a:pt x="4533" y="2788"/>
                    <a:pt x="4533" y="2909"/>
                    <a:pt x="4533" y="3031"/>
                  </a:cubicBezTo>
                  <a:cubicBezTo>
                    <a:pt x="4546" y="3153"/>
                    <a:pt x="4533" y="3261"/>
                    <a:pt x="4533" y="3383"/>
                  </a:cubicBezTo>
                  <a:cubicBezTo>
                    <a:pt x="4533" y="3802"/>
                    <a:pt x="4479" y="4235"/>
                    <a:pt x="4371" y="4641"/>
                  </a:cubicBezTo>
                  <a:cubicBezTo>
                    <a:pt x="4141" y="4249"/>
                    <a:pt x="3883" y="3857"/>
                    <a:pt x="3599" y="3505"/>
                  </a:cubicBezTo>
                  <a:cubicBezTo>
                    <a:pt x="3302" y="3139"/>
                    <a:pt x="3004" y="2788"/>
                    <a:pt x="2706" y="2436"/>
                  </a:cubicBezTo>
                  <a:lnTo>
                    <a:pt x="2381" y="2070"/>
                  </a:lnTo>
                  <a:cubicBezTo>
                    <a:pt x="2381" y="1962"/>
                    <a:pt x="2395" y="1868"/>
                    <a:pt x="2395" y="1773"/>
                  </a:cubicBezTo>
                  <a:cubicBezTo>
                    <a:pt x="2395" y="1651"/>
                    <a:pt x="2381" y="1529"/>
                    <a:pt x="2368" y="1407"/>
                  </a:cubicBezTo>
                  <a:cubicBezTo>
                    <a:pt x="2354" y="1177"/>
                    <a:pt x="2287" y="947"/>
                    <a:pt x="2192" y="731"/>
                  </a:cubicBezTo>
                  <a:cubicBezTo>
                    <a:pt x="2192" y="717"/>
                    <a:pt x="2165" y="704"/>
                    <a:pt x="2151" y="704"/>
                  </a:cubicBezTo>
                  <a:lnTo>
                    <a:pt x="2138" y="704"/>
                  </a:lnTo>
                  <a:cubicBezTo>
                    <a:pt x="2111" y="717"/>
                    <a:pt x="2111" y="731"/>
                    <a:pt x="2111" y="758"/>
                  </a:cubicBezTo>
                  <a:cubicBezTo>
                    <a:pt x="2151" y="839"/>
                    <a:pt x="2179" y="920"/>
                    <a:pt x="2206" y="1002"/>
                  </a:cubicBezTo>
                  <a:cubicBezTo>
                    <a:pt x="2233" y="1096"/>
                    <a:pt x="2246" y="1205"/>
                    <a:pt x="2260" y="1299"/>
                  </a:cubicBezTo>
                  <a:cubicBezTo>
                    <a:pt x="2273" y="1390"/>
                    <a:pt x="2273" y="1482"/>
                    <a:pt x="2273" y="1585"/>
                  </a:cubicBezTo>
                  <a:lnTo>
                    <a:pt x="2273" y="1585"/>
                  </a:lnTo>
                  <a:cubicBezTo>
                    <a:pt x="2273" y="1693"/>
                    <a:pt x="2260" y="1800"/>
                    <a:pt x="2246" y="1908"/>
                  </a:cubicBezTo>
                  <a:cubicBezTo>
                    <a:pt x="2097" y="1732"/>
                    <a:pt x="1962" y="1556"/>
                    <a:pt x="1813" y="1367"/>
                  </a:cubicBezTo>
                  <a:cubicBezTo>
                    <a:pt x="1570" y="1056"/>
                    <a:pt x="1353" y="704"/>
                    <a:pt x="1164" y="352"/>
                  </a:cubicBezTo>
                  <a:lnTo>
                    <a:pt x="1164" y="339"/>
                  </a:lnTo>
                  <a:cubicBezTo>
                    <a:pt x="1110" y="244"/>
                    <a:pt x="1055" y="136"/>
                    <a:pt x="1015" y="41"/>
                  </a:cubicBezTo>
                  <a:cubicBezTo>
                    <a:pt x="1015" y="14"/>
                    <a:pt x="1001" y="0"/>
                    <a:pt x="974" y="0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3032030" y="5844037"/>
            <a:ext cx="797141" cy="601263"/>
            <a:chOff x="2533682" y="3720159"/>
            <a:chExt cx="248847" cy="187691"/>
          </a:xfrm>
        </p:grpSpPr>
        <p:sp>
          <p:nvSpPr>
            <p:cNvPr id="30" name="Google Shape;30;p3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" name="Google Shape;33;p3"/>
          <p:cNvGrpSpPr/>
          <p:nvPr/>
        </p:nvGrpSpPr>
        <p:grpSpPr>
          <a:xfrm>
            <a:off x="6284387" y="6144667"/>
            <a:ext cx="743789" cy="375535"/>
            <a:chOff x="2855620" y="1802395"/>
            <a:chExt cx="249884" cy="126165"/>
          </a:xfrm>
        </p:grpSpPr>
        <p:sp>
          <p:nvSpPr>
            <p:cNvPr id="34" name="Google Shape;34;p3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6" name="Google Shape;36;p3"/>
          <p:cNvGrpSpPr/>
          <p:nvPr/>
        </p:nvGrpSpPr>
        <p:grpSpPr>
          <a:xfrm>
            <a:off x="10604030" y="5474703"/>
            <a:ext cx="797141" cy="601263"/>
            <a:chOff x="2533682" y="3720159"/>
            <a:chExt cx="248847" cy="187691"/>
          </a:xfrm>
        </p:grpSpPr>
        <p:sp>
          <p:nvSpPr>
            <p:cNvPr id="37" name="Google Shape;37;p3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8466434" y="3590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1" name="Google Shape;41;p3"/>
          <p:cNvGrpSpPr/>
          <p:nvPr/>
        </p:nvGrpSpPr>
        <p:grpSpPr>
          <a:xfrm>
            <a:off x="3856267" y="226005"/>
            <a:ext cx="893999" cy="584699"/>
            <a:chOff x="7555450" y="377766"/>
            <a:chExt cx="670499" cy="438524"/>
          </a:xfrm>
        </p:grpSpPr>
        <p:sp>
          <p:nvSpPr>
            <p:cNvPr id="42" name="Google Shape;42;p3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5" name="Google Shape;45;p3"/>
          <p:cNvGrpSpPr/>
          <p:nvPr/>
        </p:nvGrpSpPr>
        <p:grpSpPr>
          <a:xfrm>
            <a:off x="843734" y="357068"/>
            <a:ext cx="1308380" cy="712529"/>
            <a:chOff x="816462" y="899275"/>
            <a:chExt cx="981285" cy="534397"/>
          </a:xfrm>
        </p:grpSpPr>
        <p:sp>
          <p:nvSpPr>
            <p:cNvPr id="46" name="Google Shape;46;p3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5302733" y="2277200"/>
            <a:ext cx="5145200" cy="1396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2940133" y="2414192"/>
            <a:ext cx="1805600" cy="1122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5302733" y="3876800"/>
            <a:ext cx="4106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788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/>
          <p:nvPr/>
        </p:nvSpPr>
        <p:spPr>
          <a:xfrm>
            <a:off x="-208133" y="3620201"/>
            <a:ext cx="12655664" cy="371665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EFEFE">
              <a:alpha val="394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3" name="Google Shape;53;p4"/>
          <p:cNvSpPr/>
          <p:nvPr/>
        </p:nvSpPr>
        <p:spPr>
          <a:xfrm>
            <a:off x="-434982" y="17421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4" name="Google Shape;54;p4"/>
          <p:cNvGrpSpPr/>
          <p:nvPr/>
        </p:nvGrpSpPr>
        <p:grpSpPr>
          <a:xfrm>
            <a:off x="8965367" y="713321"/>
            <a:ext cx="893999" cy="584699"/>
            <a:chOff x="7555450" y="377766"/>
            <a:chExt cx="670499" cy="438524"/>
          </a:xfrm>
        </p:grpSpPr>
        <p:sp>
          <p:nvSpPr>
            <p:cNvPr id="55" name="Google Shape;55;p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8" name="Google Shape;58;p4"/>
          <p:cNvGrpSpPr/>
          <p:nvPr/>
        </p:nvGrpSpPr>
        <p:grpSpPr>
          <a:xfrm>
            <a:off x="10381150" y="357068"/>
            <a:ext cx="1308380" cy="712529"/>
            <a:chOff x="816462" y="899275"/>
            <a:chExt cx="981285" cy="534397"/>
          </a:xfrm>
        </p:grpSpPr>
        <p:sp>
          <p:nvSpPr>
            <p:cNvPr id="59" name="Google Shape;59;p4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1" name="Google Shape;61;p4"/>
          <p:cNvGrpSpPr/>
          <p:nvPr/>
        </p:nvGrpSpPr>
        <p:grpSpPr>
          <a:xfrm>
            <a:off x="454218" y="-1395"/>
            <a:ext cx="653637" cy="811748"/>
            <a:chOff x="7376250" y="1989890"/>
            <a:chExt cx="490228" cy="608811"/>
          </a:xfrm>
        </p:grpSpPr>
        <p:sp>
          <p:nvSpPr>
            <p:cNvPr id="62" name="Google Shape;62;p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" name="Google Shape;65;p4"/>
          <p:cNvGrpSpPr/>
          <p:nvPr/>
        </p:nvGrpSpPr>
        <p:grpSpPr>
          <a:xfrm rot="-784985">
            <a:off x="11081591" y="2970202"/>
            <a:ext cx="1098795" cy="1711545"/>
            <a:chOff x="8424000" y="2335625"/>
            <a:chExt cx="981301" cy="1528532"/>
          </a:xfrm>
        </p:grpSpPr>
        <p:sp>
          <p:nvSpPr>
            <p:cNvPr id="66" name="Google Shape;66;p4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9317834" y="5788401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5" name="Google Shape;75;p4"/>
          <p:cNvSpPr/>
          <p:nvPr/>
        </p:nvSpPr>
        <p:spPr>
          <a:xfrm>
            <a:off x="-1571700" y="54276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76" name="Google Shape;76;p4"/>
          <p:cNvGrpSpPr/>
          <p:nvPr/>
        </p:nvGrpSpPr>
        <p:grpSpPr>
          <a:xfrm>
            <a:off x="282696" y="4450368"/>
            <a:ext cx="996720" cy="1434993"/>
            <a:chOff x="252972" y="3313350"/>
            <a:chExt cx="747540" cy="1076245"/>
          </a:xfrm>
        </p:grpSpPr>
        <p:sp>
          <p:nvSpPr>
            <p:cNvPr id="77" name="Google Shape;77;p4"/>
            <p:cNvSpPr/>
            <p:nvPr/>
          </p:nvSpPr>
          <p:spPr>
            <a:xfrm>
              <a:off x="252972" y="3313350"/>
              <a:ext cx="747540" cy="1076245"/>
            </a:xfrm>
            <a:custGeom>
              <a:avLst/>
              <a:gdLst/>
              <a:ahLst/>
              <a:cxnLst/>
              <a:rect l="l" t="t" r="r" b="b"/>
              <a:pathLst>
                <a:path w="12445" h="17918" extrusionOk="0">
                  <a:moveTo>
                    <a:pt x="8297" y="1"/>
                  </a:moveTo>
                  <a:cubicBezTo>
                    <a:pt x="8066" y="1"/>
                    <a:pt x="7797" y="39"/>
                    <a:pt x="7528" y="78"/>
                  </a:cubicBezTo>
                  <a:cubicBezTo>
                    <a:pt x="7240" y="135"/>
                    <a:pt x="6971" y="193"/>
                    <a:pt x="6664" y="289"/>
                  </a:cubicBezTo>
                  <a:cubicBezTo>
                    <a:pt x="5704" y="615"/>
                    <a:pt x="4801" y="1192"/>
                    <a:pt x="3764" y="2094"/>
                  </a:cubicBezTo>
                  <a:cubicBezTo>
                    <a:pt x="2977" y="2785"/>
                    <a:pt x="2228" y="3630"/>
                    <a:pt x="1460" y="4648"/>
                  </a:cubicBezTo>
                  <a:cubicBezTo>
                    <a:pt x="1057" y="5167"/>
                    <a:pt x="673" y="5743"/>
                    <a:pt x="289" y="6377"/>
                  </a:cubicBezTo>
                  <a:cubicBezTo>
                    <a:pt x="250" y="6396"/>
                    <a:pt x="250" y="6415"/>
                    <a:pt x="231" y="6434"/>
                  </a:cubicBezTo>
                  <a:cubicBezTo>
                    <a:pt x="212" y="6511"/>
                    <a:pt x="154" y="6569"/>
                    <a:pt x="135" y="6626"/>
                  </a:cubicBezTo>
                  <a:cubicBezTo>
                    <a:pt x="135" y="6684"/>
                    <a:pt x="116" y="6703"/>
                    <a:pt x="97" y="6761"/>
                  </a:cubicBezTo>
                  <a:cubicBezTo>
                    <a:pt x="1" y="6953"/>
                    <a:pt x="1" y="7164"/>
                    <a:pt x="58" y="7356"/>
                  </a:cubicBezTo>
                  <a:cubicBezTo>
                    <a:pt x="97" y="7452"/>
                    <a:pt x="135" y="7529"/>
                    <a:pt x="193" y="7625"/>
                  </a:cubicBezTo>
                  <a:lnTo>
                    <a:pt x="250" y="7759"/>
                  </a:lnTo>
                  <a:lnTo>
                    <a:pt x="327" y="7874"/>
                  </a:lnTo>
                  <a:cubicBezTo>
                    <a:pt x="327" y="7913"/>
                    <a:pt x="346" y="7913"/>
                    <a:pt x="346" y="7932"/>
                  </a:cubicBezTo>
                  <a:cubicBezTo>
                    <a:pt x="615" y="8335"/>
                    <a:pt x="903" y="8719"/>
                    <a:pt x="1210" y="9046"/>
                  </a:cubicBezTo>
                  <a:cubicBezTo>
                    <a:pt x="1633" y="9545"/>
                    <a:pt x="2075" y="9948"/>
                    <a:pt x="2593" y="10332"/>
                  </a:cubicBezTo>
                  <a:cubicBezTo>
                    <a:pt x="2651" y="10371"/>
                    <a:pt x="2747" y="10448"/>
                    <a:pt x="2824" y="10505"/>
                  </a:cubicBezTo>
                  <a:cubicBezTo>
                    <a:pt x="2343" y="10985"/>
                    <a:pt x="1940" y="11485"/>
                    <a:pt x="1633" y="11984"/>
                  </a:cubicBezTo>
                  <a:cubicBezTo>
                    <a:pt x="1441" y="12272"/>
                    <a:pt x="1287" y="12579"/>
                    <a:pt x="1153" y="12906"/>
                  </a:cubicBezTo>
                  <a:cubicBezTo>
                    <a:pt x="1018" y="13213"/>
                    <a:pt x="903" y="13539"/>
                    <a:pt x="826" y="13904"/>
                  </a:cubicBezTo>
                  <a:cubicBezTo>
                    <a:pt x="769" y="14269"/>
                    <a:pt x="711" y="14615"/>
                    <a:pt x="730" y="14980"/>
                  </a:cubicBezTo>
                  <a:cubicBezTo>
                    <a:pt x="769" y="15306"/>
                    <a:pt x="826" y="15613"/>
                    <a:pt x="922" y="15902"/>
                  </a:cubicBezTo>
                  <a:cubicBezTo>
                    <a:pt x="1076" y="16266"/>
                    <a:pt x="1287" y="16612"/>
                    <a:pt x="1594" y="16939"/>
                  </a:cubicBezTo>
                  <a:cubicBezTo>
                    <a:pt x="1633" y="16977"/>
                    <a:pt x="1652" y="16996"/>
                    <a:pt x="1671" y="17035"/>
                  </a:cubicBezTo>
                  <a:cubicBezTo>
                    <a:pt x="1767" y="17131"/>
                    <a:pt x="1883" y="17227"/>
                    <a:pt x="1979" y="17284"/>
                  </a:cubicBezTo>
                  <a:cubicBezTo>
                    <a:pt x="2439" y="17630"/>
                    <a:pt x="2977" y="17841"/>
                    <a:pt x="3553" y="17899"/>
                  </a:cubicBezTo>
                  <a:cubicBezTo>
                    <a:pt x="3649" y="17918"/>
                    <a:pt x="3764" y="17918"/>
                    <a:pt x="3861" y="17918"/>
                  </a:cubicBezTo>
                  <a:cubicBezTo>
                    <a:pt x="4341" y="17918"/>
                    <a:pt x="4821" y="17803"/>
                    <a:pt x="5224" y="17457"/>
                  </a:cubicBezTo>
                  <a:cubicBezTo>
                    <a:pt x="5493" y="17303"/>
                    <a:pt x="5762" y="17111"/>
                    <a:pt x="5973" y="16900"/>
                  </a:cubicBezTo>
                  <a:cubicBezTo>
                    <a:pt x="6088" y="16785"/>
                    <a:pt x="6184" y="16670"/>
                    <a:pt x="6280" y="16516"/>
                  </a:cubicBezTo>
                  <a:cubicBezTo>
                    <a:pt x="6395" y="16382"/>
                    <a:pt x="6472" y="16209"/>
                    <a:pt x="6568" y="16017"/>
                  </a:cubicBezTo>
                  <a:cubicBezTo>
                    <a:pt x="6722" y="15709"/>
                    <a:pt x="6818" y="15364"/>
                    <a:pt x="6875" y="14941"/>
                  </a:cubicBezTo>
                  <a:cubicBezTo>
                    <a:pt x="6952" y="14576"/>
                    <a:pt x="6971" y="14212"/>
                    <a:pt x="6971" y="13904"/>
                  </a:cubicBezTo>
                  <a:lnTo>
                    <a:pt x="6971" y="13559"/>
                  </a:lnTo>
                  <a:cubicBezTo>
                    <a:pt x="7010" y="13059"/>
                    <a:pt x="7010" y="12599"/>
                    <a:pt x="7106" y="12176"/>
                  </a:cubicBezTo>
                  <a:lnTo>
                    <a:pt x="7106" y="12157"/>
                  </a:lnTo>
                  <a:cubicBezTo>
                    <a:pt x="7125" y="12099"/>
                    <a:pt x="7125" y="12061"/>
                    <a:pt x="7144" y="12003"/>
                  </a:cubicBezTo>
                  <a:cubicBezTo>
                    <a:pt x="7394" y="12022"/>
                    <a:pt x="7605" y="12022"/>
                    <a:pt x="7836" y="12022"/>
                  </a:cubicBezTo>
                  <a:cubicBezTo>
                    <a:pt x="8181" y="12022"/>
                    <a:pt x="8546" y="12003"/>
                    <a:pt x="8873" y="11965"/>
                  </a:cubicBezTo>
                  <a:cubicBezTo>
                    <a:pt x="9180" y="11907"/>
                    <a:pt x="9506" y="11869"/>
                    <a:pt x="9756" y="11792"/>
                  </a:cubicBezTo>
                  <a:lnTo>
                    <a:pt x="9814" y="11792"/>
                  </a:lnTo>
                  <a:cubicBezTo>
                    <a:pt x="10025" y="11734"/>
                    <a:pt x="10236" y="11677"/>
                    <a:pt x="10428" y="11600"/>
                  </a:cubicBezTo>
                  <a:cubicBezTo>
                    <a:pt x="10524" y="11581"/>
                    <a:pt x="10659" y="11523"/>
                    <a:pt x="10755" y="11485"/>
                  </a:cubicBezTo>
                  <a:cubicBezTo>
                    <a:pt x="10755" y="11485"/>
                    <a:pt x="10774" y="11446"/>
                    <a:pt x="10793" y="11446"/>
                  </a:cubicBezTo>
                  <a:cubicBezTo>
                    <a:pt x="10870" y="11427"/>
                    <a:pt x="10947" y="11389"/>
                    <a:pt x="11004" y="11350"/>
                  </a:cubicBezTo>
                  <a:lnTo>
                    <a:pt x="11043" y="11331"/>
                  </a:lnTo>
                  <a:cubicBezTo>
                    <a:pt x="11062" y="11312"/>
                    <a:pt x="11100" y="11312"/>
                    <a:pt x="11139" y="11293"/>
                  </a:cubicBezTo>
                  <a:cubicBezTo>
                    <a:pt x="11177" y="11254"/>
                    <a:pt x="11196" y="11254"/>
                    <a:pt x="11235" y="11235"/>
                  </a:cubicBezTo>
                  <a:cubicBezTo>
                    <a:pt x="11273" y="11216"/>
                    <a:pt x="11350" y="11158"/>
                    <a:pt x="11388" y="11139"/>
                  </a:cubicBezTo>
                  <a:lnTo>
                    <a:pt x="11446" y="11120"/>
                  </a:lnTo>
                  <a:cubicBezTo>
                    <a:pt x="11446" y="11101"/>
                    <a:pt x="11484" y="11081"/>
                    <a:pt x="11484" y="11081"/>
                  </a:cubicBezTo>
                  <a:cubicBezTo>
                    <a:pt x="11561" y="11024"/>
                    <a:pt x="11619" y="11005"/>
                    <a:pt x="11657" y="10947"/>
                  </a:cubicBezTo>
                  <a:lnTo>
                    <a:pt x="11868" y="10793"/>
                  </a:lnTo>
                  <a:cubicBezTo>
                    <a:pt x="11907" y="10755"/>
                    <a:pt x="11945" y="10736"/>
                    <a:pt x="11964" y="10717"/>
                  </a:cubicBezTo>
                  <a:cubicBezTo>
                    <a:pt x="12003" y="10697"/>
                    <a:pt x="12022" y="10697"/>
                    <a:pt x="12022" y="10659"/>
                  </a:cubicBezTo>
                  <a:cubicBezTo>
                    <a:pt x="12099" y="10621"/>
                    <a:pt x="12137" y="10563"/>
                    <a:pt x="12195" y="10505"/>
                  </a:cubicBezTo>
                  <a:cubicBezTo>
                    <a:pt x="12214" y="10505"/>
                    <a:pt x="12214" y="10467"/>
                    <a:pt x="12233" y="10448"/>
                  </a:cubicBezTo>
                  <a:lnTo>
                    <a:pt x="12252" y="10428"/>
                  </a:lnTo>
                  <a:cubicBezTo>
                    <a:pt x="12348" y="10313"/>
                    <a:pt x="12406" y="10140"/>
                    <a:pt x="12406" y="9987"/>
                  </a:cubicBezTo>
                  <a:lnTo>
                    <a:pt x="12406" y="9660"/>
                  </a:lnTo>
                  <a:lnTo>
                    <a:pt x="12406" y="9603"/>
                  </a:lnTo>
                  <a:cubicBezTo>
                    <a:pt x="12406" y="9507"/>
                    <a:pt x="12387" y="9391"/>
                    <a:pt x="12387" y="9295"/>
                  </a:cubicBezTo>
                  <a:lnTo>
                    <a:pt x="12348" y="9180"/>
                  </a:lnTo>
                  <a:cubicBezTo>
                    <a:pt x="12348" y="9084"/>
                    <a:pt x="12329" y="9007"/>
                    <a:pt x="12329" y="8911"/>
                  </a:cubicBezTo>
                  <a:cubicBezTo>
                    <a:pt x="12310" y="8777"/>
                    <a:pt x="12310" y="8623"/>
                    <a:pt x="12310" y="8412"/>
                  </a:cubicBezTo>
                  <a:cubicBezTo>
                    <a:pt x="12310" y="7932"/>
                    <a:pt x="12329" y="7394"/>
                    <a:pt x="12348" y="6991"/>
                  </a:cubicBezTo>
                  <a:lnTo>
                    <a:pt x="12348" y="6914"/>
                  </a:lnTo>
                  <a:cubicBezTo>
                    <a:pt x="12387" y="6530"/>
                    <a:pt x="12406" y="6146"/>
                    <a:pt x="12406" y="5762"/>
                  </a:cubicBezTo>
                  <a:cubicBezTo>
                    <a:pt x="12444" y="4802"/>
                    <a:pt x="12425" y="3746"/>
                    <a:pt x="12118" y="2747"/>
                  </a:cubicBezTo>
                  <a:cubicBezTo>
                    <a:pt x="11945" y="2267"/>
                    <a:pt x="11715" y="1787"/>
                    <a:pt x="11427" y="1403"/>
                  </a:cubicBezTo>
                  <a:cubicBezTo>
                    <a:pt x="11158" y="1057"/>
                    <a:pt x="10851" y="769"/>
                    <a:pt x="10467" y="558"/>
                  </a:cubicBezTo>
                  <a:cubicBezTo>
                    <a:pt x="10409" y="539"/>
                    <a:pt x="10390" y="539"/>
                    <a:pt x="10371" y="519"/>
                  </a:cubicBezTo>
                  <a:cubicBezTo>
                    <a:pt x="10274" y="462"/>
                    <a:pt x="10198" y="423"/>
                    <a:pt x="10121" y="385"/>
                  </a:cubicBezTo>
                  <a:cubicBezTo>
                    <a:pt x="9890" y="270"/>
                    <a:pt x="9622" y="174"/>
                    <a:pt x="9257" y="97"/>
                  </a:cubicBezTo>
                  <a:cubicBezTo>
                    <a:pt x="8988" y="59"/>
                    <a:pt x="8700" y="1"/>
                    <a:pt x="8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40671" y="3871666"/>
              <a:ext cx="333375" cy="470669"/>
            </a:xfrm>
            <a:custGeom>
              <a:avLst/>
              <a:gdLst/>
              <a:ahLst/>
              <a:cxnLst/>
              <a:rect l="l" t="t" r="r" b="b"/>
              <a:pathLst>
                <a:path w="5550" h="7836" extrusionOk="0">
                  <a:moveTo>
                    <a:pt x="4436" y="0"/>
                  </a:moveTo>
                  <a:cubicBezTo>
                    <a:pt x="4302" y="0"/>
                    <a:pt x="4148" y="20"/>
                    <a:pt x="4014" y="58"/>
                  </a:cubicBezTo>
                  <a:cubicBezTo>
                    <a:pt x="3783" y="116"/>
                    <a:pt x="3572" y="212"/>
                    <a:pt x="3303" y="365"/>
                  </a:cubicBezTo>
                  <a:cubicBezTo>
                    <a:pt x="3111" y="481"/>
                    <a:pt x="2919" y="634"/>
                    <a:pt x="2765" y="788"/>
                  </a:cubicBezTo>
                  <a:cubicBezTo>
                    <a:pt x="2727" y="826"/>
                    <a:pt x="2689" y="865"/>
                    <a:pt x="2689" y="922"/>
                  </a:cubicBezTo>
                  <a:lnTo>
                    <a:pt x="2689" y="941"/>
                  </a:lnTo>
                  <a:cubicBezTo>
                    <a:pt x="2439" y="1153"/>
                    <a:pt x="2208" y="1364"/>
                    <a:pt x="1997" y="1594"/>
                  </a:cubicBezTo>
                  <a:cubicBezTo>
                    <a:pt x="1517" y="2074"/>
                    <a:pt x="1133" y="2555"/>
                    <a:pt x="787" y="3054"/>
                  </a:cubicBezTo>
                  <a:cubicBezTo>
                    <a:pt x="615" y="3323"/>
                    <a:pt x="480" y="3611"/>
                    <a:pt x="365" y="3860"/>
                  </a:cubicBezTo>
                  <a:cubicBezTo>
                    <a:pt x="231" y="4129"/>
                    <a:pt x="134" y="4417"/>
                    <a:pt x="96" y="4725"/>
                  </a:cubicBezTo>
                  <a:cubicBezTo>
                    <a:pt x="19" y="5013"/>
                    <a:pt x="0" y="5339"/>
                    <a:pt x="19" y="5627"/>
                  </a:cubicBezTo>
                  <a:cubicBezTo>
                    <a:pt x="19" y="5858"/>
                    <a:pt x="77" y="6107"/>
                    <a:pt x="173" y="6318"/>
                  </a:cubicBezTo>
                  <a:cubicBezTo>
                    <a:pt x="307" y="6722"/>
                    <a:pt x="595" y="7087"/>
                    <a:pt x="960" y="7375"/>
                  </a:cubicBezTo>
                  <a:cubicBezTo>
                    <a:pt x="1287" y="7644"/>
                    <a:pt x="1728" y="7778"/>
                    <a:pt x="2151" y="7836"/>
                  </a:cubicBezTo>
                  <a:lnTo>
                    <a:pt x="2381" y="7836"/>
                  </a:lnTo>
                  <a:cubicBezTo>
                    <a:pt x="2727" y="7836"/>
                    <a:pt x="3111" y="7740"/>
                    <a:pt x="3437" y="7567"/>
                  </a:cubicBezTo>
                  <a:cubicBezTo>
                    <a:pt x="3649" y="7471"/>
                    <a:pt x="3822" y="7317"/>
                    <a:pt x="3975" y="7163"/>
                  </a:cubicBezTo>
                  <a:cubicBezTo>
                    <a:pt x="4071" y="7067"/>
                    <a:pt x="4148" y="6971"/>
                    <a:pt x="4244" y="6837"/>
                  </a:cubicBezTo>
                  <a:cubicBezTo>
                    <a:pt x="4321" y="6741"/>
                    <a:pt x="4398" y="6607"/>
                    <a:pt x="4455" y="6453"/>
                  </a:cubicBezTo>
                  <a:cubicBezTo>
                    <a:pt x="4590" y="6222"/>
                    <a:pt x="4647" y="5934"/>
                    <a:pt x="4705" y="5570"/>
                  </a:cubicBezTo>
                  <a:cubicBezTo>
                    <a:pt x="4743" y="5262"/>
                    <a:pt x="4782" y="4917"/>
                    <a:pt x="4782" y="4629"/>
                  </a:cubicBezTo>
                  <a:lnTo>
                    <a:pt x="4782" y="4302"/>
                  </a:lnTo>
                  <a:cubicBezTo>
                    <a:pt x="4801" y="3803"/>
                    <a:pt x="4801" y="3265"/>
                    <a:pt x="4916" y="2785"/>
                  </a:cubicBezTo>
                  <a:lnTo>
                    <a:pt x="4916" y="2766"/>
                  </a:lnTo>
                  <a:cubicBezTo>
                    <a:pt x="4974" y="2574"/>
                    <a:pt x="5031" y="2382"/>
                    <a:pt x="5127" y="2190"/>
                  </a:cubicBezTo>
                  <a:lnTo>
                    <a:pt x="5204" y="2017"/>
                  </a:lnTo>
                  <a:cubicBezTo>
                    <a:pt x="5281" y="1882"/>
                    <a:pt x="5319" y="1729"/>
                    <a:pt x="5396" y="1614"/>
                  </a:cubicBezTo>
                  <a:cubicBezTo>
                    <a:pt x="5492" y="1364"/>
                    <a:pt x="5550" y="1172"/>
                    <a:pt x="5550" y="980"/>
                  </a:cubicBezTo>
                  <a:cubicBezTo>
                    <a:pt x="5550" y="941"/>
                    <a:pt x="5550" y="884"/>
                    <a:pt x="5511" y="845"/>
                  </a:cubicBezTo>
                  <a:cubicBezTo>
                    <a:pt x="5511" y="788"/>
                    <a:pt x="5492" y="749"/>
                    <a:pt x="5492" y="692"/>
                  </a:cubicBezTo>
                  <a:cubicBezTo>
                    <a:pt x="5473" y="577"/>
                    <a:pt x="5396" y="481"/>
                    <a:pt x="5319" y="385"/>
                  </a:cubicBezTo>
                  <a:cubicBezTo>
                    <a:pt x="5262" y="308"/>
                    <a:pt x="5147" y="212"/>
                    <a:pt x="5031" y="154"/>
                  </a:cubicBezTo>
                  <a:cubicBezTo>
                    <a:pt x="4935" y="77"/>
                    <a:pt x="4820" y="20"/>
                    <a:pt x="46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83318" y="3872387"/>
              <a:ext cx="291928" cy="472231"/>
            </a:xfrm>
            <a:custGeom>
              <a:avLst/>
              <a:gdLst/>
              <a:ahLst/>
              <a:cxnLst/>
              <a:rect l="l" t="t" r="r" b="b"/>
              <a:pathLst>
                <a:path w="4860" h="7862" extrusionOk="0">
                  <a:moveTo>
                    <a:pt x="3615" y="0"/>
                  </a:moveTo>
                  <a:cubicBezTo>
                    <a:pt x="3511" y="0"/>
                    <a:pt x="3402" y="18"/>
                    <a:pt x="3304" y="46"/>
                  </a:cubicBezTo>
                  <a:cubicBezTo>
                    <a:pt x="3073" y="104"/>
                    <a:pt x="2843" y="200"/>
                    <a:pt x="2593" y="353"/>
                  </a:cubicBezTo>
                  <a:cubicBezTo>
                    <a:pt x="2401" y="469"/>
                    <a:pt x="2209" y="622"/>
                    <a:pt x="2055" y="776"/>
                  </a:cubicBezTo>
                  <a:cubicBezTo>
                    <a:pt x="2017" y="814"/>
                    <a:pt x="1979" y="853"/>
                    <a:pt x="1979" y="910"/>
                  </a:cubicBezTo>
                  <a:lnTo>
                    <a:pt x="1979" y="929"/>
                  </a:lnTo>
                  <a:cubicBezTo>
                    <a:pt x="1729" y="1121"/>
                    <a:pt x="1518" y="1333"/>
                    <a:pt x="1306" y="1544"/>
                  </a:cubicBezTo>
                  <a:cubicBezTo>
                    <a:pt x="1402" y="1640"/>
                    <a:pt x="1498" y="1717"/>
                    <a:pt x="1614" y="1794"/>
                  </a:cubicBezTo>
                  <a:cubicBezTo>
                    <a:pt x="1729" y="1870"/>
                    <a:pt x="1825" y="1928"/>
                    <a:pt x="1959" y="2005"/>
                  </a:cubicBezTo>
                  <a:lnTo>
                    <a:pt x="2247" y="2158"/>
                  </a:lnTo>
                  <a:cubicBezTo>
                    <a:pt x="2305" y="2178"/>
                    <a:pt x="2401" y="2197"/>
                    <a:pt x="2478" y="2216"/>
                  </a:cubicBezTo>
                  <a:cubicBezTo>
                    <a:pt x="2574" y="2255"/>
                    <a:pt x="2651" y="2274"/>
                    <a:pt x="2747" y="2293"/>
                  </a:cubicBezTo>
                  <a:lnTo>
                    <a:pt x="2958" y="2370"/>
                  </a:lnTo>
                  <a:cubicBezTo>
                    <a:pt x="3035" y="2389"/>
                    <a:pt x="3112" y="2447"/>
                    <a:pt x="3169" y="2485"/>
                  </a:cubicBezTo>
                  <a:cubicBezTo>
                    <a:pt x="3246" y="2543"/>
                    <a:pt x="3304" y="2581"/>
                    <a:pt x="3342" y="2658"/>
                  </a:cubicBezTo>
                  <a:cubicBezTo>
                    <a:pt x="3400" y="2696"/>
                    <a:pt x="3419" y="2773"/>
                    <a:pt x="3438" y="2850"/>
                  </a:cubicBezTo>
                  <a:cubicBezTo>
                    <a:pt x="3457" y="2927"/>
                    <a:pt x="3496" y="2965"/>
                    <a:pt x="3496" y="3042"/>
                  </a:cubicBezTo>
                  <a:cubicBezTo>
                    <a:pt x="3515" y="3215"/>
                    <a:pt x="3534" y="3368"/>
                    <a:pt x="3534" y="3541"/>
                  </a:cubicBezTo>
                  <a:cubicBezTo>
                    <a:pt x="3534" y="3714"/>
                    <a:pt x="3515" y="3887"/>
                    <a:pt x="3496" y="4040"/>
                  </a:cubicBezTo>
                  <a:cubicBezTo>
                    <a:pt x="3496" y="4117"/>
                    <a:pt x="3457" y="4213"/>
                    <a:pt x="3457" y="4290"/>
                  </a:cubicBezTo>
                  <a:cubicBezTo>
                    <a:pt x="3457" y="4367"/>
                    <a:pt x="3438" y="4425"/>
                    <a:pt x="3438" y="4501"/>
                  </a:cubicBezTo>
                  <a:cubicBezTo>
                    <a:pt x="3419" y="4655"/>
                    <a:pt x="3400" y="4809"/>
                    <a:pt x="3361" y="4962"/>
                  </a:cubicBezTo>
                  <a:cubicBezTo>
                    <a:pt x="3323" y="5231"/>
                    <a:pt x="3227" y="5481"/>
                    <a:pt x="3131" y="5730"/>
                  </a:cubicBezTo>
                  <a:cubicBezTo>
                    <a:pt x="3035" y="5961"/>
                    <a:pt x="2920" y="6210"/>
                    <a:pt x="2747" y="6422"/>
                  </a:cubicBezTo>
                  <a:cubicBezTo>
                    <a:pt x="2593" y="6633"/>
                    <a:pt x="2439" y="6825"/>
                    <a:pt x="2209" y="6998"/>
                  </a:cubicBezTo>
                  <a:cubicBezTo>
                    <a:pt x="2017" y="7151"/>
                    <a:pt x="1806" y="7267"/>
                    <a:pt x="1575" y="7343"/>
                  </a:cubicBezTo>
                  <a:cubicBezTo>
                    <a:pt x="1395" y="7385"/>
                    <a:pt x="1225" y="7417"/>
                    <a:pt x="1051" y="7417"/>
                  </a:cubicBezTo>
                  <a:cubicBezTo>
                    <a:pt x="983" y="7417"/>
                    <a:pt x="915" y="7412"/>
                    <a:pt x="846" y="7401"/>
                  </a:cubicBezTo>
                  <a:cubicBezTo>
                    <a:pt x="577" y="7382"/>
                    <a:pt x="346" y="7343"/>
                    <a:pt x="97" y="7247"/>
                  </a:cubicBezTo>
                  <a:cubicBezTo>
                    <a:pt x="77" y="7209"/>
                    <a:pt x="39" y="7209"/>
                    <a:pt x="1" y="7190"/>
                  </a:cubicBezTo>
                  <a:lnTo>
                    <a:pt x="1" y="7190"/>
                  </a:lnTo>
                  <a:cubicBezTo>
                    <a:pt x="77" y="7267"/>
                    <a:pt x="154" y="7343"/>
                    <a:pt x="250" y="7382"/>
                  </a:cubicBezTo>
                  <a:cubicBezTo>
                    <a:pt x="577" y="7651"/>
                    <a:pt x="1018" y="7785"/>
                    <a:pt x="1479" y="7843"/>
                  </a:cubicBezTo>
                  <a:cubicBezTo>
                    <a:pt x="1537" y="7843"/>
                    <a:pt x="1614" y="7862"/>
                    <a:pt x="1691" y="7862"/>
                  </a:cubicBezTo>
                  <a:cubicBezTo>
                    <a:pt x="2055" y="7862"/>
                    <a:pt x="2439" y="7766"/>
                    <a:pt x="2747" y="7593"/>
                  </a:cubicBezTo>
                  <a:cubicBezTo>
                    <a:pt x="2958" y="7497"/>
                    <a:pt x="3131" y="7363"/>
                    <a:pt x="3304" y="7190"/>
                  </a:cubicBezTo>
                  <a:cubicBezTo>
                    <a:pt x="3400" y="7094"/>
                    <a:pt x="3457" y="6998"/>
                    <a:pt x="3553" y="6883"/>
                  </a:cubicBezTo>
                  <a:cubicBezTo>
                    <a:pt x="3630" y="6787"/>
                    <a:pt x="3707" y="6633"/>
                    <a:pt x="3784" y="6499"/>
                  </a:cubicBezTo>
                  <a:cubicBezTo>
                    <a:pt x="3899" y="6249"/>
                    <a:pt x="3976" y="5961"/>
                    <a:pt x="4014" y="5615"/>
                  </a:cubicBezTo>
                  <a:cubicBezTo>
                    <a:pt x="4072" y="5289"/>
                    <a:pt x="4091" y="4962"/>
                    <a:pt x="4091" y="4674"/>
                  </a:cubicBezTo>
                  <a:lnTo>
                    <a:pt x="4091" y="4328"/>
                  </a:lnTo>
                  <a:cubicBezTo>
                    <a:pt x="4110" y="3829"/>
                    <a:pt x="4110" y="3311"/>
                    <a:pt x="4225" y="2831"/>
                  </a:cubicBezTo>
                  <a:lnTo>
                    <a:pt x="4225" y="2792"/>
                  </a:lnTo>
                  <a:cubicBezTo>
                    <a:pt x="4283" y="2600"/>
                    <a:pt x="4360" y="2408"/>
                    <a:pt x="4456" y="2216"/>
                  </a:cubicBezTo>
                  <a:lnTo>
                    <a:pt x="4513" y="2062"/>
                  </a:lnTo>
                  <a:cubicBezTo>
                    <a:pt x="4590" y="1909"/>
                    <a:pt x="4667" y="1774"/>
                    <a:pt x="4705" y="1640"/>
                  </a:cubicBezTo>
                  <a:cubicBezTo>
                    <a:pt x="4801" y="1410"/>
                    <a:pt x="4859" y="1218"/>
                    <a:pt x="4859" y="1025"/>
                  </a:cubicBezTo>
                  <a:cubicBezTo>
                    <a:pt x="4859" y="968"/>
                    <a:pt x="4859" y="929"/>
                    <a:pt x="4821" y="872"/>
                  </a:cubicBezTo>
                  <a:cubicBezTo>
                    <a:pt x="4821" y="833"/>
                    <a:pt x="4801" y="814"/>
                    <a:pt x="4801" y="757"/>
                  </a:cubicBezTo>
                  <a:cubicBezTo>
                    <a:pt x="4782" y="641"/>
                    <a:pt x="4705" y="545"/>
                    <a:pt x="4629" y="430"/>
                  </a:cubicBezTo>
                  <a:cubicBezTo>
                    <a:pt x="4571" y="353"/>
                    <a:pt x="4475" y="257"/>
                    <a:pt x="4341" y="181"/>
                  </a:cubicBezTo>
                  <a:cubicBezTo>
                    <a:pt x="4225" y="104"/>
                    <a:pt x="4129" y="65"/>
                    <a:pt x="3995" y="46"/>
                  </a:cubicBezTo>
                  <a:cubicBezTo>
                    <a:pt x="3899" y="8"/>
                    <a:pt x="3803" y="8"/>
                    <a:pt x="3726" y="8"/>
                  </a:cubicBezTo>
                  <a:cubicBezTo>
                    <a:pt x="3690" y="3"/>
                    <a:pt x="3653" y="0"/>
                    <a:pt x="3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60625" y="3967412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95680" y="3356057"/>
              <a:ext cx="658700" cy="642515"/>
            </a:xfrm>
            <a:custGeom>
              <a:avLst/>
              <a:gdLst/>
              <a:ahLst/>
              <a:cxnLst/>
              <a:rect l="l" t="t" r="r" b="b"/>
              <a:pathLst>
                <a:path w="10966" h="10697" extrusionOk="0">
                  <a:moveTo>
                    <a:pt x="7566" y="0"/>
                  </a:moveTo>
                  <a:cubicBezTo>
                    <a:pt x="7355" y="58"/>
                    <a:pt x="7125" y="96"/>
                    <a:pt x="6913" y="116"/>
                  </a:cubicBezTo>
                  <a:cubicBezTo>
                    <a:pt x="6683" y="154"/>
                    <a:pt x="6433" y="212"/>
                    <a:pt x="6164" y="308"/>
                  </a:cubicBezTo>
                  <a:cubicBezTo>
                    <a:pt x="5300" y="596"/>
                    <a:pt x="4475" y="1114"/>
                    <a:pt x="3514" y="1959"/>
                  </a:cubicBezTo>
                  <a:cubicBezTo>
                    <a:pt x="2765" y="2612"/>
                    <a:pt x="2036" y="3399"/>
                    <a:pt x="1306" y="4379"/>
                  </a:cubicBezTo>
                  <a:cubicBezTo>
                    <a:pt x="903" y="4897"/>
                    <a:pt x="557" y="5435"/>
                    <a:pt x="173" y="6069"/>
                  </a:cubicBezTo>
                  <a:cubicBezTo>
                    <a:pt x="173" y="6088"/>
                    <a:pt x="135" y="6088"/>
                    <a:pt x="135" y="6107"/>
                  </a:cubicBezTo>
                  <a:cubicBezTo>
                    <a:pt x="115" y="6165"/>
                    <a:pt x="96" y="6203"/>
                    <a:pt x="39" y="6261"/>
                  </a:cubicBezTo>
                  <a:cubicBezTo>
                    <a:pt x="19" y="6280"/>
                    <a:pt x="19" y="6338"/>
                    <a:pt x="0" y="6357"/>
                  </a:cubicBezTo>
                  <a:cubicBezTo>
                    <a:pt x="19" y="6434"/>
                    <a:pt x="77" y="6491"/>
                    <a:pt x="96" y="6549"/>
                  </a:cubicBezTo>
                  <a:cubicBezTo>
                    <a:pt x="115" y="6587"/>
                    <a:pt x="135" y="6626"/>
                    <a:pt x="135" y="6664"/>
                  </a:cubicBezTo>
                  <a:cubicBezTo>
                    <a:pt x="173" y="6722"/>
                    <a:pt x="192" y="6760"/>
                    <a:pt x="211" y="6779"/>
                  </a:cubicBezTo>
                  <a:cubicBezTo>
                    <a:pt x="461" y="7163"/>
                    <a:pt x="749" y="7509"/>
                    <a:pt x="1037" y="7836"/>
                  </a:cubicBezTo>
                  <a:cubicBezTo>
                    <a:pt x="1421" y="8277"/>
                    <a:pt x="1844" y="8661"/>
                    <a:pt x="2305" y="9026"/>
                  </a:cubicBezTo>
                  <a:cubicBezTo>
                    <a:pt x="3207" y="9698"/>
                    <a:pt x="4263" y="10198"/>
                    <a:pt x="5377" y="10486"/>
                  </a:cubicBezTo>
                  <a:cubicBezTo>
                    <a:pt x="5953" y="10620"/>
                    <a:pt x="6529" y="10697"/>
                    <a:pt x="7125" y="10697"/>
                  </a:cubicBezTo>
                  <a:cubicBezTo>
                    <a:pt x="7432" y="10697"/>
                    <a:pt x="7758" y="10678"/>
                    <a:pt x="8066" y="10620"/>
                  </a:cubicBezTo>
                  <a:cubicBezTo>
                    <a:pt x="8354" y="10582"/>
                    <a:pt x="8623" y="10524"/>
                    <a:pt x="8872" y="10466"/>
                  </a:cubicBezTo>
                  <a:lnTo>
                    <a:pt x="8930" y="10466"/>
                  </a:lnTo>
                  <a:cubicBezTo>
                    <a:pt x="9122" y="10409"/>
                    <a:pt x="9314" y="10370"/>
                    <a:pt x="9487" y="10294"/>
                  </a:cubicBezTo>
                  <a:cubicBezTo>
                    <a:pt x="9583" y="10274"/>
                    <a:pt x="9679" y="10217"/>
                    <a:pt x="9775" y="10178"/>
                  </a:cubicBezTo>
                  <a:cubicBezTo>
                    <a:pt x="9794" y="10178"/>
                    <a:pt x="9794" y="10140"/>
                    <a:pt x="9813" y="10140"/>
                  </a:cubicBezTo>
                  <a:lnTo>
                    <a:pt x="9967" y="10082"/>
                  </a:lnTo>
                  <a:lnTo>
                    <a:pt x="10005" y="10044"/>
                  </a:lnTo>
                  <a:cubicBezTo>
                    <a:pt x="10024" y="10025"/>
                    <a:pt x="10063" y="10025"/>
                    <a:pt x="10101" y="10006"/>
                  </a:cubicBezTo>
                  <a:cubicBezTo>
                    <a:pt x="10120" y="9986"/>
                    <a:pt x="10159" y="9986"/>
                    <a:pt x="10178" y="9948"/>
                  </a:cubicBezTo>
                  <a:lnTo>
                    <a:pt x="10312" y="9890"/>
                  </a:lnTo>
                  <a:lnTo>
                    <a:pt x="10370" y="9852"/>
                  </a:lnTo>
                  <a:cubicBezTo>
                    <a:pt x="10389" y="9852"/>
                    <a:pt x="10389" y="9833"/>
                    <a:pt x="10389" y="9833"/>
                  </a:cubicBezTo>
                  <a:lnTo>
                    <a:pt x="10408" y="9833"/>
                  </a:lnTo>
                  <a:cubicBezTo>
                    <a:pt x="10466" y="9814"/>
                    <a:pt x="10504" y="9756"/>
                    <a:pt x="10543" y="9737"/>
                  </a:cubicBezTo>
                  <a:cubicBezTo>
                    <a:pt x="10581" y="9698"/>
                    <a:pt x="10658" y="9641"/>
                    <a:pt x="10697" y="9602"/>
                  </a:cubicBezTo>
                  <a:lnTo>
                    <a:pt x="10773" y="9525"/>
                  </a:lnTo>
                  <a:cubicBezTo>
                    <a:pt x="10831" y="9468"/>
                    <a:pt x="10869" y="9410"/>
                    <a:pt x="10927" y="9353"/>
                  </a:cubicBezTo>
                  <a:cubicBezTo>
                    <a:pt x="10927" y="9353"/>
                    <a:pt x="10927" y="9333"/>
                    <a:pt x="10946" y="9333"/>
                  </a:cubicBezTo>
                  <a:lnTo>
                    <a:pt x="10946" y="9045"/>
                  </a:lnTo>
                  <a:cubicBezTo>
                    <a:pt x="10927" y="8930"/>
                    <a:pt x="10927" y="8834"/>
                    <a:pt x="10889" y="8700"/>
                  </a:cubicBezTo>
                  <a:lnTo>
                    <a:pt x="10889" y="8604"/>
                  </a:lnTo>
                  <a:cubicBezTo>
                    <a:pt x="10889" y="8508"/>
                    <a:pt x="10869" y="8412"/>
                    <a:pt x="10869" y="8316"/>
                  </a:cubicBezTo>
                  <a:cubicBezTo>
                    <a:pt x="10869" y="8162"/>
                    <a:pt x="10850" y="7970"/>
                    <a:pt x="10850" y="7740"/>
                  </a:cubicBezTo>
                  <a:cubicBezTo>
                    <a:pt x="10850" y="7240"/>
                    <a:pt x="10869" y="6722"/>
                    <a:pt x="10889" y="6203"/>
                  </a:cubicBezTo>
                  <a:cubicBezTo>
                    <a:pt x="10927" y="5819"/>
                    <a:pt x="10946" y="5473"/>
                    <a:pt x="10946" y="5089"/>
                  </a:cubicBezTo>
                  <a:cubicBezTo>
                    <a:pt x="10965" y="4168"/>
                    <a:pt x="10946" y="3188"/>
                    <a:pt x="10677" y="2266"/>
                  </a:cubicBezTo>
                  <a:cubicBezTo>
                    <a:pt x="10562" y="1863"/>
                    <a:pt x="10370" y="1479"/>
                    <a:pt x="10101" y="1153"/>
                  </a:cubicBezTo>
                  <a:cubicBezTo>
                    <a:pt x="9832" y="807"/>
                    <a:pt x="9506" y="538"/>
                    <a:pt x="9064" y="327"/>
                  </a:cubicBezTo>
                  <a:cubicBezTo>
                    <a:pt x="8891" y="231"/>
                    <a:pt x="8642" y="154"/>
                    <a:pt x="8354" y="96"/>
                  </a:cubicBezTo>
                  <a:cubicBezTo>
                    <a:pt x="8142" y="39"/>
                    <a:pt x="7893" y="20"/>
                    <a:pt x="7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475582" y="3382606"/>
              <a:ext cx="476455" cy="615967"/>
            </a:xfrm>
            <a:custGeom>
              <a:avLst/>
              <a:gdLst/>
              <a:ahLst/>
              <a:cxnLst/>
              <a:rect l="l" t="t" r="r" b="b"/>
              <a:pathLst>
                <a:path w="7932" h="1025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472" y="231"/>
                    <a:pt x="6568" y="384"/>
                    <a:pt x="6607" y="538"/>
                  </a:cubicBezTo>
                  <a:cubicBezTo>
                    <a:pt x="6703" y="749"/>
                    <a:pt x="6761" y="960"/>
                    <a:pt x="6799" y="1172"/>
                  </a:cubicBezTo>
                  <a:cubicBezTo>
                    <a:pt x="6895" y="1632"/>
                    <a:pt x="6895" y="2093"/>
                    <a:pt x="6895" y="2573"/>
                  </a:cubicBezTo>
                  <a:lnTo>
                    <a:pt x="6895" y="2938"/>
                  </a:lnTo>
                  <a:cubicBezTo>
                    <a:pt x="6895" y="3034"/>
                    <a:pt x="6895" y="3150"/>
                    <a:pt x="6876" y="3246"/>
                  </a:cubicBezTo>
                  <a:lnTo>
                    <a:pt x="6876" y="3918"/>
                  </a:lnTo>
                  <a:cubicBezTo>
                    <a:pt x="6876" y="4033"/>
                    <a:pt x="6876" y="4187"/>
                    <a:pt x="6895" y="4302"/>
                  </a:cubicBezTo>
                  <a:lnTo>
                    <a:pt x="6895" y="4321"/>
                  </a:lnTo>
                  <a:lnTo>
                    <a:pt x="6895" y="4359"/>
                  </a:lnTo>
                  <a:lnTo>
                    <a:pt x="6895" y="4513"/>
                  </a:lnTo>
                  <a:lnTo>
                    <a:pt x="6895" y="4532"/>
                  </a:lnTo>
                  <a:lnTo>
                    <a:pt x="6895" y="4743"/>
                  </a:lnTo>
                  <a:cubicBezTo>
                    <a:pt x="6914" y="5281"/>
                    <a:pt x="6953" y="5838"/>
                    <a:pt x="6895" y="6376"/>
                  </a:cubicBezTo>
                  <a:cubicBezTo>
                    <a:pt x="6876" y="6625"/>
                    <a:pt x="6837" y="6894"/>
                    <a:pt x="6799" y="7144"/>
                  </a:cubicBezTo>
                  <a:cubicBezTo>
                    <a:pt x="6741" y="7355"/>
                    <a:pt x="6684" y="7586"/>
                    <a:pt x="6588" y="7816"/>
                  </a:cubicBezTo>
                  <a:lnTo>
                    <a:pt x="6434" y="8104"/>
                  </a:lnTo>
                  <a:cubicBezTo>
                    <a:pt x="6396" y="8200"/>
                    <a:pt x="6319" y="8258"/>
                    <a:pt x="6242" y="8335"/>
                  </a:cubicBezTo>
                  <a:cubicBezTo>
                    <a:pt x="6108" y="8507"/>
                    <a:pt x="5916" y="8680"/>
                    <a:pt x="5724" y="8795"/>
                  </a:cubicBezTo>
                  <a:cubicBezTo>
                    <a:pt x="5532" y="8930"/>
                    <a:pt x="5339" y="9064"/>
                    <a:pt x="5109" y="9160"/>
                  </a:cubicBezTo>
                  <a:cubicBezTo>
                    <a:pt x="4898" y="9256"/>
                    <a:pt x="4687" y="9352"/>
                    <a:pt x="4475" y="9410"/>
                  </a:cubicBezTo>
                  <a:cubicBezTo>
                    <a:pt x="4014" y="9564"/>
                    <a:pt x="3534" y="9640"/>
                    <a:pt x="3035" y="9660"/>
                  </a:cubicBezTo>
                  <a:cubicBezTo>
                    <a:pt x="2949" y="9663"/>
                    <a:pt x="2863" y="9664"/>
                    <a:pt x="2777" y="9664"/>
                  </a:cubicBezTo>
                  <a:cubicBezTo>
                    <a:pt x="2350" y="9664"/>
                    <a:pt x="1934" y="9624"/>
                    <a:pt x="1518" y="9544"/>
                  </a:cubicBezTo>
                  <a:cubicBezTo>
                    <a:pt x="1019" y="9448"/>
                    <a:pt x="539" y="9295"/>
                    <a:pt x="78" y="9103"/>
                  </a:cubicBezTo>
                  <a:cubicBezTo>
                    <a:pt x="58" y="9103"/>
                    <a:pt x="20" y="9083"/>
                    <a:pt x="1" y="9083"/>
                  </a:cubicBezTo>
                  <a:lnTo>
                    <a:pt x="1" y="9083"/>
                  </a:lnTo>
                  <a:cubicBezTo>
                    <a:pt x="731" y="9506"/>
                    <a:pt x="1518" y="9852"/>
                    <a:pt x="2344" y="10044"/>
                  </a:cubicBezTo>
                  <a:cubicBezTo>
                    <a:pt x="2920" y="10178"/>
                    <a:pt x="3496" y="10255"/>
                    <a:pt x="4091" y="10255"/>
                  </a:cubicBezTo>
                  <a:cubicBezTo>
                    <a:pt x="4398" y="10255"/>
                    <a:pt x="4706" y="10236"/>
                    <a:pt x="5032" y="10178"/>
                  </a:cubicBezTo>
                  <a:cubicBezTo>
                    <a:pt x="5320" y="10140"/>
                    <a:pt x="5570" y="10082"/>
                    <a:pt x="5839" y="10024"/>
                  </a:cubicBezTo>
                  <a:lnTo>
                    <a:pt x="5896" y="10024"/>
                  </a:lnTo>
                  <a:cubicBezTo>
                    <a:pt x="6069" y="9967"/>
                    <a:pt x="6280" y="9928"/>
                    <a:pt x="6434" y="9852"/>
                  </a:cubicBezTo>
                  <a:cubicBezTo>
                    <a:pt x="6530" y="9832"/>
                    <a:pt x="6626" y="9775"/>
                    <a:pt x="6722" y="9736"/>
                  </a:cubicBezTo>
                  <a:cubicBezTo>
                    <a:pt x="6761" y="9736"/>
                    <a:pt x="6761" y="9698"/>
                    <a:pt x="6780" y="9698"/>
                  </a:cubicBezTo>
                  <a:lnTo>
                    <a:pt x="6914" y="9640"/>
                  </a:lnTo>
                  <a:lnTo>
                    <a:pt x="6972" y="9602"/>
                  </a:lnTo>
                  <a:cubicBezTo>
                    <a:pt x="6991" y="9583"/>
                    <a:pt x="7010" y="9583"/>
                    <a:pt x="7068" y="9564"/>
                  </a:cubicBezTo>
                  <a:cubicBezTo>
                    <a:pt x="7087" y="9544"/>
                    <a:pt x="7106" y="9544"/>
                    <a:pt x="7145" y="9506"/>
                  </a:cubicBezTo>
                  <a:lnTo>
                    <a:pt x="7279" y="9448"/>
                  </a:lnTo>
                  <a:lnTo>
                    <a:pt x="7337" y="9410"/>
                  </a:lnTo>
                  <a:lnTo>
                    <a:pt x="7356" y="9391"/>
                  </a:lnTo>
                  <a:cubicBezTo>
                    <a:pt x="7394" y="9352"/>
                    <a:pt x="7452" y="9314"/>
                    <a:pt x="7490" y="9295"/>
                  </a:cubicBezTo>
                  <a:lnTo>
                    <a:pt x="7548" y="9256"/>
                  </a:lnTo>
                  <a:lnTo>
                    <a:pt x="7586" y="9199"/>
                  </a:lnTo>
                  <a:lnTo>
                    <a:pt x="7663" y="9160"/>
                  </a:lnTo>
                  <a:lnTo>
                    <a:pt x="7740" y="9083"/>
                  </a:lnTo>
                  <a:cubicBezTo>
                    <a:pt x="7778" y="9026"/>
                    <a:pt x="7836" y="8968"/>
                    <a:pt x="7874" y="8911"/>
                  </a:cubicBezTo>
                  <a:lnTo>
                    <a:pt x="7913" y="8891"/>
                  </a:lnTo>
                  <a:lnTo>
                    <a:pt x="7913" y="8584"/>
                  </a:lnTo>
                  <a:cubicBezTo>
                    <a:pt x="7874" y="8450"/>
                    <a:pt x="7874" y="8354"/>
                    <a:pt x="7855" y="8238"/>
                  </a:cubicBezTo>
                  <a:lnTo>
                    <a:pt x="7855" y="8200"/>
                  </a:lnTo>
                  <a:lnTo>
                    <a:pt x="7855" y="8142"/>
                  </a:lnTo>
                  <a:cubicBezTo>
                    <a:pt x="7836" y="8046"/>
                    <a:pt x="7836" y="7950"/>
                    <a:pt x="7836" y="7854"/>
                  </a:cubicBezTo>
                  <a:cubicBezTo>
                    <a:pt x="7817" y="7682"/>
                    <a:pt x="7817" y="7528"/>
                    <a:pt x="7817" y="7278"/>
                  </a:cubicBezTo>
                  <a:cubicBezTo>
                    <a:pt x="7817" y="6779"/>
                    <a:pt x="7836" y="6222"/>
                    <a:pt x="7855" y="5800"/>
                  </a:cubicBezTo>
                  <a:lnTo>
                    <a:pt x="7855" y="5742"/>
                  </a:lnTo>
                  <a:cubicBezTo>
                    <a:pt x="7874" y="5339"/>
                    <a:pt x="7913" y="4974"/>
                    <a:pt x="7913" y="4609"/>
                  </a:cubicBezTo>
                  <a:cubicBezTo>
                    <a:pt x="7932" y="3706"/>
                    <a:pt x="7913" y="2727"/>
                    <a:pt x="7644" y="1805"/>
                  </a:cubicBezTo>
                  <a:cubicBezTo>
                    <a:pt x="7529" y="1402"/>
                    <a:pt x="7337" y="1018"/>
                    <a:pt x="7068" y="672"/>
                  </a:cubicBezTo>
                  <a:cubicBezTo>
                    <a:pt x="6876" y="423"/>
                    <a:pt x="6607" y="192"/>
                    <a:pt x="6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41812" y="3377981"/>
              <a:ext cx="404915" cy="389942"/>
            </a:xfrm>
            <a:custGeom>
              <a:avLst/>
              <a:gdLst/>
              <a:ahLst/>
              <a:cxnLst/>
              <a:rect l="l" t="t" r="r" b="b"/>
              <a:pathLst>
                <a:path w="6741" h="6492" extrusionOk="0">
                  <a:moveTo>
                    <a:pt x="6741" y="0"/>
                  </a:moveTo>
                  <a:lnTo>
                    <a:pt x="6702" y="20"/>
                  </a:lnTo>
                  <a:cubicBezTo>
                    <a:pt x="6145" y="154"/>
                    <a:pt x="5627" y="384"/>
                    <a:pt x="5147" y="653"/>
                  </a:cubicBezTo>
                  <a:cubicBezTo>
                    <a:pt x="4609" y="941"/>
                    <a:pt x="4110" y="1306"/>
                    <a:pt x="3630" y="1709"/>
                  </a:cubicBezTo>
                  <a:cubicBezTo>
                    <a:pt x="3130" y="2113"/>
                    <a:pt x="2670" y="2574"/>
                    <a:pt x="2228" y="3034"/>
                  </a:cubicBezTo>
                  <a:cubicBezTo>
                    <a:pt x="1805" y="3515"/>
                    <a:pt x="1402" y="3995"/>
                    <a:pt x="1037" y="4513"/>
                  </a:cubicBezTo>
                  <a:cubicBezTo>
                    <a:pt x="845" y="4801"/>
                    <a:pt x="653" y="5089"/>
                    <a:pt x="461" y="5416"/>
                  </a:cubicBezTo>
                  <a:cubicBezTo>
                    <a:pt x="365" y="5550"/>
                    <a:pt x="288" y="5723"/>
                    <a:pt x="212" y="5857"/>
                  </a:cubicBezTo>
                  <a:cubicBezTo>
                    <a:pt x="192" y="5934"/>
                    <a:pt x="154" y="6011"/>
                    <a:pt x="115" y="6088"/>
                  </a:cubicBezTo>
                  <a:cubicBezTo>
                    <a:pt x="96" y="6145"/>
                    <a:pt x="58" y="6242"/>
                    <a:pt x="19" y="6318"/>
                  </a:cubicBezTo>
                  <a:cubicBezTo>
                    <a:pt x="0" y="6338"/>
                    <a:pt x="19" y="6395"/>
                    <a:pt x="19" y="6414"/>
                  </a:cubicBezTo>
                  <a:lnTo>
                    <a:pt x="96" y="6491"/>
                  </a:lnTo>
                  <a:lnTo>
                    <a:pt x="192" y="6491"/>
                  </a:lnTo>
                  <a:lnTo>
                    <a:pt x="212" y="6472"/>
                  </a:lnTo>
                  <a:cubicBezTo>
                    <a:pt x="250" y="6453"/>
                    <a:pt x="250" y="6414"/>
                    <a:pt x="269" y="6395"/>
                  </a:cubicBezTo>
                  <a:lnTo>
                    <a:pt x="269" y="6376"/>
                  </a:lnTo>
                  <a:cubicBezTo>
                    <a:pt x="308" y="6261"/>
                    <a:pt x="384" y="6145"/>
                    <a:pt x="442" y="6030"/>
                  </a:cubicBezTo>
                  <a:cubicBezTo>
                    <a:pt x="500" y="5915"/>
                    <a:pt x="557" y="5800"/>
                    <a:pt x="634" y="5665"/>
                  </a:cubicBezTo>
                  <a:cubicBezTo>
                    <a:pt x="768" y="5416"/>
                    <a:pt x="922" y="5147"/>
                    <a:pt x="1076" y="4916"/>
                  </a:cubicBezTo>
                  <a:cubicBezTo>
                    <a:pt x="1421" y="4379"/>
                    <a:pt x="1786" y="3879"/>
                    <a:pt x="2170" y="3399"/>
                  </a:cubicBezTo>
                  <a:cubicBezTo>
                    <a:pt x="2516" y="2958"/>
                    <a:pt x="2881" y="2574"/>
                    <a:pt x="3284" y="2190"/>
                  </a:cubicBezTo>
                  <a:cubicBezTo>
                    <a:pt x="3707" y="1805"/>
                    <a:pt x="4129" y="1479"/>
                    <a:pt x="4571" y="1133"/>
                  </a:cubicBezTo>
                  <a:lnTo>
                    <a:pt x="4590" y="1133"/>
                  </a:lnTo>
                  <a:cubicBezTo>
                    <a:pt x="5147" y="749"/>
                    <a:pt x="5723" y="423"/>
                    <a:pt x="6337" y="192"/>
                  </a:cubicBezTo>
                  <a:lnTo>
                    <a:pt x="6318" y="192"/>
                  </a:lnTo>
                  <a:cubicBezTo>
                    <a:pt x="6433" y="154"/>
                    <a:pt x="6587" y="96"/>
                    <a:pt x="6702" y="77"/>
                  </a:cubicBezTo>
                  <a:cubicBezTo>
                    <a:pt x="6722" y="77"/>
                    <a:pt x="6741" y="39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38701" y="3397563"/>
              <a:ext cx="353017" cy="466585"/>
            </a:xfrm>
            <a:custGeom>
              <a:avLst/>
              <a:gdLst/>
              <a:ahLst/>
              <a:cxnLst/>
              <a:rect l="l" t="t" r="r" b="b"/>
              <a:pathLst>
                <a:path w="5877" h="7768" extrusionOk="0">
                  <a:moveTo>
                    <a:pt x="865" y="6376"/>
                  </a:moveTo>
                  <a:lnTo>
                    <a:pt x="848" y="6415"/>
                  </a:lnTo>
                  <a:lnTo>
                    <a:pt x="848" y="6415"/>
                  </a:lnTo>
                  <a:cubicBezTo>
                    <a:pt x="865" y="6412"/>
                    <a:pt x="865" y="6376"/>
                    <a:pt x="865" y="6376"/>
                  </a:cubicBezTo>
                  <a:close/>
                  <a:moveTo>
                    <a:pt x="5781" y="1"/>
                  </a:moveTo>
                  <a:cubicBezTo>
                    <a:pt x="4724" y="788"/>
                    <a:pt x="3764" y="1729"/>
                    <a:pt x="2900" y="2766"/>
                  </a:cubicBezTo>
                  <a:cubicBezTo>
                    <a:pt x="2478" y="3285"/>
                    <a:pt x="2055" y="3842"/>
                    <a:pt x="1671" y="4418"/>
                  </a:cubicBezTo>
                  <a:cubicBezTo>
                    <a:pt x="1287" y="4994"/>
                    <a:pt x="961" y="5570"/>
                    <a:pt x="653" y="6165"/>
                  </a:cubicBezTo>
                  <a:cubicBezTo>
                    <a:pt x="519" y="6376"/>
                    <a:pt x="423" y="6626"/>
                    <a:pt x="308" y="6837"/>
                  </a:cubicBezTo>
                  <a:cubicBezTo>
                    <a:pt x="212" y="7049"/>
                    <a:pt x="96" y="7298"/>
                    <a:pt x="20" y="7529"/>
                  </a:cubicBezTo>
                  <a:cubicBezTo>
                    <a:pt x="0" y="7586"/>
                    <a:pt x="20" y="7625"/>
                    <a:pt x="20" y="7663"/>
                  </a:cubicBezTo>
                  <a:cubicBezTo>
                    <a:pt x="39" y="7701"/>
                    <a:pt x="77" y="7721"/>
                    <a:pt x="116" y="7759"/>
                  </a:cubicBezTo>
                  <a:cubicBezTo>
                    <a:pt x="135" y="7765"/>
                    <a:pt x="152" y="7768"/>
                    <a:pt x="167" y="7768"/>
                  </a:cubicBezTo>
                  <a:cubicBezTo>
                    <a:pt x="197" y="7768"/>
                    <a:pt x="218" y="7759"/>
                    <a:pt x="231" y="7759"/>
                  </a:cubicBezTo>
                  <a:cubicBezTo>
                    <a:pt x="288" y="7721"/>
                    <a:pt x="308" y="7701"/>
                    <a:pt x="327" y="7663"/>
                  </a:cubicBezTo>
                  <a:cubicBezTo>
                    <a:pt x="404" y="7433"/>
                    <a:pt x="480" y="7241"/>
                    <a:pt x="576" y="7029"/>
                  </a:cubicBezTo>
                  <a:lnTo>
                    <a:pt x="848" y="6415"/>
                  </a:lnTo>
                  <a:lnTo>
                    <a:pt x="848" y="6415"/>
                  </a:lnTo>
                  <a:cubicBezTo>
                    <a:pt x="847" y="6415"/>
                    <a:pt x="846" y="6415"/>
                    <a:pt x="845" y="6415"/>
                  </a:cubicBezTo>
                  <a:cubicBezTo>
                    <a:pt x="1153" y="5743"/>
                    <a:pt x="1479" y="5090"/>
                    <a:pt x="1882" y="4494"/>
                  </a:cubicBezTo>
                  <a:cubicBezTo>
                    <a:pt x="2305" y="3861"/>
                    <a:pt x="2727" y="3246"/>
                    <a:pt x="3207" y="2670"/>
                  </a:cubicBezTo>
                  <a:cubicBezTo>
                    <a:pt x="3995" y="1729"/>
                    <a:pt x="4859" y="865"/>
                    <a:pt x="5857" y="116"/>
                  </a:cubicBezTo>
                  <a:cubicBezTo>
                    <a:pt x="5877" y="97"/>
                    <a:pt x="5877" y="39"/>
                    <a:pt x="5857" y="20"/>
                  </a:cubicBezTo>
                  <a:cubicBezTo>
                    <a:pt x="5857" y="1"/>
                    <a:pt x="5819" y="1"/>
                    <a:pt x="5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562139" y="3416724"/>
              <a:ext cx="267661" cy="531275"/>
            </a:xfrm>
            <a:custGeom>
              <a:avLst/>
              <a:gdLst/>
              <a:ahLst/>
              <a:cxnLst/>
              <a:rect l="l" t="t" r="r" b="b"/>
              <a:pathLst>
                <a:path w="4456" h="8845" extrusionOk="0">
                  <a:moveTo>
                    <a:pt x="4383" y="1"/>
                  </a:moveTo>
                  <a:cubicBezTo>
                    <a:pt x="4370" y="1"/>
                    <a:pt x="4359" y="19"/>
                    <a:pt x="4359" y="47"/>
                  </a:cubicBezTo>
                  <a:cubicBezTo>
                    <a:pt x="4225" y="373"/>
                    <a:pt x="4110" y="719"/>
                    <a:pt x="3975" y="1045"/>
                  </a:cubicBezTo>
                  <a:cubicBezTo>
                    <a:pt x="3822" y="1410"/>
                    <a:pt x="3668" y="1737"/>
                    <a:pt x="3514" y="2082"/>
                  </a:cubicBezTo>
                  <a:cubicBezTo>
                    <a:pt x="3342" y="2409"/>
                    <a:pt x="3169" y="2774"/>
                    <a:pt x="3015" y="3119"/>
                  </a:cubicBezTo>
                  <a:cubicBezTo>
                    <a:pt x="2919" y="3273"/>
                    <a:pt x="2842" y="3446"/>
                    <a:pt x="2746" y="3619"/>
                  </a:cubicBezTo>
                  <a:cubicBezTo>
                    <a:pt x="2650" y="3791"/>
                    <a:pt x="2554" y="3945"/>
                    <a:pt x="2477" y="4118"/>
                  </a:cubicBezTo>
                  <a:lnTo>
                    <a:pt x="2497" y="4099"/>
                  </a:lnTo>
                  <a:lnTo>
                    <a:pt x="2497" y="4099"/>
                  </a:lnTo>
                  <a:cubicBezTo>
                    <a:pt x="2458" y="4175"/>
                    <a:pt x="2439" y="4233"/>
                    <a:pt x="2381" y="4310"/>
                  </a:cubicBezTo>
                  <a:lnTo>
                    <a:pt x="2093" y="4809"/>
                  </a:lnTo>
                  <a:cubicBezTo>
                    <a:pt x="2036" y="4905"/>
                    <a:pt x="1997" y="4982"/>
                    <a:pt x="1921" y="5078"/>
                  </a:cubicBezTo>
                  <a:cubicBezTo>
                    <a:pt x="1882" y="5174"/>
                    <a:pt x="1824" y="5251"/>
                    <a:pt x="1786" y="5347"/>
                  </a:cubicBezTo>
                  <a:cubicBezTo>
                    <a:pt x="1690" y="5500"/>
                    <a:pt x="1556" y="5712"/>
                    <a:pt x="1460" y="5865"/>
                  </a:cubicBezTo>
                  <a:cubicBezTo>
                    <a:pt x="1364" y="6038"/>
                    <a:pt x="1248" y="6230"/>
                    <a:pt x="1152" y="6403"/>
                  </a:cubicBezTo>
                  <a:cubicBezTo>
                    <a:pt x="941" y="6749"/>
                    <a:pt x="749" y="7114"/>
                    <a:pt x="557" y="7478"/>
                  </a:cubicBezTo>
                  <a:cubicBezTo>
                    <a:pt x="461" y="7651"/>
                    <a:pt x="365" y="7843"/>
                    <a:pt x="269" y="7997"/>
                  </a:cubicBezTo>
                  <a:cubicBezTo>
                    <a:pt x="173" y="8170"/>
                    <a:pt x="96" y="8362"/>
                    <a:pt x="19" y="8554"/>
                  </a:cubicBezTo>
                  <a:cubicBezTo>
                    <a:pt x="0" y="8650"/>
                    <a:pt x="19" y="8746"/>
                    <a:pt x="96" y="8804"/>
                  </a:cubicBezTo>
                  <a:cubicBezTo>
                    <a:pt x="131" y="8832"/>
                    <a:pt x="169" y="8844"/>
                    <a:pt x="207" y="8844"/>
                  </a:cubicBezTo>
                  <a:cubicBezTo>
                    <a:pt x="272" y="8844"/>
                    <a:pt x="336" y="8807"/>
                    <a:pt x="384" y="8746"/>
                  </a:cubicBezTo>
                  <a:cubicBezTo>
                    <a:pt x="480" y="8611"/>
                    <a:pt x="576" y="8439"/>
                    <a:pt x="653" y="8304"/>
                  </a:cubicBezTo>
                  <a:cubicBezTo>
                    <a:pt x="749" y="8131"/>
                    <a:pt x="845" y="7959"/>
                    <a:pt x="922" y="7786"/>
                  </a:cubicBezTo>
                  <a:cubicBezTo>
                    <a:pt x="1095" y="7478"/>
                    <a:pt x="1248" y="7152"/>
                    <a:pt x="1421" y="6826"/>
                  </a:cubicBezTo>
                  <a:cubicBezTo>
                    <a:pt x="1498" y="6691"/>
                    <a:pt x="1594" y="6518"/>
                    <a:pt x="1671" y="6365"/>
                  </a:cubicBezTo>
                  <a:cubicBezTo>
                    <a:pt x="1748" y="6211"/>
                    <a:pt x="1824" y="6038"/>
                    <a:pt x="1921" y="5865"/>
                  </a:cubicBezTo>
                  <a:cubicBezTo>
                    <a:pt x="1997" y="5712"/>
                    <a:pt x="2074" y="5558"/>
                    <a:pt x="2170" y="5385"/>
                  </a:cubicBezTo>
                  <a:cubicBezTo>
                    <a:pt x="2266" y="5232"/>
                    <a:pt x="2343" y="5059"/>
                    <a:pt x="2401" y="4886"/>
                  </a:cubicBezTo>
                  <a:cubicBezTo>
                    <a:pt x="2708" y="4233"/>
                    <a:pt x="3054" y="3561"/>
                    <a:pt x="3361" y="2927"/>
                  </a:cubicBezTo>
                  <a:lnTo>
                    <a:pt x="3802" y="1909"/>
                  </a:lnTo>
                  <a:cubicBezTo>
                    <a:pt x="3937" y="1583"/>
                    <a:pt x="4071" y="1237"/>
                    <a:pt x="4187" y="911"/>
                  </a:cubicBezTo>
                  <a:cubicBezTo>
                    <a:pt x="4283" y="642"/>
                    <a:pt x="4379" y="354"/>
                    <a:pt x="4455" y="85"/>
                  </a:cubicBezTo>
                  <a:cubicBezTo>
                    <a:pt x="4455" y="66"/>
                    <a:pt x="4455" y="8"/>
                    <a:pt x="4417" y="8"/>
                  </a:cubicBezTo>
                  <a:lnTo>
                    <a:pt x="4398" y="8"/>
                  </a:lnTo>
                  <a:cubicBezTo>
                    <a:pt x="4393" y="3"/>
                    <a:pt x="4387" y="1"/>
                    <a:pt x="4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74357" y="3436786"/>
              <a:ext cx="93525" cy="533858"/>
            </a:xfrm>
            <a:custGeom>
              <a:avLst/>
              <a:gdLst/>
              <a:ahLst/>
              <a:cxnLst/>
              <a:rect l="l" t="t" r="r" b="b"/>
              <a:pathLst>
                <a:path w="1557" h="8888" extrusionOk="0">
                  <a:moveTo>
                    <a:pt x="1364" y="1"/>
                  </a:moveTo>
                  <a:cubicBezTo>
                    <a:pt x="1345" y="1"/>
                    <a:pt x="1326" y="39"/>
                    <a:pt x="1326" y="58"/>
                  </a:cubicBezTo>
                  <a:cubicBezTo>
                    <a:pt x="1345" y="327"/>
                    <a:pt x="1364" y="615"/>
                    <a:pt x="1402" y="884"/>
                  </a:cubicBezTo>
                  <a:lnTo>
                    <a:pt x="1402" y="999"/>
                  </a:lnTo>
                  <a:cubicBezTo>
                    <a:pt x="1402" y="1383"/>
                    <a:pt x="1402" y="1787"/>
                    <a:pt x="1364" y="2171"/>
                  </a:cubicBezTo>
                  <a:cubicBezTo>
                    <a:pt x="1364" y="2363"/>
                    <a:pt x="1345" y="2555"/>
                    <a:pt x="1326" y="2747"/>
                  </a:cubicBezTo>
                  <a:cubicBezTo>
                    <a:pt x="1287" y="2977"/>
                    <a:pt x="1268" y="3169"/>
                    <a:pt x="1249" y="3381"/>
                  </a:cubicBezTo>
                  <a:cubicBezTo>
                    <a:pt x="1153" y="4168"/>
                    <a:pt x="1018" y="4955"/>
                    <a:pt x="826" y="5723"/>
                  </a:cubicBezTo>
                  <a:cubicBezTo>
                    <a:pt x="692" y="6203"/>
                    <a:pt x="577" y="6684"/>
                    <a:pt x="442" y="7144"/>
                  </a:cubicBezTo>
                  <a:lnTo>
                    <a:pt x="212" y="7874"/>
                  </a:lnTo>
                  <a:cubicBezTo>
                    <a:pt x="154" y="8124"/>
                    <a:pt x="77" y="8373"/>
                    <a:pt x="1" y="8642"/>
                  </a:cubicBezTo>
                  <a:cubicBezTo>
                    <a:pt x="1" y="8681"/>
                    <a:pt x="1" y="8700"/>
                    <a:pt x="20" y="8758"/>
                  </a:cubicBezTo>
                  <a:cubicBezTo>
                    <a:pt x="58" y="8796"/>
                    <a:pt x="97" y="8854"/>
                    <a:pt x="154" y="8873"/>
                  </a:cubicBezTo>
                  <a:cubicBezTo>
                    <a:pt x="173" y="8882"/>
                    <a:pt x="202" y="8887"/>
                    <a:pt x="236" y="8887"/>
                  </a:cubicBezTo>
                  <a:cubicBezTo>
                    <a:pt x="269" y="8887"/>
                    <a:pt x="308" y="8882"/>
                    <a:pt x="346" y="8873"/>
                  </a:cubicBezTo>
                  <a:cubicBezTo>
                    <a:pt x="385" y="8854"/>
                    <a:pt x="442" y="8796"/>
                    <a:pt x="461" y="8758"/>
                  </a:cubicBezTo>
                  <a:cubicBezTo>
                    <a:pt x="538" y="8585"/>
                    <a:pt x="577" y="8450"/>
                    <a:pt x="634" y="8277"/>
                  </a:cubicBezTo>
                  <a:cubicBezTo>
                    <a:pt x="673" y="8085"/>
                    <a:pt x="750" y="7913"/>
                    <a:pt x="788" y="7721"/>
                  </a:cubicBezTo>
                  <a:cubicBezTo>
                    <a:pt x="884" y="7356"/>
                    <a:pt x="961" y="7010"/>
                    <a:pt x="1057" y="6626"/>
                  </a:cubicBezTo>
                  <a:lnTo>
                    <a:pt x="1268" y="5531"/>
                  </a:lnTo>
                  <a:cubicBezTo>
                    <a:pt x="1345" y="5186"/>
                    <a:pt x="1402" y="4802"/>
                    <a:pt x="1441" y="4437"/>
                  </a:cubicBezTo>
                  <a:cubicBezTo>
                    <a:pt x="1498" y="4072"/>
                    <a:pt x="1518" y="3688"/>
                    <a:pt x="1537" y="3323"/>
                  </a:cubicBezTo>
                  <a:cubicBezTo>
                    <a:pt x="1556" y="2977"/>
                    <a:pt x="1556" y="2593"/>
                    <a:pt x="1556" y="2228"/>
                  </a:cubicBezTo>
                  <a:cubicBezTo>
                    <a:pt x="1556" y="1863"/>
                    <a:pt x="1537" y="1499"/>
                    <a:pt x="1518" y="1153"/>
                  </a:cubicBezTo>
                  <a:cubicBezTo>
                    <a:pt x="1498" y="788"/>
                    <a:pt x="1441" y="423"/>
                    <a:pt x="1402" y="58"/>
                  </a:cubicBezTo>
                  <a:cubicBezTo>
                    <a:pt x="1441" y="20"/>
                    <a:pt x="1422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65250" y="3520999"/>
              <a:ext cx="60007" cy="61687"/>
            </a:xfrm>
            <a:custGeom>
              <a:avLst/>
              <a:gdLst/>
              <a:ahLst/>
              <a:cxnLst/>
              <a:rect l="l" t="t" r="r" b="b"/>
              <a:pathLst>
                <a:path w="999" h="1027" extrusionOk="0">
                  <a:moveTo>
                    <a:pt x="730" y="1"/>
                  </a:moveTo>
                  <a:cubicBezTo>
                    <a:pt x="691" y="39"/>
                    <a:pt x="615" y="39"/>
                    <a:pt x="557" y="77"/>
                  </a:cubicBezTo>
                  <a:cubicBezTo>
                    <a:pt x="538" y="77"/>
                    <a:pt x="538" y="77"/>
                    <a:pt x="538" y="97"/>
                  </a:cubicBezTo>
                  <a:cubicBezTo>
                    <a:pt x="346" y="193"/>
                    <a:pt x="154" y="327"/>
                    <a:pt x="58" y="519"/>
                  </a:cubicBezTo>
                  <a:cubicBezTo>
                    <a:pt x="0" y="577"/>
                    <a:pt x="0" y="653"/>
                    <a:pt x="0" y="730"/>
                  </a:cubicBezTo>
                  <a:lnTo>
                    <a:pt x="0" y="750"/>
                  </a:lnTo>
                  <a:cubicBezTo>
                    <a:pt x="0" y="788"/>
                    <a:pt x="0" y="846"/>
                    <a:pt x="38" y="884"/>
                  </a:cubicBezTo>
                  <a:cubicBezTo>
                    <a:pt x="58" y="922"/>
                    <a:pt x="77" y="942"/>
                    <a:pt x="96" y="942"/>
                  </a:cubicBezTo>
                  <a:cubicBezTo>
                    <a:pt x="154" y="980"/>
                    <a:pt x="192" y="1018"/>
                    <a:pt x="269" y="1018"/>
                  </a:cubicBezTo>
                  <a:cubicBezTo>
                    <a:pt x="291" y="1024"/>
                    <a:pt x="314" y="1026"/>
                    <a:pt x="336" y="1026"/>
                  </a:cubicBezTo>
                  <a:cubicBezTo>
                    <a:pt x="389" y="1026"/>
                    <a:pt x="439" y="1013"/>
                    <a:pt x="480" y="999"/>
                  </a:cubicBezTo>
                  <a:cubicBezTo>
                    <a:pt x="557" y="961"/>
                    <a:pt x="634" y="922"/>
                    <a:pt x="672" y="865"/>
                  </a:cubicBezTo>
                  <a:cubicBezTo>
                    <a:pt x="768" y="788"/>
                    <a:pt x="826" y="711"/>
                    <a:pt x="864" y="615"/>
                  </a:cubicBezTo>
                  <a:cubicBezTo>
                    <a:pt x="922" y="519"/>
                    <a:pt x="941" y="442"/>
                    <a:pt x="960" y="346"/>
                  </a:cubicBezTo>
                  <a:cubicBezTo>
                    <a:pt x="999" y="269"/>
                    <a:pt x="960" y="173"/>
                    <a:pt x="922" y="97"/>
                  </a:cubicBezTo>
                  <a:cubicBezTo>
                    <a:pt x="864" y="39"/>
                    <a:pt x="807" y="1"/>
                    <a:pt x="730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67"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7626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22"/>
          <p:cNvGrpSpPr/>
          <p:nvPr/>
        </p:nvGrpSpPr>
        <p:grpSpPr>
          <a:xfrm>
            <a:off x="10697934" y="1482921"/>
            <a:ext cx="893999" cy="584699"/>
            <a:chOff x="7555450" y="377766"/>
            <a:chExt cx="670499" cy="438524"/>
          </a:xfrm>
        </p:grpSpPr>
        <p:sp>
          <p:nvSpPr>
            <p:cNvPr id="359" name="Google Shape;359;p22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62" name="Google Shape;362;p22"/>
          <p:cNvSpPr/>
          <p:nvPr/>
        </p:nvSpPr>
        <p:spPr>
          <a:xfrm>
            <a:off x="-2917656" y="24308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3" name="Google Shape;363;p22"/>
          <p:cNvSpPr/>
          <p:nvPr/>
        </p:nvSpPr>
        <p:spPr>
          <a:xfrm flipH="1">
            <a:off x="-1624567" y="47056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4" name="Google Shape;364;p22"/>
          <p:cNvSpPr/>
          <p:nvPr/>
        </p:nvSpPr>
        <p:spPr>
          <a:xfrm>
            <a:off x="1825290" y="5681068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5" name="Google Shape;365;p22"/>
          <p:cNvSpPr/>
          <p:nvPr/>
        </p:nvSpPr>
        <p:spPr>
          <a:xfrm>
            <a:off x="10842995" y="3556934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6" name="Google Shape;366;p22"/>
          <p:cNvSpPr txBox="1">
            <a:spLocks noGrp="1"/>
          </p:cNvSpPr>
          <p:nvPr>
            <p:ph type="title"/>
          </p:nvPr>
        </p:nvSpPr>
        <p:spPr>
          <a:xfrm>
            <a:off x="4390900" y="2081451"/>
            <a:ext cx="2910400" cy="4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subTitle" idx="1"/>
          </p:nvPr>
        </p:nvSpPr>
        <p:spPr>
          <a:xfrm>
            <a:off x="4390900" y="2433600"/>
            <a:ext cx="58388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2"/>
          <p:cNvSpPr txBox="1">
            <a:spLocks noGrp="1"/>
          </p:cNvSpPr>
          <p:nvPr>
            <p:ph type="title" idx="2"/>
          </p:nvPr>
        </p:nvSpPr>
        <p:spPr>
          <a:xfrm>
            <a:off x="4390900" y="3430167"/>
            <a:ext cx="2910400" cy="4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9" name="Google Shape;369;p22"/>
          <p:cNvSpPr txBox="1">
            <a:spLocks noGrp="1"/>
          </p:cNvSpPr>
          <p:nvPr>
            <p:ph type="subTitle" idx="3"/>
          </p:nvPr>
        </p:nvSpPr>
        <p:spPr>
          <a:xfrm>
            <a:off x="4390900" y="3792787"/>
            <a:ext cx="5838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2"/>
          <p:cNvSpPr txBox="1">
            <a:spLocks noGrp="1"/>
          </p:cNvSpPr>
          <p:nvPr>
            <p:ph type="title" idx="4"/>
          </p:nvPr>
        </p:nvSpPr>
        <p:spPr>
          <a:xfrm>
            <a:off x="4390900" y="4778851"/>
            <a:ext cx="2910400" cy="4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subTitle" idx="5"/>
          </p:nvPr>
        </p:nvSpPr>
        <p:spPr>
          <a:xfrm>
            <a:off x="4390900" y="5141431"/>
            <a:ext cx="5838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title" idx="6"/>
          </p:nvPr>
        </p:nvSpPr>
        <p:spPr>
          <a:xfrm>
            <a:off x="2340367" y="719333"/>
            <a:ext cx="751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490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/>
          <p:nvPr/>
        </p:nvSpPr>
        <p:spPr>
          <a:xfrm flipH="1">
            <a:off x="-3120856" y="2227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2" name="Google Shape;192;p13"/>
          <p:cNvSpPr/>
          <p:nvPr/>
        </p:nvSpPr>
        <p:spPr>
          <a:xfrm>
            <a:off x="-244634" y="3890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/>
          </p:nvPr>
        </p:nvSpPr>
        <p:spPr>
          <a:xfrm>
            <a:off x="1171833" y="2453933"/>
            <a:ext cx="26916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2" hasCustomPrompt="1"/>
          </p:nvPr>
        </p:nvSpPr>
        <p:spPr>
          <a:xfrm>
            <a:off x="874167" y="1794825"/>
            <a:ext cx="867600" cy="7448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1"/>
          </p:nvPr>
        </p:nvSpPr>
        <p:spPr>
          <a:xfrm>
            <a:off x="960000" y="3069257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/>
          </p:nvPr>
        </p:nvSpPr>
        <p:spPr>
          <a:xfrm>
            <a:off x="4750200" y="2453933"/>
            <a:ext cx="26916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4" hasCustomPrompt="1"/>
          </p:nvPr>
        </p:nvSpPr>
        <p:spPr>
          <a:xfrm>
            <a:off x="4452560" y="1794825"/>
            <a:ext cx="867600" cy="7448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4538400" y="3069257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/>
          </p:nvPr>
        </p:nvSpPr>
        <p:spPr>
          <a:xfrm>
            <a:off x="8361733" y="2453933"/>
            <a:ext cx="26252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 idx="7" hasCustomPrompt="1"/>
          </p:nvPr>
        </p:nvSpPr>
        <p:spPr>
          <a:xfrm>
            <a:off x="8030953" y="1794825"/>
            <a:ext cx="867600" cy="7448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8116800" y="3069257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/>
          </p:nvPr>
        </p:nvSpPr>
        <p:spPr>
          <a:xfrm>
            <a:off x="1171833" y="4774695"/>
            <a:ext cx="26916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13" hasCustomPrompt="1"/>
          </p:nvPr>
        </p:nvSpPr>
        <p:spPr>
          <a:xfrm>
            <a:off x="878067" y="4128783"/>
            <a:ext cx="867600" cy="7280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960000" y="5390000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4750200" y="4774695"/>
            <a:ext cx="26916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16" hasCustomPrompt="1"/>
          </p:nvPr>
        </p:nvSpPr>
        <p:spPr>
          <a:xfrm>
            <a:off x="4456460" y="4128783"/>
            <a:ext cx="867600" cy="7280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7"/>
          </p:nvPr>
        </p:nvSpPr>
        <p:spPr>
          <a:xfrm>
            <a:off x="4538400" y="5390000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18"/>
          </p:nvPr>
        </p:nvSpPr>
        <p:spPr>
          <a:xfrm>
            <a:off x="8361733" y="4774695"/>
            <a:ext cx="26252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19" hasCustomPrompt="1"/>
          </p:nvPr>
        </p:nvSpPr>
        <p:spPr>
          <a:xfrm>
            <a:off x="8034853" y="4128783"/>
            <a:ext cx="867600" cy="7280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20"/>
          </p:nvPr>
        </p:nvSpPr>
        <p:spPr>
          <a:xfrm>
            <a:off x="8116800" y="5390000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21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5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/>
          <p:nvPr/>
        </p:nvSpPr>
        <p:spPr>
          <a:xfrm flipH="1">
            <a:off x="-2917656" y="24308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" name="Google Shape;92;p5"/>
          <p:cNvSpPr/>
          <p:nvPr/>
        </p:nvSpPr>
        <p:spPr>
          <a:xfrm>
            <a:off x="-244634" y="40933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93" name="Google Shape;93;p5"/>
          <p:cNvGrpSpPr/>
          <p:nvPr/>
        </p:nvGrpSpPr>
        <p:grpSpPr>
          <a:xfrm>
            <a:off x="9219601" y="628272"/>
            <a:ext cx="893999" cy="584699"/>
            <a:chOff x="7555450" y="377766"/>
            <a:chExt cx="670499" cy="438524"/>
          </a:xfrm>
        </p:grpSpPr>
        <p:sp>
          <p:nvSpPr>
            <p:cNvPr id="94" name="Google Shape;94;p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7" name="Google Shape;97;p5"/>
          <p:cNvGrpSpPr/>
          <p:nvPr/>
        </p:nvGrpSpPr>
        <p:grpSpPr>
          <a:xfrm>
            <a:off x="369301" y="429268"/>
            <a:ext cx="1308380" cy="712529"/>
            <a:chOff x="816462" y="899275"/>
            <a:chExt cx="981285" cy="534397"/>
          </a:xfrm>
        </p:grpSpPr>
        <p:sp>
          <p:nvSpPr>
            <p:cNvPr id="98" name="Google Shape;98;p5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0" name="Google Shape;100;p5"/>
          <p:cNvGrpSpPr/>
          <p:nvPr/>
        </p:nvGrpSpPr>
        <p:grpSpPr>
          <a:xfrm>
            <a:off x="10670581" y="1002383"/>
            <a:ext cx="653651" cy="474539"/>
            <a:chOff x="8787625" y="134475"/>
            <a:chExt cx="838586" cy="608799"/>
          </a:xfrm>
        </p:grpSpPr>
        <p:sp>
          <p:nvSpPr>
            <p:cNvPr id="101" name="Google Shape;101;p5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1575234" y="1476938"/>
            <a:ext cx="893999" cy="584699"/>
            <a:chOff x="7555450" y="377766"/>
            <a:chExt cx="670499" cy="438524"/>
          </a:xfrm>
        </p:grpSpPr>
        <p:sp>
          <p:nvSpPr>
            <p:cNvPr id="104" name="Google Shape;104;p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7" name="Google Shape;107;p5"/>
          <p:cNvSpPr/>
          <p:nvPr/>
        </p:nvSpPr>
        <p:spPr>
          <a:xfrm>
            <a:off x="9628834" y="56922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" name="Google Shape;108;p5"/>
          <p:cNvSpPr/>
          <p:nvPr/>
        </p:nvSpPr>
        <p:spPr>
          <a:xfrm>
            <a:off x="320867" y="2641934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1575233" y="3386900"/>
            <a:ext cx="37308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6448400" y="3386900"/>
            <a:ext cx="37308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/>
              <a:buNone/>
              <a:defRPr sz="3333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1575233" y="4162533"/>
            <a:ext cx="3730800" cy="1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6448400" y="4162540"/>
            <a:ext cx="3730800" cy="1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872500" y="711533"/>
            <a:ext cx="8446800" cy="7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435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4"/>
          <p:cNvSpPr/>
          <p:nvPr/>
        </p:nvSpPr>
        <p:spPr>
          <a:xfrm>
            <a:off x="-4395989" y="1704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0" name="Google Shape;390;p24"/>
          <p:cNvSpPr/>
          <p:nvPr/>
        </p:nvSpPr>
        <p:spPr>
          <a:xfrm flipH="1">
            <a:off x="-2005812" y="4314267"/>
            <a:ext cx="15634045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91" name="Google Shape;391;p24"/>
          <p:cNvGrpSpPr/>
          <p:nvPr/>
        </p:nvGrpSpPr>
        <p:grpSpPr>
          <a:xfrm>
            <a:off x="10226015" y="402399"/>
            <a:ext cx="653651" cy="474539"/>
            <a:chOff x="8787625" y="134475"/>
            <a:chExt cx="838586" cy="608799"/>
          </a:xfrm>
        </p:grpSpPr>
        <p:sp>
          <p:nvSpPr>
            <p:cNvPr id="392" name="Google Shape;392;p24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4" name="Google Shape;394;p24"/>
          <p:cNvGrpSpPr/>
          <p:nvPr/>
        </p:nvGrpSpPr>
        <p:grpSpPr>
          <a:xfrm>
            <a:off x="10985151" y="2620721"/>
            <a:ext cx="653637" cy="811748"/>
            <a:chOff x="7376250" y="1989890"/>
            <a:chExt cx="490228" cy="608811"/>
          </a:xfrm>
        </p:grpSpPr>
        <p:sp>
          <p:nvSpPr>
            <p:cNvPr id="395" name="Google Shape;395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98" name="Google Shape;398;p24"/>
          <p:cNvSpPr/>
          <p:nvPr/>
        </p:nvSpPr>
        <p:spPr>
          <a:xfrm>
            <a:off x="716968" y="77428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99" name="Google Shape;399;p24"/>
          <p:cNvGrpSpPr/>
          <p:nvPr/>
        </p:nvGrpSpPr>
        <p:grpSpPr>
          <a:xfrm>
            <a:off x="8707784" y="1353605"/>
            <a:ext cx="653637" cy="811748"/>
            <a:chOff x="7376250" y="1989890"/>
            <a:chExt cx="490228" cy="608811"/>
          </a:xfrm>
        </p:grpSpPr>
        <p:sp>
          <p:nvSpPr>
            <p:cNvPr id="400" name="Google Shape;400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03" name="Google Shape;403;p24"/>
          <p:cNvSpPr txBox="1">
            <a:spLocks noGrp="1"/>
          </p:cNvSpPr>
          <p:nvPr>
            <p:ph type="title"/>
          </p:nvPr>
        </p:nvSpPr>
        <p:spPr>
          <a:xfrm>
            <a:off x="1289700" y="20406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subTitle" idx="1"/>
          </p:nvPr>
        </p:nvSpPr>
        <p:spPr>
          <a:xfrm>
            <a:off x="1289700" y="26194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4"/>
          <p:cNvSpPr txBox="1">
            <a:spLocks noGrp="1"/>
          </p:cNvSpPr>
          <p:nvPr>
            <p:ph type="title" idx="2"/>
          </p:nvPr>
        </p:nvSpPr>
        <p:spPr>
          <a:xfrm>
            <a:off x="7861467" y="20406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3"/>
          </p:nvPr>
        </p:nvSpPr>
        <p:spPr>
          <a:xfrm>
            <a:off x="7861400" y="26194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4"/>
          <p:cNvSpPr txBox="1">
            <a:spLocks noGrp="1"/>
          </p:cNvSpPr>
          <p:nvPr>
            <p:ph type="title" idx="4"/>
          </p:nvPr>
        </p:nvSpPr>
        <p:spPr>
          <a:xfrm>
            <a:off x="1289700" y="39518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8" name="Google Shape;408;p24"/>
          <p:cNvSpPr txBox="1">
            <a:spLocks noGrp="1"/>
          </p:cNvSpPr>
          <p:nvPr>
            <p:ph type="subTitle" idx="5"/>
          </p:nvPr>
        </p:nvSpPr>
        <p:spPr>
          <a:xfrm>
            <a:off x="1289700" y="45306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4"/>
          <p:cNvSpPr txBox="1">
            <a:spLocks noGrp="1"/>
          </p:cNvSpPr>
          <p:nvPr>
            <p:ph type="title" idx="6"/>
          </p:nvPr>
        </p:nvSpPr>
        <p:spPr>
          <a:xfrm>
            <a:off x="7861467" y="39518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7"/>
          </p:nvPr>
        </p:nvSpPr>
        <p:spPr>
          <a:xfrm>
            <a:off x="7861400" y="45306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 txBox="1">
            <a:spLocks noGrp="1"/>
          </p:cNvSpPr>
          <p:nvPr>
            <p:ph type="title" idx="8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24"/>
          <p:cNvGrpSpPr/>
          <p:nvPr/>
        </p:nvGrpSpPr>
        <p:grpSpPr>
          <a:xfrm>
            <a:off x="369118" y="3672238"/>
            <a:ext cx="653637" cy="811748"/>
            <a:chOff x="7376250" y="1989890"/>
            <a:chExt cx="490228" cy="608811"/>
          </a:xfrm>
        </p:grpSpPr>
        <p:sp>
          <p:nvSpPr>
            <p:cNvPr id="413" name="Google Shape;413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092115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/>
          <p:nvPr/>
        </p:nvSpPr>
        <p:spPr>
          <a:xfrm flipH="1">
            <a:off x="-2917656" y="24308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8" name="Google Shape;418;p25"/>
          <p:cNvSpPr/>
          <p:nvPr/>
        </p:nvSpPr>
        <p:spPr>
          <a:xfrm>
            <a:off x="-244634" y="40933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19" name="Google Shape;419;p25"/>
          <p:cNvGrpSpPr/>
          <p:nvPr/>
        </p:nvGrpSpPr>
        <p:grpSpPr>
          <a:xfrm>
            <a:off x="2461667" y="1356872"/>
            <a:ext cx="893999" cy="584699"/>
            <a:chOff x="7555450" y="377766"/>
            <a:chExt cx="670499" cy="438524"/>
          </a:xfrm>
        </p:grpSpPr>
        <p:sp>
          <p:nvSpPr>
            <p:cNvPr id="420" name="Google Shape;420;p2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23" name="Google Shape;423;p25"/>
          <p:cNvSpPr/>
          <p:nvPr/>
        </p:nvSpPr>
        <p:spPr>
          <a:xfrm>
            <a:off x="9820300" y="53227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4" name="Google Shape;424;p25"/>
          <p:cNvSpPr/>
          <p:nvPr/>
        </p:nvSpPr>
        <p:spPr>
          <a:xfrm>
            <a:off x="663667" y="6144667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5" name="Google Shape;425;p25"/>
          <p:cNvSpPr txBox="1">
            <a:spLocks noGrp="1"/>
          </p:cNvSpPr>
          <p:nvPr>
            <p:ph type="title"/>
          </p:nvPr>
        </p:nvSpPr>
        <p:spPr>
          <a:xfrm>
            <a:off x="1264767" y="2408833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26" name="Google Shape;426;p25"/>
          <p:cNvSpPr txBox="1">
            <a:spLocks noGrp="1"/>
          </p:cNvSpPr>
          <p:nvPr>
            <p:ph type="subTitle" idx="1"/>
          </p:nvPr>
        </p:nvSpPr>
        <p:spPr>
          <a:xfrm>
            <a:off x="1264767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5"/>
          <p:cNvSpPr txBox="1">
            <a:spLocks noGrp="1"/>
          </p:cNvSpPr>
          <p:nvPr>
            <p:ph type="title" idx="2"/>
          </p:nvPr>
        </p:nvSpPr>
        <p:spPr>
          <a:xfrm>
            <a:off x="4585395" y="2408833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28" name="Google Shape;428;p25"/>
          <p:cNvSpPr txBox="1">
            <a:spLocks noGrp="1"/>
          </p:cNvSpPr>
          <p:nvPr>
            <p:ph type="subTitle" idx="3"/>
          </p:nvPr>
        </p:nvSpPr>
        <p:spPr>
          <a:xfrm>
            <a:off x="4585395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5"/>
          <p:cNvSpPr txBox="1">
            <a:spLocks noGrp="1"/>
          </p:cNvSpPr>
          <p:nvPr>
            <p:ph type="title" idx="4"/>
          </p:nvPr>
        </p:nvSpPr>
        <p:spPr>
          <a:xfrm>
            <a:off x="1264767" y="4319967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5"/>
          </p:nvPr>
        </p:nvSpPr>
        <p:spPr>
          <a:xfrm>
            <a:off x="1264767" y="48354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title" idx="6"/>
          </p:nvPr>
        </p:nvSpPr>
        <p:spPr>
          <a:xfrm>
            <a:off x="4585395" y="4319967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7"/>
          </p:nvPr>
        </p:nvSpPr>
        <p:spPr>
          <a:xfrm>
            <a:off x="4585395" y="48354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title" idx="8"/>
          </p:nvPr>
        </p:nvSpPr>
        <p:spPr>
          <a:xfrm>
            <a:off x="7906032" y="2408833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9"/>
          </p:nvPr>
        </p:nvSpPr>
        <p:spPr>
          <a:xfrm>
            <a:off x="7906032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title" idx="13"/>
          </p:nvPr>
        </p:nvSpPr>
        <p:spPr>
          <a:xfrm>
            <a:off x="7906032" y="4319967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4"/>
          </p:nvPr>
        </p:nvSpPr>
        <p:spPr>
          <a:xfrm>
            <a:off x="7906032" y="48354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title" idx="15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38" name="Google Shape;438;p25"/>
          <p:cNvGrpSpPr/>
          <p:nvPr/>
        </p:nvGrpSpPr>
        <p:grpSpPr>
          <a:xfrm>
            <a:off x="6921167" y="6035272"/>
            <a:ext cx="893999" cy="584699"/>
            <a:chOff x="7555450" y="377766"/>
            <a:chExt cx="670499" cy="438524"/>
          </a:xfrm>
        </p:grpSpPr>
        <p:sp>
          <p:nvSpPr>
            <p:cNvPr id="439" name="Google Shape;439;p2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556269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8" name="Google Shape;298;p20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9" name="Google Shape;299;p20"/>
          <p:cNvSpPr txBox="1">
            <a:spLocks noGrp="1"/>
          </p:cNvSpPr>
          <p:nvPr>
            <p:ph type="subTitle" idx="1"/>
          </p:nvPr>
        </p:nvSpPr>
        <p:spPr>
          <a:xfrm>
            <a:off x="1778433" y="4697200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2"/>
          </p:nvPr>
        </p:nvSpPr>
        <p:spPr>
          <a:xfrm>
            <a:off x="6448400" y="4392467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/>
              <a:buNone/>
              <a:defRPr sz="3200">
                <a:solidFill>
                  <a:srgbClr val="A3376C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1" name="Google Shape;301;p20"/>
          <p:cNvSpPr txBox="1">
            <a:spLocks noGrp="1"/>
          </p:cNvSpPr>
          <p:nvPr>
            <p:ph type="subTitle" idx="3"/>
          </p:nvPr>
        </p:nvSpPr>
        <p:spPr>
          <a:xfrm>
            <a:off x="1778433" y="52103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0"/>
          <p:cNvSpPr txBox="1">
            <a:spLocks noGrp="1"/>
          </p:cNvSpPr>
          <p:nvPr>
            <p:ph type="subTitle" idx="4"/>
          </p:nvPr>
        </p:nvSpPr>
        <p:spPr>
          <a:xfrm>
            <a:off x="6448400" y="49055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382133" y="3249134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5" name="Google Shape;305;p20"/>
          <p:cNvSpPr/>
          <p:nvPr/>
        </p:nvSpPr>
        <p:spPr>
          <a:xfrm>
            <a:off x="9793567" y="5907385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06" name="Google Shape;306;p20"/>
          <p:cNvGrpSpPr/>
          <p:nvPr/>
        </p:nvGrpSpPr>
        <p:grpSpPr>
          <a:xfrm flipH="1">
            <a:off x="1152758" y="5852305"/>
            <a:ext cx="893999" cy="584699"/>
            <a:chOff x="7555450" y="377766"/>
            <a:chExt cx="670499" cy="438524"/>
          </a:xfrm>
        </p:grpSpPr>
        <p:sp>
          <p:nvSpPr>
            <p:cNvPr id="307" name="Google Shape;307;p2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10" name="Google Shape;310;p20"/>
          <p:cNvGrpSpPr/>
          <p:nvPr/>
        </p:nvGrpSpPr>
        <p:grpSpPr>
          <a:xfrm>
            <a:off x="10846951" y="2742154"/>
            <a:ext cx="653637" cy="811748"/>
            <a:chOff x="7376250" y="1989890"/>
            <a:chExt cx="490228" cy="608811"/>
          </a:xfrm>
        </p:grpSpPr>
        <p:sp>
          <p:nvSpPr>
            <p:cNvPr id="311" name="Google Shape;311;p20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4" name="Google Shape;314;p20"/>
          <p:cNvSpPr/>
          <p:nvPr/>
        </p:nvSpPr>
        <p:spPr>
          <a:xfrm>
            <a:off x="9254068" y="784030"/>
            <a:ext cx="1430625" cy="543209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5" name="Google Shape;315;p20"/>
          <p:cNvSpPr/>
          <p:nvPr/>
        </p:nvSpPr>
        <p:spPr>
          <a:xfrm>
            <a:off x="2477036" y="1482932"/>
            <a:ext cx="895449" cy="340011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49199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586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901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8051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7246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51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61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1604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77096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0575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26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128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5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0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1628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0694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slide" Target="slide2.xml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hoc10.vn/doc-sach/toan-3-tap-2/1/133/28" TargetMode="External"/><Relationship Id="rId13" Type="http://schemas.openxmlformats.org/officeDocument/2006/relationships/image" Target="../media/image9.svg"/><Relationship Id="rId18" Type="http://schemas.openxmlformats.org/officeDocument/2006/relationships/image" Target="../media/image10.png"/><Relationship Id="rId3" Type="http://schemas.openxmlformats.org/officeDocument/2006/relationships/image" Target="../media/image12.png"/><Relationship Id="rId21" Type="http://schemas.openxmlformats.org/officeDocument/2006/relationships/image" Target="../media/image13.svg"/><Relationship Id="rId7" Type="http://schemas.openxmlformats.org/officeDocument/2006/relationships/hyperlink" Target="https://hoc10.vn/doc-sach/toan-3-tap-2/1/133/28/" TargetMode="External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" Type="http://schemas.openxmlformats.org/officeDocument/2006/relationships/image" Target="../media/image5.jpg"/><Relationship Id="rId16" Type="http://schemas.openxmlformats.org/officeDocument/2006/relationships/image" Target="../media/image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7.svg"/><Relationship Id="rId5" Type="http://schemas.openxmlformats.org/officeDocument/2006/relationships/image" Target="../media/image11.png"/><Relationship Id="rId15" Type="http://schemas.openxmlformats.org/officeDocument/2006/relationships/image" Target="../media/image23.svg"/><Relationship Id="rId10" Type="http://schemas.openxmlformats.org/officeDocument/2006/relationships/image" Target="../media/image6.png"/><Relationship Id="rId19" Type="http://schemas.openxmlformats.org/officeDocument/2006/relationships/image" Target="../media/image15.svg"/><Relationship Id="rId4" Type="http://schemas.openxmlformats.org/officeDocument/2006/relationships/image" Target="../media/image21.svg"/><Relationship Id="rId9" Type="http://schemas.openxmlformats.org/officeDocument/2006/relationships/slide" Target="slide2.xml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28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slide" Target="slide2.xml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28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24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gif"/><Relationship Id="rId12" Type="http://schemas.openxmlformats.org/officeDocument/2006/relationships/image" Target="../media/image22.gif"/><Relationship Id="rId17" Type="http://schemas.openxmlformats.org/officeDocument/2006/relationships/slide" Target="slide27.xml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jpeg"/><Relationship Id="rId15" Type="http://schemas.openxmlformats.org/officeDocument/2006/relationships/image" Target="../media/image24.png"/><Relationship Id="rId10" Type="http://schemas.openxmlformats.org/officeDocument/2006/relationships/slide" Target="slide25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gi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gif"/><Relationship Id="rId11" Type="http://schemas.openxmlformats.org/officeDocument/2006/relationships/image" Target="../media/image80.svg"/><Relationship Id="rId5" Type="http://schemas.openxmlformats.org/officeDocument/2006/relationships/slide" Target="slide23.xml"/><Relationship Id="rId10" Type="http://schemas.openxmlformats.org/officeDocument/2006/relationships/image" Target="../media/image30.png"/><Relationship Id="rId4" Type="http://schemas.openxmlformats.org/officeDocument/2006/relationships/image" Target="../media/image75.sv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slide" Target="slide23.xml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openxmlformats.org/officeDocument/2006/relationships/image" Target="../media/image80.svg"/><Relationship Id="rId5" Type="http://schemas.openxmlformats.org/officeDocument/2006/relationships/image" Target="../media/image27.gif"/><Relationship Id="rId10" Type="http://schemas.openxmlformats.org/officeDocument/2006/relationships/image" Target="../media/image30.png"/><Relationship Id="rId4" Type="http://schemas.openxmlformats.org/officeDocument/2006/relationships/image" Target="../media/image15.gif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slide" Target="slide23.xml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openxmlformats.org/officeDocument/2006/relationships/image" Target="../media/image80.svg"/><Relationship Id="rId5" Type="http://schemas.openxmlformats.org/officeDocument/2006/relationships/image" Target="../media/image27.gif"/><Relationship Id="rId10" Type="http://schemas.openxmlformats.org/officeDocument/2006/relationships/image" Target="../media/image30.png"/><Relationship Id="rId4" Type="http://schemas.openxmlformats.org/officeDocument/2006/relationships/image" Target="../media/image15.gif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28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slide" Target="slide29.xml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2.png"/><Relationship Id="rId18" Type="http://schemas.openxmlformats.org/officeDocument/2006/relationships/image" Target="../media/image11.svg"/><Relationship Id="rId26" Type="http://schemas.openxmlformats.org/officeDocument/2006/relationships/image" Target="../media/image17.png"/><Relationship Id="rId3" Type="http://schemas.openxmlformats.org/officeDocument/2006/relationships/image" Target="../media/image59.svg"/><Relationship Id="rId21" Type="http://schemas.openxmlformats.org/officeDocument/2006/relationships/image" Target="../media/image10.png"/><Relationship Id="rId7" Type="http://schemas.openxmlformats.org/officeDocument/2006/relationships/image" Target="../media/image61.svg"/><Relationship Id="rId12" Type="http://schemas.openxmlformats.org/officeDocument/2006/relationships/image" Target="../media/image37.svg"/><Relationship Id="rId17" Type="http://schemas.openxmlformats.org/officeDocument/2006/relationships/image" Target="../media/image8.png"/><Relationship Id="rId25" Type="http://schemas.openxmlformats.org/officeDocument/2006/relationships/image" Target="../media/image53.svg"/><Relationship Id="rId2" Type="http://schemas.openxmlformats.org/officeDocument/2006/relationships/image" Target="../media/image43.png"/><Relationship Id="rId16" Type="http://schemas.openxmlformats.org/officeDocument/2006/relationships/image" Target="../media/image43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24" Type="http://schemas.openxmlformats.org/officeDocument/2006/relationships/image" Target="../media/image49.png"/><Relationship Id="rId5" Type="http://schemas.openxmlformats.org/officeDocument/2006/relationships/image" Target="../media/image47.svg"/><Relationship Id="rId15" Type="http://schemas.openxmlformats.org/officeDocument/2006/relationships/image" Target="../media/image48.png"/><Relationship Id="rId23" Type="http://schemas.openxmlformats.org/officeDocument/2006/relationships/slide" Target="slide30.xml"/><Relationship Id="rId10" Type="http://schemas.openxmlformats.org/officeDocument/2006/relationships/image" Target="../media/image35.svg"/><Relationship Id="rId19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image" Target="../media/image21.svg"/><Relationship Id="rId22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slide" Target="slide3.xml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10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32.xml"/><Relationship Id="rId18" Type="http://schemas.openxmlformats.org/officeDocument/2006/relationships/image" Target="../media/image63.png"/><Relationship Id="rId26" Type="http://schemas.openxmlformats.org/officeDocument/2006/relationships/image" Target="../media/image67.png"/><Relationship Id="rId3" Type="http://schemas.openxmlformats.org/officeDocument/2006/relationships/image" Target="../media/image50.png"/><Relationship Id="rId21" Type="http://schemas.openxmlformats.org/officeDocument/2006/relationships/slide" Target="slide36.xml"/><Relationship Id="rId7" Type="http://schemas.openxmlformats.org/officeDocument/2006/relationships/image" Target="../media/image104.svg"/><Relationship Id="rId12" Type="http://schemas.openxmlformats.org/officeDocument/2006/relationships/image" Target="../media/image60.png"/><Relationship Id="rId17" Type="http://schemas.openxmlformats.org/officeDocument/2006/relationships/slide" Target="slide34.xml"/><Relationship Id="rId25" Type="http://schemas.openxmlformats.org/officeDocument/2006/relationships/slide" Target="slide37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24" Type="http://schemas.openxmlformats.org/officeDocument/2006/relationships/image" Target="../media/image66.png"/><Relationship Id="rId5" Type="http://schemas.openxmlformats.org/officeDocument/2006/relationships/slide" Target="slide39.xml"/><Relationship Id="rId15" Type="http://schemas.openxmlformats.org/officeDocument/2006/relationships/slide" Target="slide33.xml"/><Relationship Id="rId23" Type="http://schemas.openxmlformats.org/officeDocument/2006/relationships/slide" Target="slide38.xml"/><Relationship Id="rId28" Type="http://schemas.openxmlformats.org/officeDocument/2006/relationships/image" Target="../media/image118.svg"/><Relationship Id="rId10" Type="http://schemas.openxmlformats.org/officeDocument/2006/relationships/image" Target="../media/image58.png"/><Relationship Id="rId19" Type="http://schemas.openxmlformats.org/officeDocument/2006/relationships/slide" Target="slide35.xml"/><Relationship Id="rId31" Type="http://schemas.openxmlformats.org/officeDocument/2006/relationships/image" Target="../media/image17.png"/><Relationship Id="rId4" Type="http://schemas.openxmlformats.org/officeDocument/2006/relationships/image" Target="../media/image94.svg"/><Relationship Id="rId9" Type="http://schemas.openxmlformats.org/officeDocument/2006/relationships/image" Target="../media/image57.png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image" Target="../media/image68.png"/><Relationship Id="rId30" Type="http://schemas.openxmlformats.org/officeDocument/2006/relationships/image" Target="../media/image12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0.png"/><Relationship Id="rId7" Type="http://schemas.openxmlformats.org/officeDocument/2006/relationships/image" Target="../media/image1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slide" Target="slide31.xml"/><Relationship Id="rId10" Type="http://schemas.openxmlformats.org/officeDocument/2006/relationships/image" Target="../media/image17.png"/><Relationship Id="rId4" Type="http://schemas.openxmlformats.org/officeDocument/2006/relationships/image" Target="../media/image94.svg"/><Relationship Id="rId9" Type="http://schemas.openxmlformats.org/officeDocument/2006/relationships/image" Target="../media/image12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3.png"/><Relationship Id="rId1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hyperlink" Target="https://hoc10.vn/doc-sach/toan-3-tap-2/1/133/28/" TargetMode="External"/><Relationship Id="rId12" Type="http://schemas.openxmlformats.org/officeDocument/2006/relationships/image" Target="../media/image9.svg"/><Relationship Id="rId17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1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5" Type="http://schemas.openxmlformats.org/officeDocument/2006/relationships/image" Target="../media/image8.png"/><Relationship Id="rId10" Type="http://schemas.openxmlformats.org/officeDocument/2006/relationships/image" Target="../media/image7.svg"/><Relationship Id="rId19" Type="http://schemas.openxmlformats.org/officeDocument/2006/relationships/image" Target="../media/image9.png"/><Relationship Id="rId4" Type="http://schemas.openxmlformats.org/officeDocument/2006/relationships/image" Target="../media/image2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73.png"/><Relationship Id="rId7" Type="http://schemas.openxmlformats.org/officeDocument/2006/relationships/image" Target="../media/image6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74.png"/><Relationship Id="rId10" Type="http://schemas.openxmlformats.org/officeDocument/2006/relationships/image" Target="../media/image129.svg"/><Relationship Id="rId4" Type="http://schemas.openxmlformats.org/officeDocument/2006/relationships/image" Target="../media/image127.svg"/><Relationship Id="rId9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9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=""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441161" y="2523080"/>
            <a:ext cx="9309678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VD6: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66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733184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42410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261483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980553" y="182020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461420" y="2775401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8945894" y="2279561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5888219" y="2208724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5408803" y="2715298"/>
            <a:ext cx="1004552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66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-3223" y="4198512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+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thấy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66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gần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với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hơn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pPr lvl="0" algn="just"/>
            <a:r>
              <a:rPr lang="en-US" sz="3200" dirty="0" err="1">
                <a:solidFill>
                  <a:srgbClr val="000000"/>
                </a:solidFill>
                <a:cs typeface="Arial"/>
              </a:rPr>
              <a:t>Vậy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Khi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66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hàng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chục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được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(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gọi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tiến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4169550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VD7: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67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771821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42410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261483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980553" y="182020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77274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461420" y="2826917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8945894" y="2253803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6735757" y="2318197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6256340" y="2850531"/>
            <a:ext cx="1004552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67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-3223" y="4198512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+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thấy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67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gần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với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hơn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pPr lvl="0" algn="just"/>
            <a:r>
              <a:rPr lang="en-US" sz="3200" dirty="0" err="1">
                <a:solidFill>
                  <a:srgbClr val="000000"/>
                </a:solidFill>
                <a:cs typeface="Arial"/>
              </a:rPr>
              <a:t>Vậy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Khi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67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hàng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chục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được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(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gọi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tiến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559139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VD8: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68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771821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42410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261483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980553" y="182020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461420" y="2826917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8984531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7529531" y="224736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7001497" y="2807596"/>
            <a:ext cx="1004552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68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-3223" y="4198512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+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thấy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68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gần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với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hơn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pPr lvl="0" algn="just"/>
            <a:r>
              <a:rPr lang="en-US" sz="3200" dirty="0" err="1">
                <a:solidFill>
                  <a:srgbClr val="000000"/>
                </a:solidFill>
                <a:cs typeface="Arial"/>
              </a:rPr>
              <a:t>Vậy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Khi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68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hàng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chục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được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(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gọi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tiến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8506079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210863"/>
            <a:chOff x="-6060154" y="-6875010"/>
            <a:chExt cx="18118856" cy="694599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9484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VD9: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69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771821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42410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261483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044948" y="182020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590208" y="2826917"/>
            <a:ext cx="1081826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8984531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8215764" y="2318197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7585656" y="2826917"/>
            <a:ext cx="1004552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69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-3223" y="4198512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+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thấy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69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gần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với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hơn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pPr lvl="0" algn="just"/>
            <a:r>
              <a:rPr lang="en-US" sz="3200" dirty="0" err="1">
                <a:solidFill>
                  <a:srgbClr val="000000"/>
                </a:solidFill>
                <a:cs typeface="Arial"/>
              </a:rPr>
              <a:t>Vậy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Khi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69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hàng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chục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được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(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gọi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tiến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623599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1582484"/>
            <a:chOff x="-6060154" y="-6875010"/>
            <a:chExt cx="18118856" cy="4971778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17681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927279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52071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728669" y="67614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694586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60510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6444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22019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361846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261227" y="74697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342544" y="759850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307077" y="73408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345727" y="7190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80086" y="1682838"/>
            <a:ext cx="901521" cy="83712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872469" y="1715039"/>
            <a:ext cx="946516" cy="84678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70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730847" y="1197727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10345727" y="1272863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7950175" y="1693574"/>
            <a:ext cx="837129" cy="865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68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063292" y="1715039"/>
            <a:ext cx="837129" cy="865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64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136011" y="1693574"/>
            <a:ext cx="837129" cy="865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63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256063" y="1693574"/>
            <a:ext cx="837129" cy="865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62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310104" y="1644198"/>
            <a:ext cx="837129" cy="865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61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973594" y="1715039"/>
            <a:ext cx="837129" cy="865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988682" y="1749383"/>
            <a:ext cx="837129" cy="865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915309" y="1715039"/>
            <a:ext cx="837129" cy="865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1728669" y="1191297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own Arrow 54"/>
          <p:cNvSpPr/>
          <p:nvPr/>
        </p:nvSpPr>
        <p:spPr>
          <a:xfrm>
            <a:off x="5419132" y="1236369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4583614" y="1197728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2674628" y="1210608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3634751" y="1240664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own Arrow 66"/>
          <p:cNvSpPr/>
          <p:nvPr/>
        </p:nvSpPr>
        <p:spPr>
          <a:xfrm>
            <a:off x="6361528" y="1223487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own Arrow 67"/>
          <p:cNvSpPr/>
          <p:nvPr/>
        </p:nvSpPr>
        <p:spPr>
          <a:xfrm>
            <a:off x="7238367" y="1200956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wn Arrow 68"/>
          <p:cNvSpPr/>
          <p:nvPr/>
        </p:nvSpPr>
        <p:spPr>
          <a:xfrm>
            <a:off x="8323021" y="1188078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Down Arrow 69"/>
          <p:cNvSpPr/>
          <p:nvPr/>
        </p:nvSpPr>
        <p:spPr>
          <a:xfrm>
            <a:off x="9288155" y="1265349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8642" y="2794716"/>
            <a:ext cx="12153358" cy="40632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i="1" dirty="0" err="1" smtClean="0"/>
              <a:t>Khi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làm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tròn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đến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chục</a:t>
            </a:r>
            <a:r>
              <a:rPr lang="en-US" sz="4000" b="1" i="1" dirty="0" smtClean="0"/>
              <a:t>, ta so </a:t>
            </a:r>
            <a:r>
              <a:rPr lang="en-US" sz="4000" b="1" i="1" dirty="0" err="1" smtClean="0"/>
              <a:t>sánh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chữ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đơn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vị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với</a:t>
            </a:r>
            <a:r>
              <a:rPr lang="en-US" sz="4000" b="1" i="1" dirty="0" smtClean="0"/>
              <a:t> 5. </a:t>
            </a:r>
          </a:p>
          <a:p>
            <a:r>
              <a:rPr lang="en-US" sz="4000" dirty="0" smtClean="0"/>
              <a:t>    </a:t>
            </a:r>
            <a:r>
              <a:rPr lang="en-US" sz="4000" b="1" i="1" dirty="0" err="1" smtClean="0"/>
              <a:t>Nếu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chữ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đơn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vị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bé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i="1" dirty="0" smtClean="0">
                <a:solidFill>
                  <a:srgbClr val="FF0000"/>
                </a:solidFill>
              </a:rPr>
              <a:t> 5 </a:t>
            </a:r>
            <a:r>
              <a:rPr lang="en-US" sz="4000" b="1" i="1" dirty="0" err="1" smtClean="0"/>
              <a:t>thì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tròn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xuống</a:t>
            </a:r>
            <a:r>
              <a:rPr lang="en-US" sz="4000" b="1" i="1" dirty="0" smtClean="0"/>
              <a:t>; 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</a:t>
            </a:r>
            <a:r>
              <a:rPr lang="en-US" sz="4000" b="1" i="1" dirty="0" err="1" smtClean="0"/>
              <a:t>Nếu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chữ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đơn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vị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lớn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hoặc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bằng</a:t>
            </a:r>
            <a:r>
              <a:rPr lang="en-US" sz="4000" b="1" i="1" dirty="0" smtClean="0">
                <a:solidFill>
                  <a:srgbClr val="FF0000"/>
                </a:solidFill>
              </a:rPr>
              <a:t> 5 </a:t>
            </a:r>
            <a:r>
              <a:rPr lang="en-US" sz="4000" b="1" i="1" dirty="0" err="1" smtClean="0"/>
              <a:t>thì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tròn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lên</a:t>
            </a:r>
            <a:r>
              <a:rPr lang="en-US" sz="4000" b="1" i="1" dirty="0" smtClean="0"/>
              <a:t>.</a:t>
            </a:r>
            <a:endParaRPr lang="en-US" sz="4000" b="1" i="1" dirty="0"/>
          </a:p>
        </p:txBody>
      </p:sp>
      <p:sp>
        <p:nvSpPr>
          <p:cNvPr id="60" name="Rounded Rectangle 59"/>
          <p:cNvSpPr/>
          <p:nvPr/>
        </p:nvSpPr>
        <p:spPr>
          <a:xfrm>
            <a:off x="5022780" y="1715039"/>
            <a:ext cx="837129" cy="865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65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54546" y="4507606"/>
            <a:ext cx="371802" cy="2189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231205" y="5677437"/>
            <a:ext cx="371802" cy="2189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759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6" grpId="0" animBg="1"/>
      <p:bldP spid="48" grpId="0" animBg="1"/>
      <p:bldP spid="55" grpId="0" animBg="1"/>
      <p:bldP spid="59" grpId="0" animBg="1"/>
      <p:bldP spid="61" grpId="0" animBg="1"/>
      <p:bldP spid="63" grpId="0" animBg="1"/>
      <p:bldP spid="67" grpId="0" animBg="1"/>
      <p:bldP spid="68" grpId="0" animBg="1"/>
      <p:bldP spid="69" grpId="0" animBg="1"/>
      <p:bldP spid="70" grpId="0" animBg="1"/>
      <p:bldP spid="2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138" y="827433"/>
            <a:ext cx="1302405" cy="1152604"/>
            <a:chOff x="0" y="0"/>
            <a:chExt cx="4748051" cy="4228214"/>
          </a:xfrm>
        </p:grpSpPr>
        <p:pic>
          <p:nvPicPr>
            <p:cNvPr id="3" name="Picture 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44528" flipH="1">
              <a:off x="2841164" y="2033071"/>
              <a:ext cx="1318324" cy="53212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71905" y="3738046"/>
            <a:ext cx="1246311" cy="1154018"/>
            <a:chOff x="0" y="0"/>
            <a:chExt cx="4352754" cy="3730331"/>
          </a:xfrm>
        </p:grpSpPr>
        <p:pic>
          <p:nvPicPr>
            <p:cNvPr id="8" name="Picture 8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222866" flipH="1">
              <a:off x="108043" y="130350"/>
              <a:ext cx="4136668" cy="346963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470734">
              <a:off x="2490233" y="1463477"/>
              <a:ext cx="1500381" cy="12003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835712" flipH="1">
              <a:off x="2716650" y="1722588"/>
              <a:ext cx="1171989" cy="64992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91373" y="5577526"/>
            <a:ext cx="1329431" cy="1147847"/>
            <a:chOff x="0" y="0"/>
            <a:chExt cx="4748051" cy="4228214"/>
          </a:xfrm>
        </p:grpSpPr>
        <p:pic>
          <p:nvPicPr>
            <p:cNvPr id="12" name="Picture 12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1160993" y="5872753"/>
            <a:ext cx="853060" cy="852671"/>
            <a:chOff x="0" y="0"/>
            <a:chExt cx="1706120" cy="170534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706120" cy="1705343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1084042">
              <a:off x="294604" y="653021"/>
              <a:ext cx="1116913" cy="399296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8C22712-F527-9BDD-92AD-8063DE049236}"/>
              </a:ext>
            </a:extLst>
          </p:cNvPr>
          <p:cNvSpPr/>
          <p:nvPr/>
        </p:nvSpPr>
        <p:spPr>
          <a:xfrm>
            <a:off x="1715550" y="981241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25 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D1D616F-0F10-F4EA-E7A1-BDECCEE8C177}"/>
              </a:ext>
            </a:extLst>
          </p:cNvPr>
          <p:cNvSpPr/>
          <p:nvPr/>
        </p:nvSpPr>
        <p:spPr>
          <a:xfrm>
            <a:off x="1717189" y="2352275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C3EB420-1152-88AD-7A92-1A04032C002B}"/>
              </a:ext>
            </a:extLst>
          </p:cNvPr>
          <p:cNvSpPr/>
          <p:nvPr/>
        </p:nvSpPr>
        <p:spPr>
          <a:xfrm>
            <a:off x="1727021" y="3943202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11">
            <a:extLst>
              <a:ext uri="{FF2B5EF4-FFF2-40B4-BE49-F238E27FC236}">
                <a16:creationId xmlns="" xmlns:a16="http://schemas.microsoft.com/office/drawing/2014/main" id="{57983C7A-2BF1-312A-D923-639D7598C44D}"/>
              </a:ext>
            </a:extLst>
          </p:cNvPr>
          <p:cNvGrpSpPr/>
          <p:nvPr/>
        </p:nvGrpSpPr>
        <p:grpSpPr>
          <a:xfrm>
            <a:off x="129730" y="2247702"/>
            <a:ext cx="1301221" cy="1147846"/>
            <a:chOff x="0" y="0"/>
            <a:chExt cx="4748051" cy="4228214"/>
          </a:xfrm>
        </p:grpSpPr>
        <p:pic>
          <p:nvPicPr>
            <p:cNvPr id="31" name="Picture 12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BB4398F6-3C93-2EBD-86C1-13DDF4953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32" name="Picture 13">
              <a:extLst>
                <a:ext uri="{FF2B5EF4-FFF2-40B4-BE49-F238E27FC236}">
                  <a16:creationId xmlns="" xmlns:a16="http://schemas.microsoft.com/office/drawing/2014/main" id="{B97E07DE-B292-C991-B262-F8255B73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33" name="Picture 14">
              <a:extLst>
                <a:ext uri="{FF2B5EF4-FFF2-40B4-BE49-F238E27FC236}">
                  <a16:creationId xmlns="" xmlns:a16="http://schemas.microsoft.com/office/drawing/2014/main" id="{920B5D0C-945D-082B-17EB-D126DFB0A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sp>
        <p:nvSpPr>
          <p:cNvPr id="42" name="Rounded Rectangle 8">
            <a:extLst>
              <a:ext uri="{FF2B5EF4-FFF2-40B4-BE49-F238E27FC236}">
                <a16:creationId xmlns="" xmlns:a16="http://schemas.microsoft.com/office/drawing/2014/main" id="{7A1DD2A2-221B-38B3-CDBD-F83A5C4B97E1}"/>
              </a:ext>
            </a:extLst>
          </p:cNvPr>
          <p:cNvSpPr/>
          <p:nvPr/>
        </p:nvSpPr>
        <p:spPr>
          <a:xfrm>
            <a:off x="8534400" y="870759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3334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8">
            <a:extLst>
              <a:ext uri="{FF2B5EF4-FFF2-40B4-BE49-F238E27FC236}">
                <a16:creationId xmlns="" xmlns:a16="http://schemas.microsoft.com/office/drawing/2014/main" id="{DF2005D6-D627-A807-886F-118B4EC92CAC}"/>
              </a:ext>
            </a:extLst>
          </p:cNvPr>
          <p:cNvSpPr/>
          <p:nvPr/>
        </p:nvSpPr>
        <p:spPr>
          <a:xfrm>
            <a:off x="8534400" y="2317731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r>
              <a:rPr lang="en-US" sz="3334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8">
            <a:extLst>
              <a:ext uri="{FF2B5EF4-FFF2-40B4-BE49-F238E27FC236}">
                <a16:creationId xmlns="" xmlns:a16="http://schemas.microsoft.com/office/drawing/2014/main" id="{104424C1-0B5C-30DC-DD80-F0A4B3974CCE}"/>
              </a:ext>
            </a:extLst>
          </p:cNvPr>
          <p:cNvSpPr/>
          <p:nvPr/>
        </p:nvSpPr>
        <p:spPr>
          <a:xfrm>
            <a:off x="8534400" y="3782079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138" y="827433"/>
            <a:ext cx="1302405" cy="1152604"/>
            <a:chOff x="0" y="0"/>
            <a:chExt cx="4748051" cy="4228214"/>
          </a:xfrm>
        </p:grpSpPr>
        <p:pic>
          <p:nvPicPr>
            <p:cNvPr id="3" name="Picture 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44528" flipH="1">
              <a:off x="2841164" y="2033071"/>
              <a:ext cx="1318324" cy="53212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71905" y="3738046"/>
            <a:ext cx="1246311" cy="1154018"/>
            <a:chOff x="0" y="0"/>
            <a:chExt cx="4352754" cy="3730331"/>
          </a:xfrm>
        </p:grpSpPr>
        <p:pic>
          <p:nvPicPr>
            <p:cNvPr id="8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222866" flipH="1">
              <a:off x="108043" y="130350"/>
              <a:ext cx="4136668" cy="346963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470734">
              <a:off x="2490233" y="1463477"/>
              <a:ext cx="1500381" cy="12003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835712" flipH="1">
              <a:off x="2716650" y="1722588"/>
              <a:ext cx="1171989" cy="64992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91373" y="5577526"/>
            <a:ext cx="1329431" cy="1147847"/>
            <a:chOff x="0" y="0"/>
            <a:chExt cx="4748051" cy="4228214"/>
          </a:xfrm>
        </p:grpSpPr>
        <p:pic>
          <p:nvPicPr>
            <p:cNvPr id="12" name="Picture 12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1160993" y="5872753"/>
            <a:ext cx="853060" cy="852671"/>
            <a:chOff x="0" y="0"/>
            <a:chExt cx="1706120" cy="170534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706120" cy="1705343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1084042">
              <a:off x="294604" y="653021"/>
              <a:ext cx="1116913" cy="399296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8C22712-F527-9BDD-92AD-8063DE049236}"/>
              </a:ext>
            </a:extLst>
          </p:cNvPr>
          <p:cNvSpPr/>
          <p:nvPr/>
        </p:nvSpPr>
        <p:spPr>
          <a:xfrm>
            <a:off x="1715550" y="981241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34 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D1D616F-0F10-F4EA-E7A1-BDECCEE8C177}"/>
              </a:ext>
            </a:extLst>
          </p:cNvPr>
          <p:cNvSpPr/>
          <p:nvPr/>
        </p:nvSpPr>
        <p:spPr>
          <a:xfrm>
            <a:off x="1717189" y="2352275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87 </a:t>
            </a:r>
            <a:r>
              <a:rPr lang="en-US" sz="2800" dirty="0" err="1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C3EB420-1152-88AD-7A92-1A04032C002B}"/>
              </a:ext>
            </a:extLst>
          </p:cNvPr>
          <p:cNvSpPr/>
          <p:nvPr/>
        </p:nvSpPr>
        <p:spPr>
          <a:xfrm>
            <a:off x="1727021" y="3943202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93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11">
            <a:extLst>
              <a:ext uri="{FF2B5EF4-FFF2-40B4-BE49-F238E27FC236}">
                <a16:creationId xmlns="" xmlns:a16="http://schemas.microsoft.com/office/drawing/2014/main" id="{57983C7A-2BF1-312A-D923-639D7598C44D}"/>
              </a:ext>
            </a:extLst>
          </p:cNvPr>
          <p:cNvGrpSpPr/>
          <p:nvPr/>
        </p:nvGrpSpPr>
        <p:grpSpPr>
          <a:xfrm>
            <a:off x="129730" y="2247702"/>
            <a:ext cx="1301221" cy="1147846"/>
            <a:chOff x="0" y="0"/>
            <a:chExt cx="4748051" cy="4228214"/>
          </a:xfrm>
        </p:grpSpPr>
        <p:pic>
          <p:nvPicPr>
            <p:cNvPr id="31" name="Picture 12">
              <a:hlinkClick r:id="rId2" action="ppaction://hlinksldjump"/>
              <a:extLst>
                <a:ext uri="{FF2B5EF4-FFF2-40B4-BE49-F238E27FC236}">
                  <a16:creationId xmlns="" xmlns:a16="http://schemas.microsoft.com/office/drawing/2014/main" id="{BB4398F6-3C93-2EBD-86C1-13DDF4953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32" name="Picture 13">
              <a:extLst>
                <a:ext uri="{FF2B5EF4-FFF2-40B4-BE49-F238E27FC236}">
                  <a16:creationId xmlns="" xmlns:a16="http://schemas.microsoft.com/office/drawing/2014/main" id="{B97E07DE-B292-C991-B262-F8255B73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33" name="Picture 14">
              <a:extLst>
                <a:ext uri="{FF2B5EF4-FFF2-40B4-BE49-F238E27FC236}">
                  <a16:creationId xmlns="" xmlns:a16="http://schemas.microsoft.com/office/drawing/2014/main" id="{920B5D0C-945D-082B-17EB-D126DFB0A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sp>
        <p:nvSpPr>
          <p:cNvPr id="42" name="Rounded Rectangle 8">
            <a:extLst>
              <a:ext uri="{FF2B5EF4-FFF2-40B4-BE49-F238E27FC236}">
                <a16:creationId xmlns="" xmlns:a16="http://schemas.microsoft.com/office/drawing/2014/main" id="{7A1DD2A2-221B-38B3-CDBD-F83A5C4B97E1}"/>
              </a:ext>
            </a:extLst>
          </p:cNvPr>
          <p:cNvSpPr/>
          <p:nvPr/>
        </p:nvSpPr>
        <p:spPr>
          <a:xfrm>
            <a:off x="8534400" y="870759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3334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8">
            <a:extLst>
              <a:ext uri="{FF2B5EF4-FFF2-40B4-BE49-F238E27FC236}">
                <a16:creationId xmlns="" xmlns:a16="http://schemas.microsoft.com/office/drawing/2014/main" id="{DF2005D6-D627-A807-886F-118B4EC92CAC}"/>
              </a:ext>
            </a:extLst>
          </p:cNvPr>
          <p:cNvSpPr/>
          <p:nvPr/>
        </p:nvSpPr>
        <p:spPr>
          <a:xfrm>
            <a:off x="8534400" y="2317731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r>
              <a:rPr lang="en-US" sz="3334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8">
            <a:extLst>
              <a:ext uri="{FF2B5EF4-FFF2-40B4-BE49-F238E27FC236}">
                <a16:creationId xmlns="" xmlns:a16="http://schemas.microsoft.com/office/drawing/2014/main" id="{104424C1-0B5C-30DC-DD80-F0A4B3974CCE}"/>
              </a:ext>
            </a:extLst>
          </p:cNvPr>
          <p:cNvSpPr/>
          <p:nvPr/>
        </p:nvSpPr>
        <p:spPr>
          <a:xfrm>
            <a:off x="8534400" y="3782079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2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2516">
            <a:off x="4669087" y="3667346"/>
            <a:ext cx="2233604" cy="25600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148440" y="5814441"/>
            <a:ext cx="853060" cy="852671"/>
            <a:chOff x="0" y="0"/>
            <a:chExt cx="1706120" cy="170534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06120" cy="1705343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15958">
              <a:off x="294603" y="433660"/>
              <a:ext cx="1116913" cy="39929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216660" y="1777501"/>
            <a:ext cx="7699083" cy="1666162"/>
            <a:chOff x="-4557343" y="-539397"/>
            <a:chExt cx="15398165" cy="3332323"/>
          </a:xfrm>
        </p:grpSpPr>
        <p:sp>
          <p:nvSpPr>
            <p:cNvPr id="9" name="TextBox 9">
              <a:hlinkClick r:id="rId7"/>
            </p:cNvPr>
            <p:cNvSpPr txBox="1"/>
            <p:nvPr/>
          </p:nvSpPr>
          <p:spPr>
            <a:xfrm>
              <a:off x="-1685171" y="1142014"/>
              <a:ext cx="12525993" cy="11489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947"/>
                </a:lnSpc>
                <a:spcBef>
                  <a:spcPct val="0"/>
                </a:spcBef>
                <a:buClrTx/>
                <a:defRPr/>
              </a:pP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lang="en-US" sz="3534" b="1" kern="1200" dirty="0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tròn</a:t>
              </a:r>
              <a:r>
                <a:rPr lang="en-US" sz="3534" b="1" kern="1200" dirty="0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lang="en-US" sz="3534" b="1" kern="1200" dirty="0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đến</a:t>
              </a:r>
              <a:r>
                <a:rPr lang="en-US" sz="3534" b="1" kern="1200" dirty="0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lang="en-US" sz="3534" b="1" kern="1200" dirty="0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trăm</a:t>
              </a:r>
              <a:endParaRPr lang="en-US" sz="3534" b="1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8"/>
            </p:cNvPr>
            <p:cNvSpPr txBox="1"/>
            <p:nvPr/>
          </p:nvSpPr>
          <p:spPr>
            <a:xfrm>
              <a:off x="-4557343" y="-539397"/>
              <a:ext cx="3767424" cy="3332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5289"/>
                </a:lnSpc>
                <a:buClrTx/>
                <a:defRPr/>
              </a:pPr>
              <a:r>
                <a:rPr lang="en-US" sz="6667" b="1" dirty="0">
                  <a:solidFill>
                    <a:srgbClr val="F7941D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endParaRPr lang="en-US" sz="6667" b="1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22556" y="3610459"/>
            <a:ext cx="2443793" cy="2206865"/>
            <a:chOff x="0" y="0"/>
            <a:chExt cx="4887585" cy="4413729"/>
          </a:xfrm>
        </p:grpSpPr>
        <p:pic>
          <p:nvPicPr>
            <p:cNvPr id="13" name="Picture 1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890778">
              <a:off x="375459" y="472049"/>
              <a:ext cx="4136668" cy="346963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584380" flipH="1">
              <a:off x="615357" y="1707958"/>
              <a:ext cx="1500381" cy="120030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19021" y="1880258"/>
              <a:ext cx="1051561" cy="65321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546990" y="498568"/>
            <a:ext cx="2374025" cy="2114107"/>
            <a:chOff x="0" y="0"/>
            <a:chExt cx="4748051" cy="4228214"/>
          </a:xfrm>
        </p:grpSpPr>
        <p:pic>
          <p:nvPicPr>
            <p:cNvPr id="17" name="Picture 17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flipH="1">
              <a:off x="2841775" y="1886145"/>
              <a:ext cx="1318324" cy="532124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9131520" y="1669907"/>
            <a:ext cx="2220210" cy="1919037"/>
            <a:chOff x="0" y="0"/>
            <a:chExt cx="4440421" cy="3838073"/>
          </a:xfrm>
        </p:grpSpPr>
        <p:pic>
          <p:nvPicPr>
            <p:cNvPr id="21" name="Picture 21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19059">
              <a:off x="151876" y="184222"/>
              <a:ext cx="4136668" cy="346963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012660" flipH="1">
              <a:off x="423412" y="1597227"/>
              <a:ext cx="1500381" cy="120030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403901">
              <a:off x="479679" y="1948544"/>
              <a:ext cx="1101190" cy="444480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4594926" y="452467"/>
            <a:ext cx="2220210" cy="1919037"/>
            <a:chOff x="0" y="0"/>
            <a:chExt cx="4440421" cy="3838073"/>
          </a:xfrm>
        </p:grpSpPr>
        <p:pic>
          <p:nvPicPr>
            <p:cNvPr id="25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19059">
              <a:off x="151876" y="184222"/>
              <a:ext cx="4136668" cy="346963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012660" flipH="1">
              <a:off x="423412" y="1597227"/>
              <a:ext cx="1500381" cy="1200305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835712">
              <a:off x="451904" y="1810795"/>
              <a:ext cx="1171989" cy="649921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1306192" y="2864268"/>
            <a:ext cx="2608126" cy="2447070"/>
            <a:chOff x="0" y="0"/>
            <a:chExt cx="5216252" cy="4894140"/>
          </a:xfrm>
        </p:grpSpPr>
        <p:pic>
          <p:nvPicPr>
            <p:cNvPr id="29" name="Picture 29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502043">
              <a:off x="539792" y="712255"/>
              <a:ext cx="4136668" cy="3469630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808441" flipH="1">
              <a:off x="1095424" y="2615969"/>
              <a:ext cx="1500381" cy="1200305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835712">
              <a:off x="1127398" y="2854323"/>
              <a:ext cx="1171989" cy="649921"/>
            </a:xfrm>
            <a:prstGeom prst="rect">
              <a:avLst/>
            </a:prstGeom>
          </p:spPr>
        </p:pic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8371768" flipH="1">
            <a:off x="7290421" y="913828"/>
            <a:ext cx="907775" cy="11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755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VD3: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234, 279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40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524262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4851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7276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1292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88353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952125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28776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879668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753284" y="1833092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339403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200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324302" y="2781838"/>
            <a:ext cx="137804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300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Down Arrow 57"/>
          <p:cNvSpPr/>
          <p:nvPr/>
        </p:nvSpPr>
        <p:spPr>
          <a:xfrm>
            <a:off x="9740405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Down Arrow 59"/>
          <p:cNvSpPr/>
          <p:nvPr/>
        </p:nvSpPr>
        <p:spPr>
          <a:xfrm>
            <a:off x="3696237" y="2041302"/>
            <a:ext cx="45719" cy="680436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</a:rPr>
              <a:t>+Ta </a:t>
            </a:r>
            <a:r>
              <a:rPr lang="en-US" sz="3200" dirty="0" err="1" smtClean="0">
                <a:solidFill>
                  <a:srgbClr val="000000"/>
                </a:solidFill>
              </a:rPr>
              <a:t>thấy</a:t>
            </a:r>
            <a:r>
              <a:rPr lang="en-US" sz="3200" dirty="0" smtClean="0">
                <a:solidFill>
                  <a:srgbClr val="000000"/>
                </a:solidFill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234 </a:t>
            </a:r>
            <a:r>
              <a:rPr lang="en-US" sz="3200" dirty="0" err="1" smtClean="0">
                <a:solidFill>
                  <a:srgbClr val="000000"/>
                </a:solidFill>
              </a:rPr>
              <a:t>gần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200 </a:t>
            </a:r>
            <a:r>
              <a:rPr lang="en-US" sz="3200" dirty="0" err="1" smtClean="0">
                <a:solidFill>
                  <a:srgbClr val="000000"/>
                </a:solidFill>
              </a:rPr>
              <a:t>hơn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3200" dirty="0" err="1" smtClean="0">
                <a:solidFill>
                  <a:srgbClr val="000000"/>
                </a:solidFill>
              </a:rPr>
              <a:t>Vậy</a:t>
            </a:r>
            <a:r>
              <a:rPr lang="en-US" sz="3200" dirty="0" smtClean="0">
                <a:solidFill>
                  <a:srgbClr val="000000"/>
                </a:solidFill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</a:rPr>
              <a:t>Khi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làm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tròn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234 </a:t>
            </a:r>
            <a:r>
              <a:rPr lang="en-US" sz="3200" dirty="0" err="1" smtClean="0">
                <a:solidFill>
                  <a:srgbClr val="000000"/>
                </a:solidFill>
              </a:rPr>
              <a:t>đến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hàng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trăm</a:t>
            </a:r>
            <a:r>
              <a:rPr lang="en-US" sz="3200" dirty="0" smtClean="0">
                <a:solidFill>
                  <a:srgbClr val="000000"/>
                </a:solidFill>
              </a:rPr>
              <a:t>,  ta </a:t>
            </a:r>
            <a:r>
              <a:rPr lang="en-US" sz="3200" dirty="0" err="1" smtClean="0">
                <a:solidFill>
                  <a:srgbClr val="000000"/>
                </a:solidFill>
              </a:rPr>
              <a:t>được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200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87519" y="2807596"/>
            <a:ext cx="132651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234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119552" y="2807596"/>
            <a:ext cx="132651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279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7776694" y="2062765"/>
            <a:ext cx="45719" cy="680436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1668" y="5200918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</a:rPr>
              <a:t>+Ta </a:t>
            </a:r>
            <a:r>
              <a:rPr lang="en-US" sz="3200" dirty="0" err="1" smtClean="0">
                <a:solidFill>
                  <a:srgbClr val="000000"/>
                </a:solidFill>
              </a:rPr>
              <a:t>thấy</a:t>
            </a:r>
            <a:r>
              <a:rPr lang="en-US" sz="3200" dirty="0" smtClean="0">
                <a:solidFill>
                  <a:srgbClr val="000000"/>
                </a:solidFill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279 </a:t>
            </a:r>
            <a:r>
              <a:rPr lang="en-US" sz="3200" dirty="0" err="1" smtClean="0">
                <a:solidFill>
                  <a:srgbClr val="000000"/>
                </a:solidFill>
              </a:rPr>
              <a:t>gần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300 </a:t>
            </a:r>
            <a:r>
              <a:rPr lang="en-US" sz="3200" dirty="0" err="1" smtClean="0">
                <a:solidFill>
                  <a:srgbClr val="000000"/>
                </a:solidFill>
              </a:rPr>
              <a:t>hơn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3200" dirty="0" err="1" smtClean="0">
                <a:solidFill>
                  <a:srgbClr val="000000"/>
                </a:solidFill>
              </a:rPr>
              <a:t>Vậy</a:t>
            </a:r>
            <a:r>
              <a:rPr lang="en-US" sz="3200" dirty="0" smtClean="0">
                <a:solidFill>
                  <a:srgbClr val="000000"/>
                </a:solidFill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</a:rPr>
              <a:t>Khi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làm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tròn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smtClean="0">
                <a:solidFill>
                  <a:srgbClr val="000000"/>
                </a:solidFill>
              </a:rPr>
              <a:t> </a:t>
            </a:r>
            <a:r>
              <a:rPr lang="en-US" sz="3200" smtClean="0">
                <a:solidFill>
                  <a:srgbClr val="000000"/>
                </a:solidFill>
              </a:rPr>
              <a:t>279 </a:t>
            </a:r>
            <a:r>
              <a:rPr lang="en-US" sz="3200" dirty="0" err="1" smtClean="0">
                <a:solidFill>
                  <a:srgbClr val="000000"/>
                </a:solidFill>
              </a:rPr>
              <a:t>đến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hàng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trăm</a:t>
            </a:r>
            <a:r>
              <a:rPr lang="en-US" sz="3200" dirty="0" smtClean="0">
                <a:solidFill>
                  <a:srgbClr val="000000"/>
                </a:solidFill>
              </a:rPr>
              <a:t>,  ta </a:t>
            </a:r>
            <a:r>
              <a:rPr lang="en-US" sz="3200" dirty="0" err="1" smtClean="0">
                <a:solidFill>
                  <a:srgbClr val="000000"/>
                </a:solidFill>
              </a:rPr>
              <a:t>được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300</a:t>
            </a:r>
          </a:p>
        </p:txBody>
      </p:sp>
    </p:spTree>
    <p:extLst>
      <p:ext uri="{BB962C8B-B14F-4D97-AF65-F5344CB8AC3E}">
        <p14:creationId xmlns:p14="http://schemas.microsoft.com/office/powerpoint/2010/main" val="24615659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1582484"/>
            <a:chOff x="-6060154" y="-6875010"/>
            <a:chExt cx="18118856" cy="4971778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17681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40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57577" y="1120462"/>
            <a:ext cx="11307651" cy="48166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/>
              <a:t>   </a:t>
            </a:r>
            <a:r>
              <a:rPr lang="en-US" sz="4000" b="1" dirty="0" err="1" smtClean="0"/>
              <a:t>Khi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làm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tròn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số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đến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hàng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trăm</a:t>
            </a:r>
            <a:r>
              <a:rPr lang="en-US" sz="4000" b="1" dirty="0" smtClean="0"/>
              <a:t>, ta so </a:t>
            </a:r>
            <a:r>
              <a:rPr lang="en-US" sz="4000" b="1" dirty="0" err="1" smtClean="0"/>
              <a:t>sánh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chữ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số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hàng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chục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với</a:t>
            </a:r>
            <a:r>
              <a:rPr lang="en-US" sz="4000" b="1" dirty="0" smtClean="0"/>
              <a:t> 5:</a:t>
            </a:r>
          </a:p>
          <a:p>
            <a:r>
              <a:rPr lang="en-US" sz="4000" b="1" dirty="0" smtClean="0"/>
              <a:t>      </a:t>
            </a:r>
            <a:r>
              <a:rPr lang="en-US" sz="4000" b="1" i="1" dirty="0" err="1" smtClean="0"/>
              <a:t>Nếu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chữ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chục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bé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i="1" dirty="0" smtClean="0">
                <a:solidFill>
                  <a:srgbClr val="FF0000"/>
                </a:solidFill>
              </a:rPr>
              <a:t> 5 </a:t>
            </a:r>
            <a:r>
              <a:rPr lang="en-US" sz="4000" b="1" i="1" dirty="0" err="1" smtClean="0"/>
              <a:t>thì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tròn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xuống</a:t>
            </a:r>
            <a:r>
              <a:rPr lang="en-US" sz="4000" b="1" i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en-US" sz="4000" b="1" i="1" dirty="0" smtClean="0"/>
              <a:t>     </a:t>
            </a:r>
            <a:r>
              <a:rPr lang="en-US" sz="4000" b="1" i="1" dirty="0" err="1" smtClean="0"/>
              <a:t>Nếu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chữ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chục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lớn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hoặc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bằng</a:t>
            </a:r>
            <a:r>
              <a:rPr lang="en-US" sz="4000" b="1" i="1" dirty="0" smtClean="0">
                <a:solidFill>
                  <a:srgbClr val="FF0000"/>
                </a:solidFill>
              </a:rPr>
              <a:t> 5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thì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tròn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lên</a:t>
            </a:r>
            <a:r>
              <a:rPr lang="en-US" sz="4000" b="1" i="1" dirty="0" smtClean="0"/>
              <a:t>.</a:t>
            </a:r>
            <a:endParaRPr lang="en-US" sz="4000" b="1" i="1" dirty="0"/>
          </a:p>
        </p:txBody>
      </p:sp>
      <p:sp>
        <p:nvSpPr>
          <p:cNvPr id="3" name="Right Arrow 2"/>
          <p:cNvSpPr/>
          <p:nvPr/>
        </p:nvSpPr>
        <p:spPr>
          <a:xfrm>
            <a:off x="417106" y="3013657"/>
            <a:ext cx="432900" cy="360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417106" y="4325155"/>
            <a:ext cx="432900" cy="360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ad Arrow Callout 3"/>
          <p:cNvSpPr/>
          <p:nvPr/>
        </p:nvSpPr>
        <p:spPr>
          <a:xfrm>
            <a:off x="417106" y="1918952"/>
            <a:ext cx="216450" cy="296214"/>
          </a:xfrm>
          <a:prstGeom prst="quadArrow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51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5A3076A-11BF-3F65-3624-B0787482961C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="" xmlns:a16="http://schemas.microsoft.com/office/drawing/2014/main" id="{A5BC6574-346E-5FD5-1355-F3164A150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D04E1CB3-089F-DCD0-CDC9-25D1CF6D924E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138" y="767345"/>
            <a:ext cx="1302405" cy="1152604"/>
            <a:chOff x="0" y="0"/>
            <a:chExt cx="4748051" cy="4228214"/>
          </a:xfrm>
        </p:grpSpPr>
        <p:pic>
          <p:nvPicPr>
            <p:cNvPr id="3" name="Picture 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44528" flipH="1">
              <a:off x="2841164" y="2033071"/>
              <a:ext cx="1318324" cy="53212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71905" y="3677958"/>
            <a:ext cx="1246311" cy="1154018"/>
            <a:chOff x="0" y="0"/>
            <a:chExt cx="4352754" cy="3730331"/>
          </a:xfrm>
        </p:grpSpPr>
        <p:pic>
          <p:nvPicPr>
            <p:cNvPr id="8" name="Picture 8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222866" flipH="1">
              <a:off x="108043" y="130350"/>
              <a:ext cx="4136668" cy="346963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470734">
              <a:off x="2490233" y="1463477"/>
              <a:ext cx="1500381" cy="12003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835712" flipH="1">
              <a:off x="2716650" y="1722588"/>
              <a:ext cx="1171989" cy="64992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91373" y="5517438"/>
            <a:ext cx="1329431" cy="1147847"/>
            <a:chOff x="0" y="0"/>
            <a:chExt cx="4748051" cy="4228214"/>
          </a:xfrm>
        </p:grpSpPr>
        <p:pic>
          <p:nvPicPr>
            <p:cNvPr id="12" name="Picture 12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8C22712-F527-9BDD-92AD-8063DE049236}"/>
              </a:ext>
            </a:extLst>
          </p:cNvPr>
          <p:cNvSpPr/>
          <p:nvPr/>
        </p:nvSpPr>
        <p:spPr>
          <a:xfrm>
            <a:off x="1715550" y="921153"/>
            <a:ext cx="7479250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h</a:t>
            </a:r>
            <a:r>
              <a:rPr lang="vi-VN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231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D1D616F-0F10-F4EA-E7A1-BDECCEE8C177}"/>
              </a:ext>
            </a:extLst>
          </p:cNvPr>
          <p:cNvSpPr/>
          <p:nvPr/>
        </p:nvSpPr>
        <p:spPr>
          <a:xfrm>
            <a:off x="1717189" y="2292187"/>
            <a:ext cx="7477611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h</a:t>
            </a:r>
            <a:r>
              <a:rPr lang="vi-VN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243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C3EB420-1152-88AD-7A92-1A04032C002B}"/>
              </a:ext>
            </a:extLst>
          </p:cNvPr>
          <p:cNvSpPr/>
          <p:nvPr/>
        </p:nvSpPr>
        <p:spPr>
          <a:xfrm>
            <a:off x="1727021" y="3883114"/>
            <a:ext cx="7467779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lang="en-US" sz="28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268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11">
            <a:extLst>
              <a:ext uri="{FF2B5EF4-FFF2-40B4-BE49-F238E27FC236}">
                <a16:creationId xmlns="" xmlns:a16="http://schemas.microsoft.com/office/drawing/2014/main" id="{57983C7A-2BF1-312A-D923-639D7598C44D}"/>
              </a:ext>
            </a:extLst>
          </p:cNvPr>
          <p:cNvGrpSpPr/>
          <p:nvPr/>
        </p:nvGrpSpPr>
        <p:grpSpPr>
          <a:xfrm>
            <a:off x="129730" y="2187614"/>
            <a:ext cx="1301221" cy="1147846"/>
            <a:chOff x="0" y="0"/>
            <a:chExt cx="4748051" cy="4228214"/>
          </a:xfrm>
        </p:grpSpPr>
        <p:pic>
          <p:nvPicPr>
            <p:cNvPr id="31" name="Picture 12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BB4398F6-3C93-2EBD-86C1-13DDF4953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32" name="Picture 13">
              <a:extLst>
                <a:ext uri="{FF2B5EF4-FFF2-40B4-BE49-F238E27FC236}">
                  <a16:creationId xmlns="" xmlns:a16="http://schemas.microsoft.com/office/drawing/2014/main" id="{B97E07DE-B292-C991-B262-F8255B73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33" name="Picture 14">
              <a:extLst>
                <a:ext uri="{FF2B5EF4-FFF2-40B4-BE49-F238E27FC236}">
                  <a16:creationId xmlns="" xmlns:a16="http://schemas.microsoft.com/office/drawing/2014/main" id="{920B5D0C-945D-082B-17EB-D126DFB0A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DC7A4AF-BCD0-68FC-4BF5-F9F0365F5D35}"/>
              </a:ext>
            </a:extLst>
          </p:cNvPr>
          <p:cNvSpPr/>
          <p:nvPr/>
        </p:nvSpPr>
        <p:spPr>
          <a:xfrm>
            <a:off x="1727020" y="5565101"/>
            <a:ext cx="7467778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lang="en-US" sz="28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285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8">
            <a:extLst>
              <a:ext uri="{FF2B5EF4-FFF2-40B4-BE49-F238E27FC236}">
                <a16:creationId xmlns="" xmlns:a16="http://schemas.microsoft.com/office/drawing/2014/main" id="{7A1DD2A2-221B-38B3-CDBD-F83A5C4B97E1}"/>
              </a:ext>
            </a:extLst>
          </p:cNvPr>
          <p:cNvSpPr/>
          <p:nvPr/>
        </p:nvSpPr>
        <p:spPr>
          <a:xfrm>
            <a:off x="10131849" y="974881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3" name="Rounded Rectangle 8">
            <a:extLst>
              <a:ext uri="{FF2B5EF4-FFF2-40B4-BE49-F238E27FC236}">
                <a16:creationId xmlns="" xmlns:a16="http://schemas.microsoft.com/office/drawing/2014/main" id="{DF2005D6-D627-A807-886F-118B4EC92CAC}"/>
              </a:ext>
            </a:extLst>
          </p:cNvPr>
          <p:cNvSpPr/>
          <p:nvPr/>
        </p:nvSpPr>
        <p:spPr>
          <a:xfrm>
            <a:off x="10131849" y="2292187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  <a:endParaRPr lang="en-US" sz="3334" kern="12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8">
            <a:extLst>
              <a:ext uri="{FF2B5EF4-FFF2-40B4-BE49-F238E27FC236}">
                <a16:creationId xmlns="" xmlns:a16="http://schemas.microsoft.com/office/drawing/2014/main" id="{104424C1-0B5C-30DC-DD80-F0A4B3974CCE}"/>
              </a:ext>
            </a:extLst>
          </p:cNvPr>
          <p:cNvSpPr/>
          <p:nvPr/>
        </p:nvSpPr>
        <p:spPr>
          <a:xfrm>
            <a:off x="10131849" y="3838501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Rounded Rectangle 8">
            <a:extLst>
              <a:ext uri="{FF2B5EF4-FFF2-40B4-BE49-F238E27FC236}">
                <a16:creationId xmlns="" xmlns:a16="http://schemas.microsoft.com/office/drawing/2014/main" id="{0F3819EC-FF59-8DFF-991F-6EF86DD6604F}"/>
              </a:ext>
            </a:extLst>
          </p:cNvPr>
          <p:cNvSpPr/>
          <p:nvPr/>
        </p:nvSpPr>
        <p:spPr>
          <a:xfrm>
            <a:off x="10131849" y="5410231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525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34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109EADC-9145-B336-F4CA-FDA164F51B28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="" xmlns:a16="http://schemas.microsoft.com/office/drawing/2014/main" id="{A7050D70-5D59-16DB-BA71-4A8ED8FC9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AC5F1C1-7196-4879-2378-E00759918DD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28D170-5612-AC26-1628-49BC0A67A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4030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12170764" y="3694574"/>
            <a:ext cx="2090890" cy="114594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FA828D72-6A2C-0C41-D77B-CEC9B75D2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74788" y="2451100"/>
            <a:ext cx="609600" cy="609600"/>
          </a:xfrm>
          <a:prstGeom prst="rect">
            <a:avLst/>
          </a:prstGeom>
        </p:spPr>
      </p:pic>
      <p:pic>
        <p:nvPicPr>
          <p:cNvPr id="5" name="Am-thanh-tra-loi-dung-chinh-xac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9F86808-FE2F-6AD2-3BDB-B488F6BB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019300" y="4724400"/>
            <a:ext cx="609600" cy="609600"/>
          </a:xfrm>
          <a:prstGeom prst="rect">
            <a:avLst/>
          </a:prstGeom>
        </p:spPr>
      </p:pic>
      <p:pic>
        <p:nvPicPr>
          <p:cNvPr id="6" name="Am-thanh-tra-loi-dung-chinh-xac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098CDDF-CE90-2097-625F-6554C696E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43000" y="5318178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B658BA8-4954-FBF3-07C3-B7EC0AC0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1920" y="3797301"/>
            <a:ext cx="609600" cy="609600"/>
          </a:xfrm>
          <a:prstGeom prst="rect">
            <a:avLst/>
          </a:prstGeom>
        </p:spPr>
      </p:pic>
      <p:sp>
        <p:nvSpPr>
          <p:cNvPr id="16" name="TextBox 15">
            <a:hlinkClick r:id="rId17" action="ppaction://hlinksldjump"/>
            <a:extLst>
              <a:ext uri="{FF2B5EF4-FFF2-40B4-BE49-F238E27FC236}">
                <a16:creationId xmlns="" xmlns:a16="http://schemas.microsoft.com/office/drawing/2014/main" id="{0A29C80A-A990-DC92-825C-F42AB65D1AB6}"/>
              </a:ext>
            </a:extLst>
          </p:cNvPr>
          <p:cNvSpPr txBox="1"/>
          <p:nvPr/>
        </p:nvSpPr>
        <p:spPr>
          <a:xfrm>
            <a:off x="10337800" y="5927778"/>
            <a:ext cx="14732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Hoàn </a:t>
            </a:r>
            <a:r>
              <a:rPr lang="en-US" dirty="0" err="1">
                <a:latin typeface="+mn-lt"/>
              </a:rPr>
              <a:t>thành</a:t>
            </a:r>
            <a:endParaRPr lang="en-US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0DA4248-D94D-FDC3-E485-9BCA6FF111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34375 -0.4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1D819276-4142-5CED-9C4D-6669AE465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183" y="317473"/>
            <a:ext cx="10225825" cy="2918447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8A40C0-E0C4-F3C0-476C-BFECFB837627}"/>
              </a:ext>
            </a:extLst>
          </p:cNvPr>
          <p:cNvSpPr txBox="1"/>
          <p:nvPr/>
        </p:nvSpPr>
        <p:spPr>
          <a:xfrm>
            <a:off x="489397" y="440624"/>
            <a:ext cx="92727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Quan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sát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tia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rồi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312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hàng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CA01C75-31F8-F53F-CCA1-7D07F0DB8B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69" y="1375304"/>
            <a:ext cx="9053847" cy="83490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465BD7E-A8FA-3CE2-2A5D-D96E73C6F9CA}"/>
              </a:ext>
            </a:extLst>
          </p:cNvPr>
          <p:cNvGrpSpPr/>
          <p:nvPr/>
        </p:nvGrpSpPr>
        <p:grpSpPr>
          <a:xfrm>
            <a:off x="5006982" y="2509603"/>
            <a:ext cx="3105114" cy="1893899"/>
            <a:chOff x="5006982" y="2509603"/>
            <a:chExt cx="3105114" cy="1893899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EA0FADFC-65CA-C165-0615-126959EC5C52}"/>
                </a:ext>
              </a:extLst>
            </p:cNvPr>
            <p:cNvGrpSpPr/>
            <p:nvPr/>
          </p:nvGrpSpPr>
          <p:grpSpPr>
            <a:xfrm>
              <a:off x="5006982" y="2509603"/>
              <a:ext cx="3105114" cy="1893899"/>
              <a:chOff x="5006982" y="2509603"/>
              <a:chExt cx="3105114" cy="1893899"/>
            </a:xfrm>
          </p:grpSpPr>
          <p:pic>
            <p:nvPicPr>
              <p:cNvPr id="10" name="Graphic 9">
                <a:extLst>
                  <a:ext uri="{FF2B5EF4-FFF2-40B4-BE49-F238E27FC236}">
                    <a16:creationId xmlns="" xmlns:a16="http://schemas.microsoft.com/office/drawing/2014/main" id="{327881EF-C168-193C-2FC4-6F217AF15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5006982" y="2509603"/>
                <a:ext cx="3105114" cy="1893899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291508" y="2882983"/>
                <a:ext cx="2092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6FF738F-F726-E719-553A-89F457F5552C}"/>
                </a:ext>
              </a:extLst>
            </p:cNvPr>
            <p:cNvSpPr txBox="1"/>
            <p:nvPr/>
          </p:nvSpPr>
          <p:spPr>
            <a:xfrm>
              <a:off x="5191442" y="2837290"/>
              <a:ext cx="273619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>
                  <a:latin typeface="+mn-lt"/>
                </a:rPr>
                <a:t>Làm tròn số 312 đến hàng </a:t>
              </a:r>
              <a:r>
                <a:rPr lang="en-US" sz="2400" dirty="0" err="1">
                  <a:latin typeface="+mn-lt"/>
                </a:rPr>
                <a:t>trăm</a:t>
              </a:r>
              <a:r>
                <a:rPr lang="vi-VN" sz="2400" dirty="0">
                  <a:latin typeface="+mn-lt"/>
                </a:rPr>
                <a:t>, ta được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số</a:t>
              </a:r>
              <a:r>
                <a:rPr lang="vi-VN" sz="2400" dirty="0">
                  <a:latin typeface="+mn-lt"/>
                </a:rPr>
                <a:t> 300.</a:t>
              </a:r>
              <a:endParaRPr lang="en-US" sz="2400" dirty="0">
                <a:latin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22A9CA-0F18-A188-853A-9BEBB4B707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=""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3" action="ppaction://hlinksldjump"/>
            <a:extLst>
              <a:ext uri="{FF2B5EF4-FFF2-40B4-BE49-F238E27FC236}">
                <a16:creationId xmlns=""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BC98F4A4-461D-7966-0109-C25B6DBBA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" y="317473"/>
            <a:ext cx="12028868" cy="2918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80E3A0-8EAB-E59B-800F-3DE07D31CE4B}"/>
              </a:ext>
            </a:extLst>
          </p:cNvPr>
          <p:cNvSpPr txBox="1"/>
          <p:nvPr/>
        </p:nvSpPr>
        <p:spPr>
          <a:xfrm>
            <a:off x="965915" y="459431"/>
            <a:ext cx="9955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Quan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sát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tia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rồi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350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hàng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64EFA5-B8E3-4D90-54AE-C1CD16125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6373" y="1375304"/>
            <a:ext cx="9195514" cy="8349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A68E8E6-1758-23B6-5742-43CBA3DC43D9}"/>
              </a:ext>
            </a:extLst>
          </p:cNvPr>
          <p:cNvGrpSpPr/>
          <p:nvPr/>
        </p:nvGrpSpPr>
        <p:grpSpPr>
          <a:xfrm>
            <a:off x="5006982" y="2509603"/>
            <a:ext cx="3105114" cy="1893899"/>
            <a:chOff x="5006982" y="2509603"/>
            <a:chExt cx="3105114" cy="1893899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C86CE23D-433F-26E1-AD4D-35666BF2910D}"/>
                </a:ext>
              </a:extLst>
            </p:cNvPr>
            <p:cNvGrpSpPr/>
            <p:nvPr/>
          </p:nvGrpSpPr>
          <p:grpSpPr>
            <a:xfrm>
              <a:off x="5006982" y="2509603"/>
              <a:ext cx="3105114" cy="1893899"/>
              <a:chOff x="5006982" y="2509603"/>
              <a:chExt cx="3105114" cy="1893899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="" xmlns:a16="http://schemas.microsoft.com/office/drawing/2014/main" id="{831D6340-C9BC-1ECD-3576-4EFE2E1F8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5006982" y="2509603"/>
                <a:ext cx="3105114" cy="1893899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1C6A7184-26AD-32A4-F55D-95CDEC97946C}"/>
                  </a:ext>
                </a:extLst>
              </p:cNvPr>
              <p:cNvSpPr txBox="1"/>
              <p:nvPr/>
            </p:nvSpPr>
            <p:spPr>
              <a:xfrm>
                <a:off x="5291508" y="2882983"/>
                <a:ext cx="2092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7AE9506-F515-69C9-A6B6-AEFFF3021411}"/>
                </a:ext>
              </a:extLst>
            </p:cNvPr>
            <p:cNvSpPr txBox="1"/>
            <p:nvPr/>
          </p:nvSpPr>
          <p:spPr>
            <a:xfrm>
              <a:off x="5264110" y="2856387"/>
              <a:ext cx="275604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>
                  <a:latin typeface="+mn-lt"/>
                </a:rPr>
                <a:t>Làm tròn số 350 đến hàng </a:t>
              </a:r>
              <a:r>
                <a:rPr lang="en-US" sz="2400" dirty="0" err="1">
                  <a:latin typeface="+mn-lt"/>
                </a:rPr>
                <a:t>trăm</a:t>
              </a:r>
              <a:r>
                <a:rPr lang="vi-VN" sz="2400" dirty="0">
                  <a:latin typeface="+mn-lt"/>
                </a:rPr>
                <a:t>, ta được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số</a:t>
              </a:r>
              <a:r>
                <a:rPr lang="vi-VN" sz="2400" dirty="0">
                  <a:latin typeface="+mn-lt"/>
                </a:rPr>
                <a:t> 400</a:t>
              </a:r>
              <a:r>
                <a:rPr lang="en-US" sz="2400" dirty="0">
                  <a:latin typeface="+mn-lt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0F2098-C215-9D46-A016-B898BC6E28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279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sney-jake-and-the-neverland-pirates-clip-art-images--29662.gif">
            <a:hlinkClick r:id="rId3" action="ppaction://hlinksldjump"/>
            <a:extLst>
              <a:ext uri="{FF2B5EF4-FFF2-40B4-BE49-F238E27FC236}">
                <a16:creationId xmlns="" xmlns:a16="http://schemas.microsoft.com/office/drawing/2014/main" id="{87A1CF01-ECAA-B52F-C042-C96000DB8F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23" name="Picture 22" descr="disney-jake-and-the-neverland-pirates-clip-art-images--29681.gif">
            <a:hlinkClick r:id="rId3" action="ppaction://hlinksldjump"/>
            <a:extLst>
              <a:ext uri="{FF2B5EF4-FFF2-40B4-BE49-F238E27FC236}">
                <a16:creationId xmlns="" xmlns:a16="http://schemas.microsoft.com/office/drawing/2014/main" id="{33D6EE9F-F845-8EB8-1710-9F177B898C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4" name="Picture 23" descr="020cafd9e8d2e8024e60e3d66391fe0e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CBF14615-90D4-99FD-CBB1-4D609D99B4E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6D631F34-6360-D58E-FC47-2B4A0D128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0304" y="317473"/>
            <a:ext cx="11243257" cy="2918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52E374-4B1D-ACA4-39E4-1661ED0DFC44}"/>
              </a:ext>
            </a:extLst>
          </p:cNvPr>
          <p:cNvSpPr txBox="1"/>
          <p:nvPr/>
        </p:nvSpPr>
        <p:spPr>
          <a:xfrm>
            <a:off x="1017431" y="459431"/>
            <a:ext cx="9650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Quan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sát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tia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rồi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dirty="0">
                <a:latin typeface="+mn-lt"/>
              </a:rPr>
              <a:t>384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hàng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E6D31F-5647-C089-C8C8-F642891FDA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161" y="1375304"/>
            <a:ext cx="9302839" cy="8349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1CD9965-6360-1135-16FC-BD49E4B3D0F2}"/>
              </a:ext>
            </a:extLst>
          </p:cNvPr>
          <p:cNvGrpSpPr/>
          <p:nvPr/>
        </p:nvGrpSpPr>
        <p:grpSpPr>
          <a:xfrm>
            <a:off x="5006982" y="2509603"/>
            <a:ext cx="3105114" cy="1893899"/>
            <a:chOff x="5006982" y="2509603"/>
            <a:chExt cx="3105114" cy="1893899"/>
          </a:xfrm>
        </p:grpSpPr>
        <p:pic>
          <p:nvPicPr>
            <p:cNvPr id="6" name="Graphic 5">
              <a:extLst>
                <a:ext uri="{FF2B5EF4-FFF2-40B4-BE49-F238E27FC236}">
                  <a16:creationId xmlns="" xmlns:a16="http://schemas.microsoft.com/office/drawing/2014/main" id="{E7EDBE69-4C8B-93F4-B9AC-8629D5956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5006982" y="2509603"/>
              <a:ext cx="3105114" cy="18938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87F422A-BECE-B726-4AD2-7B46594517C0}"/>
                </a:ext>
              </a:extLst>
            </p:cNvPr>
            <p:cNvSpPr txBox="1"/>
            <p:nvPr/>
          </p:nvSpPr>
          <p:spPr>
            <a:xfrm>
              <a:off x="5207071" y="2856387"/>
              <a:ext cx="262247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0" i="0" dirty="0">
                  <a:solidFill>
                    <a:srgbClr val="000000"/>
                  </a:solidFill>
                  <a:effectLst/>
                  <a:latin typeface="+mn-lt"/>
                </a:rPr>
                <a:t>Làm tròn số 384 đến hàng </a:t>
              </a:r>
              <a:r>
                <a:rPr lang="en-US" sz="2400" dirty="0" err="1">
                  <a:latin typeface="+mn-lt"/>
                </a:rPr>
                <a:t>trăm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+mn-lt"/>
                </a:rPr>
                <a:t>, ta được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+mn-lt"/>
                </a:rPr>
                <a:t>số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+mn-lt"/>
                </a:rPr>
                <a:t> 400.</a:t>
              </a:r>
              <a:endParaRPr lang="en-US" sz="2400" dirty="0">
                <a:latin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AF60015-8677-39BD-F729-5E5B8F1EF0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931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301EE88-F69F-80DD-EB7A-32250377634F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="" xmlns:a16="http://schemas.microsoft.com/office/drawing/2014/main" id="{EA93CED4-3065-5BB3-C083-C604ACA63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7E7592A-8BA5-4AD8-9939-55A0DB360B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92102" y="-12447"/>
            <a:ext cx="9438167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200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Theo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19456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3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4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52600" y="553770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A</a:t>
            </a: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CECDBA7-3412-205E-F7C9-BF783C026307}"/>
              </a:ext>
            </a:extLst>
          </p:cNvPr>
          <p:cNvSpPr/>
          <p:nvPr/>
        </p:nvSpPr>
        <p:spPr>
          <a:xfrm>
            <a:off x="6364886" y="5351289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BB8F535-E376-0AD0-2DA3-4F9DEB62A009}"/>
              </a:ext>
            </a:extLst>
          </p:cNvPr>
          <p:cNvSpPr/>
          <p:nvPr/>
        </p:nvSpPr>
        <p:spPr>
          <a:xfrm>
            <a:off x="4038600" y="5345043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325401F-C2AA-2022-9D49-8008A33BA10F}"/>
              </a:ext>
            </a:extLst>
          </p:cNvPr>
          <p:cNvSpPr/>
          <p:nvPr/>
        </p:nvSpPr>
        <p:spPr>
          <a:xfrm>
            <a:off x="8689922" y="5407394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29B0F45-D45C-5186-C33E-1CCE7CCA680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46" r="2718"/>
          <a:stretch/>
        </p:blipFill>
        <p:spPr>
          <a:xfrm>
            <a:off x="1287887" y="1355892"/>
            <a:ext cx="9380113" cy="15397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7938245-1968-D8EF-038F-9BDB40B0B8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3625 0.0182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90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32" grpId="0"/>
      <p:bldP spid="2" grpId="0" animBg="1"/>
      <p:bldP spid="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3359" y="-976844"/>
            <a:ext cx="12302529" cy="88116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254336" y="1531439"/>
            <a:ext cx="3515012" cy="40753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25583">
            <a:off x="7906149" y="-128414"/>
            <a:ext cx="4460021" cy="45107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881006">
            <a:off x="526564" y="38877"/>
            <a:ext cx="2540315" cy="2342552"/>
            <a:chOff x="0" y="0"/>
            <a:chExt cx="5080629" cy="4685105"/>
          </a:xfrm>
        </p:grpSpPr>
        <p:pic>
          <p:nvPicPr>
            <p:cNvPr id="6" name="Picture 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0453">
            <a:off x="-300397" y="2955405"/>
            <a:ext cx="4460021" cy="451076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28887" y="2792761"/>
            <a:ext cx="3786047" cy="2199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3334" b="1" kern="1200" dirty="0" err="1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</a:t>
            </a:r>
            <a:r>
              <a:rPr lang="en-US" sz="3334" b="1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34" b="1" kern="1200" dirty="0" err="1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lang="en-US" sz="3334" b="1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algn="ctr" defTabSz="609630">
              <a:lnSpc>
                <a:spcPct val="150000"/>
              </a:lnSpc>
              <a:buClrTx/>
            </a:pPr>
            <a:r>
              <a:rPr lang="en-US" sz="3334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“ Ai </a:t>
            </a:r>
            <a:r>
              <a:rPr lang="en-US" sz="3334" kern="1200" dirty="0" err="1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nhanh</a:t>
            </a:r>
            <a:r>
              <a:rPr lang="en-US" sz="3334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ai </a:t>
            </a:r>
            <a:r>
              <a:rPr lang="en-US" sz="3334" kern="1200" dirty="0" err="1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3334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” </a:t>
            </a:r>
          </a:p>
        </p:txBody>
      </p:sp>
      <p:grpSp>
        <p:nvGrpSpPr>
          <p:cNvPr id="10" name="Group 10"/>
          <p:cNvGrpSpPr/>
          <p:nvPr/>
        </p:nvGrpSpPr>
        <p:grpSpPr>
          <a:xfrm rot="103348">
            <a:off x="9321671" y="3348103"/>
            <a:ext cx="2540315" cy="2342552"/>
            <a:chOff x="0" y="0"/>
            <a:chExt cx="5080629" cy="4685105"/>
          </a:xfrm>
        </p:grpSpPr>
        <p:pic>
          <p:nvPicPr>
            <p:cNvPr id="11" name="Picture 11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526564" y="3162848"/>
            <a:ext cx="2540315" cy="2342552"/>
            <a:chOff x="0" y="0"/>
            <a:chExt cx="5080629" cy="4685105"/>
          </a:xfrm>
        </p:grpSpPr>
        <p:pic>
          <p:nvPicPr>
            <p:cNvPr id="14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 rot="-1300729">
            <a:off x="9213892" y="230177"/>
            <a:ext cx="2540315" cy="2342552"/>
            <a:chOff x="0" y="0"/>
            <a:chExt cx="5080629" cy="4685105"/>
          </a:xfrm>
        </p:grpSpPr>
        <p:pic>
          <p:nvPicPr>
            <p:cNvPr id="17" name="Picture 17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42516">
            <a:off x="7040591" y="4390487"/>
            <a:ext cx="1903601" cy="21817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97076">
            <a:off x="5453748" y="2140707"/>
            <a:ext cx="766857" cy="932349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 rot="1896921">
            <a:off x="2218990" y="1754650"/>
            <a:ext cx="2374025" cy="2114107"/>
            <a:chOff x="0" y="0"/>
            <a:chExt cx="4748051" cy="4228214"/>
          </a:xfrm>
        </p:grpSpPr>
        <p:pic>
          <p:nvPicPr>
            <p:cNvPr id="22" name="Picture 2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896921" flipH="1">
            <a:off x="3540624" y="3034462"/>
            <a:ext cx="659162" cy="2660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66561" y="4164658"/>
            <a:ext cx="566068" cy="35163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3117638" y="4234511"/>
            <a:ext cx="2540315" cy="2342552"/>
            <a:chOff x="0" y="0"/>
            <a:chExt cx="5080629" cy="4685105"/>
          </a:xfrm>
        </p:grpSpPr>
        <p:pic>
          <p:nvPicPr>
            <p:cNvPr id="27" name="Picture 27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487436" y="5205137"/>
            <a:ext cx="659162" cy="26606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95708">
            <a:off x="9641449" y="1408952"/>
            <a:ext cx="542954" cy="301093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5406641" y="319277"/>
            <a:ext cx="2355456" cy="2089951"/>
            <a:chOff x="0" y="0"/>
            <a:chExt cx="4710913" cy="4179903"/>
          </a:xfrm>
        </p:grpSpPr>
        <p:pic>
          <p:nvPicPr>
            <p:cNvPr id="32" name="Picture 32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644572">
              <a:off x="287122" y="355136"/>
              <a:ext cx="4136668" cy="3469630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338174" flipH="1">
              <a:off x="537030" y="1667942"/>
              <a:ext cx="1500381" cy="1200305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658475" y="1776419"/>
              <a:ext cx="1132136" cy="703266"/>
            </a:xfrm>
            <a:prstGeom prst="rect">
              <a:avLst/>
            </a:prstGeom>
          </p:spPr>
        </p:pic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95708">
            <a:off x="985590" y="1287728"/>
            <a:ext cx="542954" cy="30109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89253">
            <a:off x="9717162" y="4352700"/>
            <a:ext cx="557378" cy="22497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7708721" flipH="1">
            <a:off x="3108753" y="568874"/>
            <a:ext cx="907775" cy="1154116"/>
          </a:xfrm>
          <a:prstGeom prst="rect">
            <a:avLst/>
          </a:prstGeom>
        </p:spPr>
      </p:pic>
      <p:grpSp>
        <p:nvGrpSpPr>
          <p:cNvPr id="38" name="Group 38"/>
          <p:cNvGrpSpPr/>
          <p:nvPr/>
        </p:nvGrpSpPr>
        <p:grpSpPr>
          <a:xfrm rot="-623680">
            <a:off x="7323034" y="1974201"/>
            <a:ext cx="2374025" cy="2114107"/>
            <a:chOff x="0" y="0"/>
            <a:chExt cx="4748051" cy="4228214"/>
          </a:xfrm>
        </p:grpSpPr>
        <p:pic>
          <p:nvPicPr>
            <p:cNvPr id="39" name="Picture 39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623680" flipH="1">
            <a:off x="8763496" y="2851914"/>
            <a:ext cx="659162" cy="26606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A7E82ED9-33AD-2467-19A6-1B38B5CF572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800" y="4723239"/>
            <a:ext cx="2374025" cy="2114107"/>
            <a:chOff x="0" y="0"/>
            <a:chExt cx="4748051" cy="4228214"/>
          </a:xfrm>
        </p:grpSpPr>
        <p:pic>
          <p:nvPicPr>
            <p:cNvPr id="3" name="Picture 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44528" flipH="1">
              <a:off x="2841164" y="2033071"/>
              <a:ext cx="1318324" cy="53212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951486">
            <a:off x="206571" y="5927782"/>
            <a:ext cx="907775" cy="115411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756066" y="190888"/>
            <a:ext cx="2599123" cy="2432483"/>
            <a:chOff x="0" y="0"/>
            <a:chExt cx="5198246" cy="4864965"/>
          </a:xfrm>
        </p:grpSpPr>
        <p:pic>
          <p:nvPicPr>
            <p:cNvPr id="8" name="Picture 8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58637" flipH="1">
              <a:off x="530789" y="697667"/>
              <a:ext cx="4136668" cy="346963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152239">
              <a:off x="2694962" y="2507473"/>
              <a:ext cx="1500381" cy="12003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845792" flipH="1">
              <a:off x="2921638" y="2797705"/>
              <a:ext cx="1171989" cy="64992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1148440" y="5814441"/>
            <a:ext cx="853060" cy="852671"/>
            <a:chOff x="0" y="0"/>
            <a:chExt cx="1706120" cy="170534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706120" cy="1705343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515958">
              <a:off x="294603" y="433660"/>
              <a:ext cx="1116913" cy="399296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660459" y="1981171"/>
            <a:ext cx="11297972" cy="2616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lphaUcParenR"/>
            </a:pPr>
            <a:r>
              <a:rPr lang="en-US" sz="4400" dirty="0" smtClean="0">
                <a:solidFill>
                  <a:schemeClr val="tx1"/>
                </a:solidFill>
              </a:rPr>
              <a:t>NÊU CÁC SỐ TRÒN CHỤC?</a:t>
            </a:r>
          </a:p>
          <a:p>
            <a:pPr marL="742950" indent="-742950">
              <a:buAutoNum type="alphaUcParenR"/>
            </a:pPr>
            <a:r>
              <a:rPr lang="en-US" sz="4400" dirty="0" smtClean="0">
                <a:solidFill>
                  <a:schemeClr val="tx1"/>
                </a:solidFill>
              </a:rPr>
              <a:t>NÊU CÁC SỐ TRÒN TRĂM?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220"/>
          <a:stretch/>
        </p:blipFill>
        <p:spPr>
          <a:xfrm>
            <a:off x="-255640" y="4031832"/>
            <a:ext cx="12703282" cy="28261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F7B84D5-D82D-3448-D9E0-7A8E1AA000DF}"/>
              </a:ext>
            </a:extLst>
          </p:cNvPr>
          <p:cNvGrpSpPr/>
          <p:nvPr/>
        </p:nvGrpSpPr>
        <p:grpSpPr>
          <a:xfrm>
            <a:off x="1653058" y="494025"/>
            <a:ext cx="9198950" cy="5224333"/>
            <a:chOff x="1653057" y="494024"/>
            <a:chExt cx="9198950" cy="5224333"/>
          </a:xfrm>
        </p:grpSpPr>
        <p:pic>
          <p:nvPicPr>
            <p:cNvPr id="10" name="Picture 2">
              <a:extLst>
                <a:ext uri="{FF2B5EF4-FFF2-40B4-BE49-F238E27FC236}">
                  <a16:creationId xmlns="" xmlns:a16="http://schemas.microsoft.com/office/drawing/2014/main" id="{6AAD3FF8-0A95-4253-16DA-C6A110DE7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53057" y="494024"/>
              <a:ext cx="4845654" cy="4731119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="" xmlns:a16="http://schemas.microsoft.com/office/drawing/2014/main" id="{AD3C93F0-C046-4D86-D20C-0BFACCCA4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006353" y="987238"/>
              <a:ext cx="4845654" cy="4731119"/>
            </a:xfrm>
            <a:prstGeom prst="rect">
              <a:avLst/>
            </a:prstGeom>
          </p:spPr>
        </p:pic>
      </p:grpSp>
      <p:pic>
        <p:nvPicPr>
          <p:cNvPr id="13" name="Picture 11">
            <a:extLst>
              <a:ext uri="{FF2B5EF4-FFF2-40B4-BE49-F238E27FC236}">
                <a16:creationId xmlns="" xmlns:a16="http://schemas.microsoft.com/office/drawing/2014/main" id="{7B40201E-42C1-D00F-32FA-716525D71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45486" y="4362252"/>
            <a:ext cx="2046514" cy="2495749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="" xmlns:a16="http://schemas.microsoft.com/office/drawing/2014/main" id="{B9857C79-E675-553A-E9E7-F70015286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" y="4166448"/>
            <a:ext cx="2314735" cy="26915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9A18839-D799-FE47-8F7C-324684EB0894}"/>
              </a:ext>
            </a:extLst>
          </p:cNvPr>
          <p:cNvSpPr txBox="1"/>
          <p:nvPr/>
        </p:nvSpPr>
        <p:spPr>
          <a:xfrm>
            <a:off x="1955558" y="2296595"/>
            <a:ext cx="85833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buClrTx/>
            </a:pPr>
            <a:r>
              <a:rPr lang="en-US" sz="8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ONG TÌM CHỮ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E074BB2E-F491-AFD3-D72C-EDC5FFBE16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99603" y="643951"/>
            <a:ext cx="1079684" cy="905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2F6CD7-1CFB-4ED7-C448-7325A92C43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7 0.04537 L -0.05247 0.04561 C -0.05299 0.04561 -0.06862 0.06644 -0.07213 0.07361 C -0.0737 0.0757 -0.07409 0.07894 -0.07526 0.08102 C -0.07643 0.0838 -0.07878 0.08635 -0.08034 0.08912 C -0.0819 0.09213 -0.08268 0.09514 -0.08503 0.09792 C -0.08737 0.10486 -0.09479 0.11783 -0.09479 0.11829 C -0.09831 0.13149 -0.09557 0.12315 -0.10456 0.14074 C -0.1112 0.15348 -0.10573 0.1426 -0.11159 0.15811 C -0.11354 0.1625 -0.11588 0.16644 -0.11745 0.17084 C -0.11823 0.17385 -0.11901 0.17662 -0.11979 0.17963 C -0.12292 0.19028 -0.12135 0.19121 -0.12799 0.20394 C -0.12917 0.20625 -0.13073 0.20834 -0.13151 0.21111 C -0.13268 0.2132 -0.13307 0.21598 -0.13346 0.21806 C -0.13424 0.2213 -0.13463 0.22385 -0.1362 0.22686 C -0.13737 0.2301 -0.13893 0.23357 -0.14049 0.23658 C -0.14206 0.23889 -0.14245 0.24121 -0.14323 0.24422 C -0.14401 0.24561 -0.1444 0.24815 -0.14479 0.24954 C -0.14596 0.25093 -0.14674 0.25255 -0.14792 0.25394 C -0.14948 0.25973 -0.15065 0.26621 -0.15338 0.27107 C -0.15651 0.27686 -0.15729 0.27917 -0.15963 0.28542 C -0.16003 0.2875 -0.16003 0.29051 -0.1612 0.29283 C -0.16237 0.29514 -0.16432 0.29723 -0.16588 0.3 C -0.16745 0.3044 -0.1694 0.30926 -0.17096 0.31412 C -0.17174 0.31713 -0.17253 0.32014 -0.1737 0.32292 C -0.17565 0.32639 -0.1776 0.32917 -0.17917 0.33264 C -0.18112 0.33658 -0.1819 0.34144 -0.18346 0.34537 C -0.18503 0.34815 -0.18698 0.35024 -0.18815 0.35301 C -0.18971 0.35556 -0.19049 0.35834 -0.19167 0.36135 C -0.19284 0.36366 -0.19323 0.36667 -0.19479 0.36852 C -0.19557 0.37061 -0.19713 0.37153 -0.19909 0.37292 C -0.20065 0.37547 -0.20221 0.37824 -0.20338 0.38125 C -0.20729 0.3919 -0.19948 0.38218 -0.20768 0.39399 C -0.2112 0.39885 -0.21549 0.40209 -0.21862 0.40695 C -0.22174 0.41181 -0.22526 0.41667 -0.22838 0.42153 C -0.22917 0.42361 -0.23034 0.42639 -0.2319 0.42848 C -0.24167 0.44098 -0.23112 0.42801 -0.24206 0.44005 C -0.2444 0.4426 -0.24635 0.44584 -0.24909 0.44885 C -0.25104 0.4507 -0.25338 0.45232 -0.25534 0.45417 C -0.25729 0.45649 -0.25885 0.45949 -0.26081 0.46181 C -0.26276 0.46389 -0.26471 0.46528 -0.26706 0.46736 C -0.27331 0.47269 -0.27799 0.47639 -0.28503 0.48033 C -0.2944 0.48519 -0.28854 0.48033 -0.29844 0.48727 C -0.30156 0.48959 -0.30469 0.4926 -0.30742 0.49445 C -0.31133 0.49653 -0.31445 0.49699 -0.31836 0.49885 C -0.32109 0.50024 -0.32383 0.50186 -0.32617 0.50278 C -0.33203 0.50556 -0.33867 0.50718 -0.34336 0.51042 C -0.34609 0.51158 -0.34883 0.51343 -0.35156 0.51436 C -0.35508 0.51574 -0.36094 0.51783 -0.36484 0.51875 C -0.36719 0.51922 -0.36992 0.51968 -0.37226 0.52014 C -0.38398 0.52269 -0.37226 0.52061 -0.3875 0.52315 C -0.38945 0.52408 -0.39141 0.52547 -0.39375 0.52547 C -0.39531 0.52662 -0.40937 0.52848 -0.41094 0.52894 C -0.42734 0.53195 -0.40234 0.52848 -0.42734 0.53195 L -0.51888 0.53033 C -0.52161 0.52986 -0.52435 0.52986 -0.52695 0.52894 C -0.5306 0.52755 -0.53411 0.525 -0.53906 0.52315 C -0.53997 0.52176 -0.54193 0.52061 -0.54427 0.51875 C -0.54544 0.51736 -0.5474 0.51574 -0.54857 0.51436 L -0.55208 0.51158 C -0.55286 0.50903 -0.55325 0.50672 -0.55404 0.50417 C -0.55482 0.50186 -0.55716 0.50024 -0.55716 0.49746 C -0.55716 0.49491 -0.55482 0.47986 -0.55286 0.47593 C -0.55208 0.47315 -0.55013 0.47107 -0.54857 0.46875 C -0.54661 0.46528 -0.54505 0.46181 -0.5431 0.45857 C -0.54193 0.45602 -0.54075 0.45278 -0.53906 0.45162 C -0.53529 0.44977 -0.53138 0.4507 -0.52851 0.45024 C -0.51094 0.45162 -0.49375 0.45232 -0.47695 0.45417 C -0.47539 0.45463 -0.47383 0.45602 -0.4724 0.45695 C -0.46888 0.46042 -0.46615 0.46621 -0.46341 0.47014 C -0.46172 0.47269 -0.4599 0.475 -0.45794 0.47709 C -0.45781 0.48125 -0.45781 0.48565 -0.45703 0.49005 C -0.45677 0.49306 -0.45625 0.49584 -0.45625 0.49885 C -0.45638 0.50857 -0.45677 0.51783 -0.45794 0.52755 C -0.4582 0.52894 -0.4595 0.52986 -0.4599 0.53195 C -0.46146 0.53635 -0.46263 0.54121 -0.46419 0.54607 C -0.46615 0.55186 -0.46797 0.55857 -0.47161 0.56297 C -0.47305 0.56505 -0.47461 0.5669 -0.47591 0.56875 C -0.4849 0.58334 -0.47279 0.56829 -0.48594 0.58426 C -0.49154 0.59167 -0.5043 0.60232 -0.5082 0.6044 C -0.5125 0.60764 -0.51641 0.61065 -0.5207 0.61297 C -0.5263 0.61644 -0.53216 0.61783 -0.53906 0.62037 C -0.54075 0.62176 -0.54388 0.62361 -0.54661 0.62477 C -0.54974 0.6257 -0.55208 0.62662 -0.55482 0.62755 C -0.58021 0.63496 -0.57396 0.63334 -0.59075 0.63635 C -0.61615 0.63449 -0.64154 0.63449 -0.66693 0.63195 C -0.66888 0.63195 -0.67057 0.62963 -0.6724 0.62755 C -0.67604 0.62315 -0.68307 0.61297 -0.68307 0.61343 C -0.68385 0.61111 -0.68424 0.60926 -0.6849 0.60764 C -0.68841 0.59352 -0.68802 0.58588 -0.68411 0.56736 C -0.68333 0.56482 -0.67318 0.56065 -0.6724 0.56019 C -0.66224 0.56065 -0.65208 0.55996 -0.64193 0.56158 C -0.63763 0.5625 -0.63763 0.57037 -0.63646 0.57454 C -0.63255 0.59306 -0.63529 0.57894 -0.63216 0.59607 C -0.63255 0.61389 -0.63255 0.63149 -0.63372 0.64908 C -0.6345 0.6544 -0.63646 0.66065 -0.63841 0.66459 C -0.63958 0.66806 -0.64115 0.67176 -0.6431 0.67477 C -0.64544 0.67963 -0.647 0.67871 -0.65013 0.68195 C -0.65208 0.68403 -0.65404 0.68727 -0.65638 0.68936 C -0.65833 0.69121 -0.66068 0.69167 -0.66341 0.69329 C -0.67135 0.69861 -0.66966 0.69908 -0.67943 0.70047 C -0.68503 0.70139 -0.69075 0.70139 -0.69661 0.70232 C -0.70846 0.70047 -0.72044 0.7 -0.73255 0.69769 C -0.73802 0.69653 -0.7599 0.68727 -0.76654 0.68311 C -0.79635 0.6669 -0.76588 0.68102 -0.78971 0.67037 C -0.79206 0.66783 -0.79753 0.66158 -0.7987 0.65764 C -0.80026 0.6544 -0.80221 0.6382 -0.80221 0.63635 C -0.80182 0.61783 -0.80651 0.59699 -0.79596 0.58588 C -0.7944 0.58426 -0.79245 0.58426 -0.79049 0.58287 C -0.78333 0.5838 -0.7763 0.58334 -0.76927 0.58426 C -0.76823 0.58496 -0.76771 0.58635 -0.76732 0.58727 C -0.76654 0.59213 -0.76615 0.59699 -0.76549 0.60186 C -0.76458 0.62223 -0.76393 0.6213 -0.76654 0.64213 C -0.76693 0.64514 -0.7694 0.65348 -0.77083 0.65625 C -0.77174 0.65764 -0.77279 0.65811 -0.77357 0.65926 C -0.7845 0.67176 -0.77213 0.65834 -0.78255 0.66899 C -0.7845 0.67084 -0.78581 0.67385 -0.78815 0.67477 C -0.79245 0.67755 -0.79753 0.67917 -0.80221 0.68056 C -0.80846 0.68195 -0.81432 0.68149 -0.82018 0.68195 C -0.82799 0.6801 -0.83073 0.68311 -0.84284 0.67616 C -0.85534 0.66852 -0.88659 0.66204 -0.89401 0.63774 C -0.90807 0.59306 -0.89479 0.62616 -0.90573 0.58426 C -0.9069 0.5794 -0.91237 0.57037 -0.91393 0.56551 C -0.91471 0.56204 -0.91354 0.56389 -0.91432 0.56019 C -0.91471 0.55625 -0.91601 0.54931 -0.91641 0.54561 C -0.91719 0.53473 -0.90221 0.53473 -0.90378 0.52454 C -0.90417 0.51968 -0.90495 0.51482 -0.90534 0.51042 C -0.90612 0.50324 -0.9069 0.49584 -0.90729 0.48866 C -0.90768 0.48565 -0.90807 0.48334 -0.90807 0.48033 C -0.90885 0.47223 -0.90885 0.46875 -0.91003 0.46181 C -0.91042 0.45996 -0.91081 0.45857 -0.91081 0.45695 C -0.9112 0.45324 -0.9112 0.44931 -0.91198 0.44584 C -0.91198 0.44399 -0.91315 0.44306 -0.91354 0.44144 C -0.91471 0.4382 -0.91588 0.43473 -0.91706 0.43172 C -0.91784 0.4294 -0.91823 0.42686 -0.91901 0.42408 C -0.9194 0.42246 -0.9194 0.42014 -0.91979 0.41875 C -0.92018 0.41713 -0.92096 0.41667 -0.92174 0.41574 C -0.92213 0.41436 -0.92213 0.41274 -0.92253 0.41135 C -0.92331 0.40857 -0.92565 0.40463 -0.92721 0.40301 C -0.92838 0.40116 -0.93034 0.40024 -0.93151 0.39838 C -0.94128 0.38704 -0.93229 0.39352 -0.94753 0.38125 C -0.94948 0.37986 -0.95104 0.37824 -0.95299 0.37686 C -0.95495 0.37593 -0.9569 0.37547 -0.95846 0.37408 C -0.96042 0.37246 -0.96198 0.37014 -0.96393 0.36852 C -0.99362 0.34375 -0.97292 0.36528 -0.99167 0.34283 C -0.99792 0.33473 -0.99753 0.33704 -1.00338 0.32824 C -1.00534 0.32593 -1.00729 0.32292 -1.00885 0.31991 C -1.01003 0.31667 -1.01081 0.3132 -1.01237 0.30973 C -1.0237 0.28311 -1.01354 0.31181 -1.0237 0.27963 C -1.02799 0.25093 -1.0237 0.28449 -1.02643 0.25093 C -1.02721 0.24607 -1.02799 0.24121 -1.02838 0.23658 C -1.02878 0.23357 -1.02917 0.2301 -1.02917 0.22686 C -1.02917 0.21713 -1.02917 0.2044 -1.02643 0.19514 C -1.02565 0.19213 -1.02448 0.18936 -1.02292 0.18681 C -1.02057 0.18149 -1.01784 0.17709 -1.0151 0.17269 C -1.01276 0.16945 -1.01081 0.16644 -1.00885 0.16412 C -1.00299 0.15672 -1.00143 0.15533 -0.99635 0.14954 C -0.98932 0.15047 -0.98698 0.15047 -0.98073 0.15232 C -0.97995 0.15278 -0.97838 0.15348 -0.97721 0.15394 C -0.97565 0.1544 -0.97448 0.15579 -0.97292 0.15672 C -0.96823 0.15973 -0.96823 0.15926 -0.96393 0.16111 C -0.96237 0.1625 -0.96081 0.16412 -0.95963 0.16505 C -0.95221 0.1713 -0.95534 0.16736 -0.94831 0.17524 C -0.93268 0.19375 -0.93698 0.18889 -0.92331 0.20672 C -0.92213 0.2088 -0.92057 0.21065 -0.91901 0.21274 C -0.91784 0.21412 -0.91628 0.21505 -0.91549 0.2169 C -0.91471 0.21806 -0.91393 0.21991 -0.91276 0.2213 C -0.91081 0.22385 -0.90846 0.2257 -0.90651 0.22824 C -0.90495 0.2301 -0.90417 0.23218 -0.90299 0.23403 C -0.90182 0.23496 -0.89948 0.22871 -0.8987 0.2301 C -0.89206 0.2419 -0.8901 0.22732 -0.8862 0.22732 C -0.84323 0.19329 -0.80846 0.1801 -0.76549 0.14653 C -0.72435 0.18056 -0.67604 0.19121 -0.6349 0.2257 C -0.60247 0.16111 -0.56497 0.11899 -0.53255 0.05463 " pathEditMode="relative" rAng="0" ptsTypes="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41" y="3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4009608"/>
            <a:ext cx="12192000" cy="282617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72B5F64-02D6-029A-122D-C6A1A1A3D863}"/>
              </a:ext>
            </a:extLst>
          </p:cNvPr>
          <p:cNvSpPr/>
          <p:nvPr/>
        </p:nvSpPr>
        <p:spPr>
          <a:xfrm>
            <a:off x="0" y="6114474"/>
            <a:ext cx="6096000" cy="7435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ĐỘI ONG VÀNG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D29C2FA-8DC5-E711-B80A-79A7EED8403E}"/>
              </a:ext>
            </a:extLst>
          </p:cNvPr>
          <p:cNvSpPr/>
          <p:nvPr/>
        </p:nvSpPr>
        <p:spPr>
          <a:xfrm>
            <a:off x="6096000" y="6114473"/>
            <a:ext cx="6095999" cy="743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ĐỘI ONG MẬT</a:t>
            </a:r>
          </a:p>
        </p:txBody>
      </p:sp>
      <p:pic>
        <p:nvPicPr>
          <p:cNvPr id="31" name="Picture 39">
            <a:hlinkClick r:id="rId5" action="ppaction://hlinksldjump"/>
            <a:extLst>
              <a:ext uri="{FF2B5EF4-FFF2-40B4-BE49-F238E27FC236}">
                <a16:creationId xmlns="" xmlns:a16="http://schemas.microsoft.com/office/drawing/2014/main" id="{E44E7FEC-0258-B610-4CD0-F6C34713D4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8970" y="5673736"/>
            <a:ext cx="1074062" cy="11917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A9C0A663-C785-59DF-11A9-C34CFD7BA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1965" y="1394117"/>
            <a:ext cx="1811761" cy="201876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8843" y="2876920"/>
            <a:ext cx="1811761" cy="19776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9612678B-EE75-55FB-C072-8EB9686A14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0760" y="1384085"/>
            <a:ext cx="1801081" cy="20257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A7F0CEA3-20CD-358A-16E3-97D6A0C094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9472" y="1369038"/>
            <a:ext cx="1800501" cy="20187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3209599F-9511-33DA-CC9C-A1E929B212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1431" y="2810173"/>
            <a:ext cx="1908903" cy="203466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F19CAA17-DCB0-F706-C7FD-80E497704C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5002" y="2788889"/>
            <a:ext cx="1811761" cy="197763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E40FE0D9-77A0-22F4-5E64-35CC10E6E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3981" y="2771572"/>
            <a:ext cx="1806396" cy="1946814"/>
          </a:xfrm>
          <a:prstGeom prst="rect">
            <a:avLst/>
          </a:prstGeom>
        </p:spPr>
      </p:pic>
      <p:pic>
        <p:nvPicPr>
          <p:cNvPr id="39" name="Picture 3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54038B36-7B32-1923-F2D1-49DF837DD9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2414" y="2872631"/>
            <a:ext cx="1737360" cy="2011679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0DF68C1E-2179-B34A-BCEB-70C476CED7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87820" y="1346518"/>
            <a:ext cx="1737360" cy="2018763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  <a:extLst>
              <a:ext uri="{FF2B5EF4-FFF2-40B4-BE49-F238E27FC236}">
                <a16:creationId xmlns="" xmlns:a16="http://schemas.microsoft.com/office/drawing/2014/main" id="{EA846E30-F607-6821-3333-3FA45B4467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320" y="2827218"/>
            <a:ext cx="1737360" cy="2018763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F97F94B7-8D57-78D5-30C3-BD3FC95FE1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12776" y="1343223"/>
            <a:ext cx="1737360" cy="2018763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  <a:extLst>
              <a:ext uri="{FF2B5EF4-FFF2-40B4-BE49-F238E27FC236}">
                <a16:creationId xmlns="" xmlns:a16="http://schemas.microsoft.com/office/drawing/2014/main" id="{81F2874D-0A02-694D-D5EE-6801F0E9C97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48499" y="2821665"/>
            <a:ext cx="1737360" cy="2011679"/>
          </a:xfrm>
          <a:prstGeom prst="rect">
            <a:avLst/>
          </a:prstGeom>
        </p:spPr>
      </p:pic>
      <p:pic>
        <p:nvPicPr>
          <p:cNvPr id="48" name="Picture 47">
            <a:hlinkClick r:id="rId23" action="ppaction://hlinksldjump"/>
            <a:extLst>
              <a:ext uri="{FF2B5EF4-FFF2-40B4-BE49-F238E27FC236}">
                <a16:creationId xmlns="" xmlns:a16="http://schemas.microsoft.com/office/drawing/2014/main" id="{103E4B86-42BD-A5D8-5AEC-81DE2E709EF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70875" y="2846352"/>
            <a:ext cx="1737360" cy="2011679"/>
          </a:xfrm>
          <a:prstGeom prst="rect">
            <a:avLst/>
          </a:prstGeom>
        </p:spPr>
      </p:pic>
      <p:pic>
        <p:nvPicPr>
          <p:cNvPr id="49" name="Picture 48">
            <a:hlinkClick r:id="rId25" action="ppaction://hlinksldjump"/>
            <a:extLst>
              <a:ext uri="{FF2B5EF4-FFF2-40B4-BE49-F238E27FC236}">
                <a16:creationId xmlns="" xmlns:a16="http://schemas.microsoft.com/office/drawing/2014/main" id="{E564BF07-FDE6-5695-E241-2CBB199637E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91391" y="1358911"/>
            <a:ext cx="1737360" cy="2011679"/>
          </a:xfrm>
          <a:prstGeom prst="rect">
            <a:avLst/>
          </a:prstGeom>
        </p:spPr>
      </p:pic>
      <p:pic>
        <p:nvPicPr>
          <p:cNvPr id="67" name="Picture 15">
            <a:extLst>
              <a:ext uri="{FF2B5EF4-FFF2-40B4-BE49-F238E27FC236}">
                <a16:creationId xmlns="" xmlns:a16="http://schemas.microsoft.com/office/drawing/2014/main" id="{6862AA29-9A43-BC5F-5F2F-58F5A5D7DF6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0537366" y="1"/>
            <a:ext cx="1661693" cy="1730931"/>
          </a:xfrm>
          <a:prstGeom prst="rect">
            <a:avLst/>
          </a:prstGeom>
        </p:spPr>
      </p:pic>
      <p:pic>
        <p:nvPicPr>
          <p:cNvPr id="68" name="Picture 22">
            <a:extLst>
              <a:ext uri="{FF2B5EF4-FFF2-40B4-BE49-F238E27FC236}">
                <a16:creationId xmlns="" xmlns:a16="http://schemas.microsoft.com/office/drawing/2014/main" id="{EEF6FF90-6C16-2601-BB22-A0B3CA1680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662381" y="1"/>
            <a:ext cx="1496226" cy="20151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192D51-C174-F40F-16B5-D221A3D271F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100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=""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93686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 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=""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  <a:buClrTx/>
            </a:pPr>
            <a:r>
              <a:rPr lang="en-US" sz="4400" kern="1200" noProof="1">
                <a:solidFill>
                  <a:prstClr val="black"/>
                </a:solidFill>
                <a:cs typeface="Arial" panose="020B0604020202020204" pitchFamily="34" charset="0"/>
              </a:rPr>
              <a:t>Số làm tròn đến hàng chục của 41 là</a:t>
            </a:r>
            <a:endParaRPr lang="vi-VN" sz="4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53" name="Picture 18">
            <a:hlinkClick r:id="rId5" action="ppaction://hlinksldjump"/>
            <a:extLst>
              <a:ext uri="{FF2B5EF4-FFF2-40B4-BE49-F238E27FC236}">
                <a16:creationId xmlns="" xmlns:a16="http://schemas.microsoft.com/office/drawing/2014/main" id="{81E3C240-FEC2-E53F-1699-F9382F928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1054" name="Picture 19">
            <a:extLst>
              <a:ext uri="{FF2B5EF4-FFF2-40B4-BE49-F238E27FC236}">
                <a16:creationId xmlns=""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54B85D-37E4-28E6-BEC5-414C7FB73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76914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=""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=""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hàng trăm của 203 là</a:t>
            </a:r>
            <a:endParaRPr lang="vi-VN" sz="4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=""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C7B901AF-BE32-A847-EAE6-4871FF334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C1E684A-9FDE-752A-2B32-61AC817009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6114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=""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=""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lnSpc>
                <a:spcPct val="150000"/>
              </a:lnSpc>
              <a:buClrTx/>
            </a:pPr>
            <a:r>
              <a:rPr lang="en-US" sz="44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</a:t>
            </a:r>
            <a:r>
              <a:rPr lang="vi-VN" sz="44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à</a:t>
            </a:r>
            <a:r>
              <a:rPr lang="en-US" sz="44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 chục của 89 là</a:t>
            </a:r>
            <a:endParaRPr lang="vi-VN" sz="4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=""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D59E1ACE-8989-022A-A0F8-7E84EAF95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091B910-2322-8ABC-259B-A1B3C1FDA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907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=""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=""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lnSpc>
                <a:spcPct val="150000"/>
              </a:lnSpc>
              <a:buClrTx/>
            </a:pPr>
            <a:r>
              <a:rPr lang="en-US" sz="44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hàng trăm của 150 là</a:t>
            </a:r>
            <a:endParaRPr lang="vi-VN" sz="4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=""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3909DD0D-512B-875C-1269-635732E7F6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588F89-FF61-52CA-4519-6748D3A41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43369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=""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4 200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=""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hàng trăm của 4 213 là</a:t>
            </a:r>
            <a:endParaRPr lang="vi-VN" sz="4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=""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18898012-31F4-2225-2DE2-A070248CA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32CC15B-1F05-BF17-5BCB-06345E051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05375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=""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8 410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=""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hàng chục của 8 408 là</a:t>
            </a:r>
            <a:endParaRPr lang="vi-VN" sz="4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=""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79FA6FAB-6C29-C10A-6CED-E3712B9AF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7ADE940-A59C-9B4B-FBF2-7C4E6C50B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3135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=""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23 800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=""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hàng trăm của 23 756 là</a:t>
            </a:r>
            <a:endParaRPr lang="vi-VN" sz="4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=""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22406B53-E77F-AC08-6765-3C45A29B9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E99A67-2F1D-6C81-9C10-4850A95B5B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00667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="" xmlns:a16="http://schemas.microsoft.com/office/drawing/2014/main" id="{A40AF3F7-2656-A412-6A4C-E21DF73F9BF4}"/>
              </a:ext>
            </a:extLst>
          </p:cNvPr>
          <p:cNvSpPr/>
          <p:nvPr/>
        </p:nvSpPr>
        <p:spPr>
          <a:xfrm>
            <a:off x="1982912" y="1571946"/>
            <a:ext cx="6822041" cy="391445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Qua bài học này, các em biết thêm được điều gì?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2516">
            <a:off x="4669087" y="3667346"/>
            <a:ext cx="2233604" cy="25600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148440" y="5814441"/>
            <a:ext cx="853060" cy="852671"/>
            <a:chOff x="0" y="0"/>
            <a:chExt cx="1706120" cy="170534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06120" cy="1705343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15958">
              <a:off x="294603" y="433660"/>
              <a:ext cx="1116913" cy="39929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408043" y="1777501"/>
            <a:ext cx="7466701" cy="1666162"/>
            <a:chOff x="-4092579" y="-539397"/>
            <a:chExt cx="14933401" cy="3332323"/>
          </a:xfrm>
        </p:grpSpPr>
        <p:sp>
          <p:nvSpPr>
            <p:cNvPr id="9" name="TextBox 9">
              <a:hlinkClick r:id="rId7"/>
            </p:cNvPr>
            <p:cNvSpPr txBox="1"/>
            <p:nvPr/>
          </p:nvSpPr>
          <p:spPr>
            <a:xfrm>
              <a:off x="-1685171" y="1142014"/>
              <a:ext cx="12525993" cy="1125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7"/>
            </p:cNvPr>
            <p:cNvSpPr txBox="1"/>
            <p:nvPr/>
          </p:nvSpPr>
          <p:spPr>
            <a:xfrm>
              <a:off x="-4092579" y="-539397"/>
              <a:ext cx="3767424" cy="3332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6667" b="1" dirty="0">
                  <a:solidFill>
                    <a:srgbClr val="F7941D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22556" y="3610459"/>
            <a:ext cx="2443793" cy="2206865"/>
            <a:chOff x="0" y="0"/>
            <a:chExt cx="4887585" cy="4413729"/>
          </a:xfrm>
        </p:grpSpPr>
        <p:pic>
          <p:nvPicPr>
            <p:cNvPr id="13" name="Picture 1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890778">
              <a:off x="375459" y="472049"/>
              <a:ext cx="4136668" cy="346963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584380" flipH="1">
              <a:off x="615357" y="1707958"/>
              <a:ext cx="1500381" cy="120030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19021" y="1880258"/>
              <a:ext cx="1051561" cy="65321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546990" y="498568"/>
            <a:ext cx="2374025" cy="2114107"/>
            <a:chOff x="0" y="0"/>
            <a:chExt cx="4748051" cy="4228214"/>
          </a:xfrm>
        </p:grpSpPr>
        <p:pic>
          <p:nvPicPr>
            <p:cNvPr id="17" name="Picture 17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2841775" y="1886145"/>
              <a:ext cx="1318324" cy="532124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9131520" y="1669907"/>
            <a:ext cx="2220210" cy="1919037"/>
            <a:chOff x="0" y="0"/>
            <a:chExt cx="4440421" cy="3838073"/>
          </a:xfrm>
        </p:grpSpPr>
        <p:pic>
          <p:nvPicPr>
            <p:cNvPr id="21" name="Picture 21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19059">
              <a:off x="151876" y="184222"/>
              <a:ext cx="4136668" cy="346963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012660" flipH="1">
              <a:off x="423412" y="1597227"/>
              <a:ext cx="1500381" cy="120030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-403901">
              <a:off x="479679" y="1948544"/>
              <a:ext cx="1101190" cy="444480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4401762" y="525909"/>
            <a:ext cx="2220210" cy="1919037"/>
            <a:chOff x="0" y="0"/>
            <a:chExt cx="4440421" cy="3838073"/>
          </a:xfrm>
        </p:grpSpPr>
        <p:pic>
          <p:nvPicPr>
            <p:cNvPr id="25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19059">
              <a:off x="151876" y="184222"/>
              <a:ext cx="4136668" cy="346963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012660" flipH="1">
              <a:off x="423412" y="1597227"/>
              <a:ext cx="1500381" cy="1200305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-835712">
              <a:off x="451904" y="1810795"/>
              <a:ext cx="1171989" cy="649921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1306192" y="2864268"/>
            <a:ext cx="2608126" cy="2447070"/>
            <a:chOff x="0" y="0"/>
            <a:chExt cx="5216252" cy="4894140"/>
          </a:xfrm>
        </p:grpSpPr>
        <p:pic>
          <p:nvPicPr>
            <p:cNvPr id="29" name="Picture 29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502043">
              <a:off x="539792" y="712255"/>
              <a:ext cx="4136668" cy="3469630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808441" flipH="1">
              <a:off x="1095424" y="2615969"/>
              <a:ext cx="1500381" cy="1200305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-835712">
              <a:off x="1127398" y="2854323"/>
              <a:ext cx="1171989" cy="649921"/>
            </a:xfrm>
            <a:prstGeom prst="rect">
              <a:avLst/>
            </a:prstGeom>
          </p:spPr>
        </p:pic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371768" flipH="1">
            <a:off x="6869015" y="1298205"/>
            <a:ext cx="907775" cy="115411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55197" y="2249149"/>
            <a:ext cx="5300687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Ôn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quy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đến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chục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trăm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Lấy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ví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98567" y="772570"/>
            <a:ext cx="8613949" cy="1387564"/>
            <a:chOff x="27616" y="133617"/>
            <a:chExt cx="4204397" cy="273500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23382">
              <a:off x="27616" y="133617"/>
              <a:ext cx="4204397" cy="2735001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95356" y="554829"/>
              <a:ext cx="3763150" cy="172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en-US" sz="4334" b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93601" flipH="1">
            <a:off x="9534913" y="797892"/>
            <a:ext cx="1451813" cy="1217708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425405">
            <a:off x="1077531" y="711277"/>
            <a:ext cx="2453065" cy="1390939"/>
            <a:chOff x="0" y="0"/>
            <a:chExt cx="4906130" cy="2781877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818136">
              <a:off x="224416" y="280748"/>
              <a:ext cx="2647249" cy="2220380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3760402" y="1245860"/>
              <a:ext cx="274975" cy="2016481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643FD50-E03B-8287-6B49-0F9FD9114AB4}"/>
              </a:ext>
            </a:extLst>
          </p:cNvPr>
          <p:cNvSpPr txBox="1"/>
          <p:nvPr/>
        </p:nvSpPr>
        <p:spPr>
          <a:xfrm>
            <a:off x="3500440" y="3480733"/>
            <a:ext cx="5191119" cy="278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thêm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tình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huống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tiễn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quy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đến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chục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trăm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đối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phạm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vị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100 000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đố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người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VD1: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61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952125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80292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44063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856316" y="1833092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465972" y="2781838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9856316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1661379" y="2264534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1166185" y="2818328"/>
            <a:ext cx="108182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61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1609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/>
              <a:t>+ Ta </a:t>
            </a:r>
            <a:r>
              <a:rPr lang="en-US" sz="3200" dirty="0" err="1" smtClean="0"/>
              <a:t>thấy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61 </a:t>
            </a:r>
            <a:r>
              <a:rPr lang="en-US" sz="3200" dirty="0" err="1" smtClean="0"/>
              <a:t>gần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  </a:t>
            </a:r>
            <a:r>
              <a:rPr lang="en-US" sz="3200" dirty="0" err="1" smtClean="0"/>
              <a:t>hơn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Vậy</a:t>
            </a:r>
            <a:r>
              <a:rPr lang="en-US" sz="3200" dirty="0" smtClean="0"/>
              <a:t>: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61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chục</a:t>
            </a:r>
            <a:r>
              <a:rPr lang="en-US" sz="3200" dirty="0" smtClean="0"/>
              <a:t>, ta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</a:t>
            </a:r>
          </a:p>
          <a:p>
            <a:pPr algn="just"/>
            <a:r>
              <a:rPr lang="en-US" sz="3200" dirty="0" smtClean="0"/>
              <a:t> (</a:t>
            </a:r>
            <a:r>
              <a:rPr lang="en-US" sz="3200" dirty="0" err="1" smtClean="0"/>
              <a:t>gọi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lùi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7748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VD2: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62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952125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80292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44063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856316" y="1833092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465972" y="2781838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9856316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2462768" y="2288147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1957591" y="2768957"/>
            <a:ext cx="108182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62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1609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/>
              <a:t>+ Ta </a:t>
            </a:r>
            <a:r>
              <a:rPr lang="en-US" sz="3200" dirty="0" err="1" smtClean="0"/>
              <a:t>thấy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62 </a:t>
            </a:r>
            <a:r>
              <a:rPr lang="en-US" sz="3200" dirty="0" err="1" smtClean="0"/>
              <a:t>gần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  </a:t>
            </a:r>
            <a:r>
              <a:rPr lang="en-US" sz="3200" dirty="0" err="1" smtClean="0"/>
              <a:t>hơn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Vậy</a:t>
            </a:r>
            <a:r>
              <a:rPr lang="en-US" sz="3200" dirty="0" smtClean="0"/>
              <a:t>: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62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chục</a:t>
            </a:r>
            <a:r>
              <a:rPr lang="en-US" sz="3200" dirty="0" smtClean="0"/>
              <a:t>, ta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</a:t>
            </a:r>
          </a:p>
          <a:p>
            <a:pPr algn="just"/>
            <a:r>
              <a:rPr lang="en-US" sz="3200" dirty="0" smtClean="0"/>
              <a:t> (</a:t>
            </a:r>
            <a:r>
              <a:rPr lang="en-US" sz="3200" dirty="0" err="1" smtClean="0"/>
              <a:t>gọi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lùi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58446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VD3: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63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952125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80292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44063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856316" y="1833092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465972" y="2781838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9856316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3284116" y="2292439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97622" y="2794715"/>
            <a:ext cx="108182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63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1609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/>
              <a:t>+ Ta </a:t>
            </a:r>
            <a:r>
              <a:rPr lang="en-US" sz="3200" dirty="0" err="1" smtClean="0"/>
              <a:t>thấy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63 </a:t>
            </a:r>
            <a:r>
              <a:rPr lang="en-US" sz="3200" dirty="0" err="1" smtClean="0"/>
              <a:t>gần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  </a:t>
            </a:r>
            <a:r>
              <a:rPr lang="en-US" sz="3200" dirty="0" err="1" smtClean="0"/>
              <a:t>hơn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Vậy</a:t>
            </a:r>
            <a:r>
              <a:rPr lang="en-US" sz="3200" dirty="0" smtClean="0"/>
              <a:t>: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63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chục</a:t>
            </a:r>
            <a:r>
              <a:rPr lang="en-US" sz="3200" dirty="0" smtClean="0"/>
              <a:t>, ta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</a:t>
            </a:r>
          </a:p>
          <a:p>
            <a:pPr algn="just"/>
            <a:r>
              <a:rPr lang="en-US" sz="3200" dirty="0" smtClean="0"/>
              <a:t> (</a:t>
            </a:r>
            <a:r>
              <a:rPr lang="en-US" sz="3200" dirty="0" err="1" smtClean="0"/>
              <a:t>gọi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lùi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54845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VD4: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64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13918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952125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80292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44063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856316" y="1833092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31822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465972" y="2781838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762402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9856316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4098385" y="2283853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3580332" y="2781837"/>
            <a:ext cx="108182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64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1609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/>
              <a:t>+ Ta </a:t>
            </a:r>
            <a:r>
              <a:rPr lang="en-US" sz="3200" dirty="0" err="1" smtClean="0"/>
              <a:t>thấy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64 </a:t>
            </a:r>
            <a:r>
              <a:rPr lang="en-US" sz="3200" dirty="0" err="1" smtClean="0"/>
              <a:t>gần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  </a:t>
            </a:r>
            <a:r>
              <a:rPr lang="en-US" sz="3200" dirty="0" err="1" smtClean="0"/>
              <a:t>hơn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Vậy</a:t>
            </a:r>
            <a:r>
              <a:rPr lang="en-US" sz="3200" dirty="0" smtClean="0"/>
              <a:t>: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64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chục</a:t>
            </a:r>
            <a:r>
              <a:rPr lang="en-US" sz="3200" dirty="0" smtClean="0"/>
              <a:t>, ta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</a:t>
            </a:r>
          </a:p>
          <a:p>
            <a:pPr algn="just"/>
            <a:r>
              <a:rPr lang="en-US" sz="3200" dirty="0" smtClean="0"/>
              <a:t> (</a:t>
            </a:r>
            <a:r>
              <a:rPr lang="en-US" sz="3200" dirty="0" err="1" smtClean="0"/>
              <a:t>gọi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lùi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3335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VD5: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65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524262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4851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7276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1292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88353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849094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748472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673606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482827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  <a:r>
              <a:rPr lang="en-US" sz="4800" dirty="0" smtClean="0">
                <a:solidFill>
                  <a:srgbClr val="FF0000"/>
                </a:solidFill>
              </a:rPr>
              <a:t>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014469" y="2781838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7</a:t>
            </a:r>
            <a:r>
              <a:rPr lang="en-US" sz="4800" dirty="0" smtClean="0">
                <a:solidFill>
                  <a:srgbClr val="FF0000"/>
                </a:solidFill>
              </a:rPr>
              <a:t>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9426386" y="2270976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5087163" y="2240921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4610645" y="2708859"/>
            <a:ext cx="1004552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  <a:r>
              <a:rPr lang="en-US" sz="4800" dirty="0" smtClean="0">
                <a:solidFill>
                  <a:srgbClr val="FF0000"/>
                </a:solidFill>
              </a:rPr>
              <a:t>5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24985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/>
              <a:t>+ Ta </a:t>
            </a:r>
            <a:r>
              <a:rPr lang="en-US" sz="3200" dirty="0" err="1" smtClean="0"/>
              <a:t>thấy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65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đều</a:t>
            </a:r>
            <a:r>
              <a:rPr lang="en-US" sz="3200" dirty="0" smtClean="0"/>
              <a:t> </a:t>
            </a:r>
            <a:r>
              <a:rPr lang="en-US" sz="3200" dirty="0" err="1" smtClean="0"/>
              <a:t>hai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 </a:t>
            </a:r>
            <a:r>
              <a:rPr lang="en-US" sz="3200" dirty="0" err="1" smtClean="0"/>
              <a:t>và</a:t>
            </a:r>
            <a:r>
              <a:rPr lang="en-US" sz="3200" dirty="0" smtClean="0"/>
              <a:t> 70</a:t>
            </a:r>
          </a:p>
          <a:p>
            <a:pPr algn="just"/>
            <a:r>
              <a:rPr lang="en-US" sz="3200" dirty="0" err="1" smtClean="0"/>
              <a:t>Quy</a:t>
            </a:r>
            <a:r>
              <a:rPr lang="en-US" sz="3200" dirty="0" smtClean="0"/>
              <a:t> </a:t>
            </a:r>
            <a:r>
              <a:rPr lang="en-US" sz="3200" dirty="0" err="1" smtClean="0"/>
              <a:t>ước</a:t>
            </a:r>
            <a:r>
              <a:rPr lang="en-US" sz="3200" dirty="0" smtClean="0"/>
              <a:t>: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65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chục</a:t>
            </a:r>
            <a:r>
              <a:rPr lang="en-US" sz="3200" dirty="0" smtClean="0"/>
              <a:t>, ta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tiến</a:t>
            </a:r>
            <a:r>
              <a:rPr lang="en-US" sz="3200" dirty="0" smtClean="0"/>
              <a:t>,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70.</a:t>
            </a:r>
          </a:p>
        </p:txBody>
      </p:sp>
    </p:spTree>
    <p:extLst>
      <p:ext uri="{BB962C8B-B14F-4D97-AF65-F5344CB8AC3E}">
        <p14:creationId xmlns:p14="http://schemas.microsoft.com/office/powerpoint/2010/main" val="37195891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1388</Words>
  <Application>Microsoft Office PowerPoint</Application>
  <PresentationFormat>Custom</PresentationFormat>
  <Paragraphs>202</Paragraphs>
  <Slides>42</Slides>
  <Notes>14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73</cp:revision>
  <dcterms:modified xsi:type="dcterms:W3CDTF">2024-02-15T01:20:48Z</dcterms:modified>
</cp:coreProperties>
</file>