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  <p:sldMasterId id="2147483714" r:id="rId5"/>
    <p:sldMasterId id="2147483727" r:id="rId6"/>
    <p:sldMasterId id="2147483739" r:id="rId7"/>
  </p:sldMasterIdLst>
  <p:notesMasterIdLst>
    <p:notesMasterId r:id="rId31"/>
  </p:notesMasterIdLst>
  <p:sldIdLst>
    <p:sldId id="2754" r:id="rId8"/>
    <p:sldId id="2744" r:id="rId9"/>
    <p:sldId id="2702" r:id="rId10"/>
    <p:sldId id="2695" r:id="rId11"/>
    <p:sldId id="2746" r:id="rId12"/>
    <p:sldId id="2708" r:id="rId13"/>
    <p:sldId id="2630" r:id="rId14"/>
    <p:sldId id="2709" r:id="rId15"/>
    <p:sldId id="2743" r:id="rId16"/>
    <p:sldId id="2729" r:id="rId17"/>
    <p:sldId id="2733" r:id="rId18"/>
    <p:sldId id="2734" r:id="rId19"/>
    <p:sldId id="2748" r:id="rId20"/>
    <p:sldId id="2752" r:id="rId21"/>
    <p:sldId id="2735" r:id="rId22"/>
    <p:sldId id="2751" r:id="rId23"/>
    <p:sldId id="2750" r:id="rId24"/>
    <p:sldId id="2736" r:id="rId25"/>
    <p:sldId id="2749" r:id="rId26"/>
    <p:sldId id="2745" r:id="rId27"/>
    <p:sldId id="2753" r:id="rId28"/>
    <p:sldId id="2712" r:id="rId29"/>
    <p:sldId id="2739" r:id="rId30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A09A0-2F0B-428D-9F9F-5B8076901133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47ECC-C848-464F-B780-4F8D1E3A7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7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5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52B65-FB76-426B-9D97-F61AE3D512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0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DAAC6-1F2F-40FB-B916-23D03E60694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79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8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018328"/>
      </p:ext>
    </p:extLst>
  </p:cSld>
  <p:clrMapOvr>
    <a:masterClrMapping/>
  </p:clrMapOvr>
  <p:transition spd="slow">
    <p:comb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0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94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11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24" indent="0">
              <a:buNone/>
              <a:defRPr sz="1600"/>
            </a:lvl2pPr>
            <a:lvl3pPr marL="1219048" indent="0">
              <a:buNone/>
              <a:defRPr sz="1300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4" indent="0">
              <a:buNone/>
              <a:defRPr sz="1200"/>
            </a:lvl7pPr>
            <a:lvl8pPr marL="4266667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24" indent="0">
              <a:buNone/>
              <a:defRPr sz="3700"/>
            </a:lvl2pPr>
            <a:lvl3pPr marL="1219048" indent="0">
              <a:buNone/>
              <a:defRPr sz="3200"/>
            </a:lvl3pPr>
            <a:lvl4pPr marL="1828571" indent="0">
              <a:buNone/>
              <a:defRPr sz="2700"/>
            </a:lvl4pPr>
            <a:lvl5pPr marL="2438095" indent="0">
              <a:buNone/>
              <a:defRPr sz="2700"/>
            </a:lvl5pPr>
            <a:lvl6pPr marL="3047619" indent="0">
              <a:buNone/>
              <a:defRPr sz="2700"/>
            </a:lvl6pPr>
            <a:lvl7pPr marL="3657144" indent="0">
              <a:buNone/>
              <a:defRPr sz="2700"/>
            </a:lvl7pPr>
            <a:lvl8pPr marL="4266667" indent="0">
              <a:buNone/>
              <a:defRPr sz="2700"/>
            </a:lvl8pPr>
            <a:lvl9pPr marL="487619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24" indent="0">
              <a:buNone/>
              <a:defRPr sz="1600"/>
            </a:lvl2pPr>
            <a:lvl3pPr marL="1219048" indent="0">
              <a:buNone/>
              <a:defRPr sz="1300"/>
            </a:lvl3pPr>
            <a:lvl4pPr marL="1828571" indent="0">
              <a:buNone/>
              <a:defRPr sz="1200"/>
            </a:lvl4pPr>
            <a:lvl5pPr marL="2438095" indent="0">
              <a:buNone/>
              <a:defRPr sz="1200"/>
            </a:lvl5pPr>
            <a:lvl6pPr marL="3047619" indent="0">
              <a:buNone/>
              <a:defRPr sz="1200"/>
            </a:lvl6pPr>
            <a:lvl7pPr marL="3657144" indent="0">
              <a:buNone/>
              <a:defRPr sz="1200"/>
            </a:lvl7pPr>
            <a:lvl8pPr marL="4266667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39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69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5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11611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436569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993371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7139"/>
      </p:ext>
    </p:extLst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20943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15676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11473"/>
      </p:ext>
    </p:extLst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6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5469"/>
      </p:ext>
    </p:extLst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58881"/>
      </p:ext>
    </p:extLst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69380"/>
      </p:ext>
    </p:extLst>
  </p:cSld>
  <p:clrMapOvr>
    <a:masterClrMapping/>
  </p:clrMapOvr>
  <p:transition spd="slow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75207"/>
      </p:ext>
    </p:extLst>
  </p:cSld>
  <p:clrMapOvr>
    <a:masterClrMapping/>
  </p:clrMapOvr>
  <p:transition spd="slow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90945"/>
      </p:ext>
    </p:extLst>
  </p:cSld>
  <p:clrMapOvr>
    <a:masterClrMapping/>
  </p:clrMapOvr>
  <p:transition spd="slow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48">
              <a:buClr>
                <a:srgbClr val="000000"/>
              </a:buClr>
            </a:pPr>
            <a:fld id="{00000000-1234-1234-1234-123412341234}" type="slidenum">
              <a:rPr lang="en" sz="1900" kern="0" smtClean="0">
                <a:solidFill>
                  <a:srgbClr val="000000"/>
                </a:solidFill>
                <a:cs typeface="Arial"/>
                <a:sym typeface="Arial"/>
              </a:rPr>
              <a:pPr defTabSz="1219048">
                <a:buClr>
                  <a:srgbClr val="000000"/>
                </a:buClr>
              </a:pPr>
              <a:t>‹#›</a:t>
            </a:fld>
            <a:endParaRPr lang="en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1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1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4" y="3125452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4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0" y="115579"/>
            <a:ext cx="3057247" cy="83099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1219048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6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3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800" dirty="0">
                <a:solidFill>
                  <a:srgbClr val="E7E6E6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95894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4560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8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1" tIns="45715" rIns="91431" bIns="4571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64644"/>
      </p:ext>
    </p:extLst>
  </p:cSld>
  <p:clrMapOvr>
    <a:masterClrMapping/>
  </p:clrMapOvr>
  <p:transition spd="slow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028267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40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982898"/>
      </p:ext>
    </p:extLst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2748"/>
      </p:ext>
    </p:extLst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31" tIns="45715" rIns="91431" bIns="45715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7586"/>
      </p:ext>
    </p:extLst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22355"/>
      </p:ext>
    </p:extLst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6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08515"/>
      </p:ext>
    </p:extLst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93443"/>
      </p:ext>
    </p:extLst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lIns="91431" tIns="45715" rIns="91431" bIns="45715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 lIns="91431" tIns="45715" rIns="91431" bIns="45715"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88051"/>
      </p:ext>
    </p:extLst>
  </p:cSld>
  <p:clrMapOvr>
    <a:masterClrMapping/>
  </p:clrMapOvr>
  <p:transition spd="slow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67250"/>
      </p:ext>
    </p:extLst>
  </p:cSld>
  <p:clrMapOvr>
    <a:masterClrMapping/>
  </p:clrMapOvr>
  <p:transition spd="slow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 lIns="91431" tIns="45715" rIns="91431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4F586887-ACC7-478C-B2C3-CF2D8BFAD57F}" type="datetimeFigureOut">
              <a:rPr lang="zh-CN" altLang="en-US" smtClean="0">
                <a:solidFill>
                  <a:prstClr val="black"/>
                </a:solidFill>
              </a:rPr>
              <a:pPr/>
              <a:t>2025/5/28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5568C8F7-2663-468A-93CF-161801EAED5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31230"/>
      </p:ext>
    </p:extLst>
  </p:cSld>
  <p:clrMapOvr>
    <a:masterClrMapping/>
  </p:clrMapOvr>
  <p:transition spd="slow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048">
              <a:buClr>
                <a:srgbClr val="000000"/>
              </a:buClr>
            </a:pPr>
            <a:fld id="{00000000-1234-1234-1234-123412341234}" type="slidenum">
              <a:rPr lang="en" sz="1900" kern="0" smtClean="0">
                <a:solidFill>
                  <a:srgbClr val="000000"/>
                </a:solidFill>
                <a:cs typeface="Arial"/>
                <a:sym typeface="Arial"/>
              </a:rPr>
              <a:pPr defTabSz="1219048">
                <a:buClr>
                  <a:srgbClr val="000000"/>
                </a:buClr>
              </a:pPr>
              <a:t>‹#›</a:t>
            </a:fld>
            <a:endParaRPr lang="en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1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1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19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4" y="3125452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4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800" y="115579"/>
            <a:ext cx="3057247" cy="83099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1219048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6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3" y="429530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24" tIns="45763" rIns="91524" bIns="45763" anchor="ctr" anchorCtr="0">
            <a:noAutofit/>
          </a:bodyPr>
          <a:lstStyle/>
          <a:p>
            <a:pPr algn="ctr" defTabSz="1219048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800" dirty="0">
                <a:solidFill>
                  <a:srgbClr val="E7E6E6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999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56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31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41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74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3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24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38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94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62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23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2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6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61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19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95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77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0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22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61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19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1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9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3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76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76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1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8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4" indent="0">
              <a:buNone/>
              <a:defRPr sz="2700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00" b="1"/>
            </a:lvl4pPr>
            <a:lvl5pPr marL="2438095" indent="0">
              <a:buNone/>
              <a:defRPr sz="2100" b="1"/>
            </a:lvl5pPr>
            <a:lvl6pPr marL="3047619" indent="0">
              <a:buNone/>
              <a:defRPr sz="2100" b="1"/>
            </a:lvl6pPr>
            <a:lvl7pPr marL="3657144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8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4" indent="0">
              <a:buNone/>
              <a:defRPr sz="2700" b="1"/>
            </a:lvl2pPr>
            <a:lvl3pPr marL="1219048" indent="0">
              <a:buNone/>
              <a:defRPr sz="2400" b="1"/>
            </a:lvl3pPr>
            <a:lvl4pPr marL="1828571" indent="0">
              <a:buNone/>
              <a:defRPr sz="2100" b="1"/>
            </a:lvl4pPr>
            <a:lvl5pPr marL="2438095" indent="0">
              <a:buNone/>
              <a:defRPr sz="2100" b="1"/>
            </a:lvl5pPr>
            <a:lvl6pPr marL="3047619" indent="0">
              <a:buNone/>
              <a:defRPr sz="2100" b="1"/>
            </a:lvl6pPr>
            <a:lvl7pPr marL="3657144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68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5" tIns="60952" rIns="121905" bIns="609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121905" tIns="60952" rIns="121905" bIns="609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121905" tIns="60952" rIns="121905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48"/>
            <a:fld id="{85CB48C9-87C7-434C-BEE7-FFF8BB2A03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48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121905" tIns="60952" rIns="121905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121905" tIns="60952" rIns="121905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48"/>
            <a:fld id="{428C3EE4-E9B2-462D-B755-ED48D24A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4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21904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4" indent="-457144" algn="l" defTabSz="1219048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6" indent="-380952" algn="l" defTabSz="1219048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4" indent="-304762" algn="l" defTabSz="121904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2" algn="l" defTabSz="121904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1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9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2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9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9D9BAC1E-FEC9-2C4E-6464-5A3890A518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13" y="321886"/>
            <a:ext cx="1158122" cy="11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 advTm="3000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31" tIns="45715" rIns="91431" bIns="45715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4D7506F8-DC31-F2A9-E3EE-CB2EEC1DDBA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021" y="142778"/>
            <a:ext cx="1246890" cy="12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D9BAC1E-FEC9-2C4E-6464-5A3890A518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13" y="321886"/>
            <a:ext cx="1158122" cy="11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slow" advTm="3000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5/28/2025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4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gi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svg"/><Relationship Id="rId12" Type="http://schemas.openxmlformats.org/officeDocument/2006/relationships/image" Target="../media/image49.png"/><Relationship Id="rId2" Type="http://schemas.openxmlformats.org/officeDocument/2006/relationships/image" Target="../media/image4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6.xml"/><Relationship Id="rId11" Type="http://schemas.openxmlformats.org/officeDocument/2006/relationships/image" Target="../media/image98.svg"/><Relationship Id="rId15" Type="http://schemas.openxmlformats.org/officeDocument/2006/relationships/image" Target="../media/image553.svg"/><Relationship Id="rId23" Type="http://schemas.openxmlformats.org/officeDocument/2006/relationships/image" Target="../media/image164.sv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7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8" y="3098560"/>
            <a:ext cx="9236529" cy="135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vi-VN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 GƯƠNG NGHỀ NGHIỆP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0" y="1543051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6"/>
            <a:ext cx="4475238" cy="6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1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51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4241055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0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95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5" rIns="91431" bIns="45715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2.Thuyết trình về một người giỏi nghề mà em đã tìm hiểu.</a:t>
            </a:r>
            <a:endParaRPr lang="en-US" sz="40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27333"/>
            <a:ext cx="12192000" cy="553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5256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Bệnh viện Đa khoa khu vực Cẩm Phả: Nỗ lực hết mình vì sức khỏe Nhân dâ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46"/>
            <a:ext cx="5943600" cy="35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"/>
            <a:ext cx="6248399" cy="36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3638940"/>
            <a:ext cx="11821886" cy="315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75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92" y="7938"/>
            <a:ext cx="7134808" cy="308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Sôi nổi các hoạt động chào mừng Kỷ niệm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" y="7938"/>
            <a:ext cx="4982547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47" y="3032449"/>
            <a:ext cx="7209453" cy="375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045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ân viên ngân hàng có được tiết lộ thông tin khách hà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158204" cy="34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04" y="1"/>
            <a:ext cx="6033796" cy="34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2328"/>
            <a:ext cx="6158204" cy="340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06" y="3452327"/>
            <a:ext cx="5915607" cy="340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0650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92CA6CAF-6706-43EA-AB8A-97551000DD0D}"/>
              </a:ext>
            </a:extLst>
          </p:cNvPr>
          <p:cNvSpPr/>
          <p:nvPr/>
        </p:nvSpPr>
        <p:spPr>
          <a:xfrm>
            <a:off x="647872" y="201538"/>
            <a:ext cx="10498183" cy="2250115"/>
          </a:xfrm>
          <a:custGeom>
            <a:avLst/>
            <a:gdLst>
              <a:gd name="connsiteX0" fmla="*/ 0 w 8849613"/>
              <a:gd name="connsiteY0" fmla="*/ 375026 h 2250115"/>
              <a:gd name="connsiteX1" fmla="*/ 737318 w 8849613"/>
              <a:gd name="connsiteY1" fmla="*/ 0 h 2250115"/>
              <a:gd name="connsiteX2" fmla="*/ 977003 w 8849613"/>
              <a:gd name="connsiteY2" fmla="*/ 0 h 2250115"/>
              <a:gd name="connsiteX3" fmla="*/ 1216690 w 8849613"/>
              <a:gd name="connsiteY3" fmla="*/ 0 h 2250115"/>
              <a:gd name="connsiteX4" fmla="*/ 1530126 w 8849613"/>
              <a:gd name="connsiteY4" fmla="*/ 0 h 2250115"/>
              <a:gd name="connsiteX5" fmla="*/ 1769813 w 8849613"/>
              <a:gd name="connsiteY5" fmla="*/ 0 h 2250115"/>
              <a:gd name="connsiteX6" fmla="*/ 2304499 w 8849613"/>
              <a:gd name="connsiteY6" fmla="*/ 0 h 2250115"/>
              <a:gd name="connsiteX7" fmla="*/ 2617935 w 8849613"/>
              <a:gd name="connsiteY7" fmla="*/ 0 h 2250115"/>
              <a:gd name="connsiteX8" fmla="*/ 3226371 w 8849613"/>
              <a:gd name="connsiteY8" fmla="*/ 0 h 2250115"/>
              <a:gd name="connsiteX9" fmla="*/ 3539807 w 8849613"/>
              <a:gd name="connsiteY9" fmla="*/ 0 h 2250115"/>
              <a:gd name="connsiteX10" fmla="*/ 3853244 w 8849613"/>
              <a:gd name="connsiteY10" fmla="*/ 0 h 2250115"/>
              <a:gd name="connsiteX11" fmla="*/ 4092931 w 8849613"/>
              <a:gd name="connsiteY11" fmla="*/ 0 h 2250115"/>
              <a:gd name="connsiteX12" fmla="*/ 4480117 w 8849613"/>
              <a:gd name="connsiteY12" fmla="*/ 0 h 2250115"/>
              <a:gd name="connsiteX13" fmla="*/ 4867303 w 8849613"/>
              <a:gd name="connsiteY13" fmla="*/ 0 h 2250115"/>
              <a:gd name="connsiteX14" fmla="*/ 5254488 w 8849613"/>
              <a:gd name="connsiteY14" fmla="*/ 0 h 2250115"/>
              <a:gd name="connsiteX15" fmla="*/ 5789175 w 8849613"/>
              <a:gd name="connsiteY15" fmla="*/ 0 h 2250115"/>
              <a:gd name="connsiteX16" fmla="*/ 6102610 w 8849613"/>
              <a:gd name="connsiteY16" fmla="*/ 0 h 2250115"/>
              <a:gd name="connsiteX17" fmla="*/ 6563546 w 8849613"/>
              <a:gd name="connsiteY17" fmla="*/ 0 h 2250115"/>
              <a:gd name="connsiteX18" fmla="*/ 6876984 w 8849613"/>
              <a:gd name="connsiteY18" fmla="*/ 0 h 2250115"/>
              <a:gd name="connsiteX19" fmla="*/ 7485420 w 8849613"/>
              <a:gd name="connsiteY19" fmla="*/ 0 h 2250115"/>
              <a:gd name="connsiteX20" fmla="*/ 8112291 w 8849613"/>
              <a:gd name="connsiteY20" fmla="*/ 0 h 2250115"/>
              <a:gd name="connsiteX21" fmla="*/ 8849613 w 8849613"/>
              <a:gd name="connsiteY21" fmla="*/ 375026 h 2250115"/>
              <a:gd name="connsiteX22" fmla="*/ 8849613 w 8849613"/>
              <a:gd name="connsiteY22" fmla="*/ 589320 h 2250115"/>
              <a:gd name="connsiteX23" fmla="*/ 8849613 w 8849613"/>
              <a:gd name="connsiteY23" fmla="*/ 803614 h 2250115"/>
              <a:gd name="connsiteX24" fmla="*/ 8849613 w 8849613"/>
              <a:gd name="connsiteY24" fmla="*/ 987907 h 2250115"/>
              <a:gd name="connsiteX25" fmla="*/ 8849613 w 8849613"/>
              <a:gd name="connsiteY25" fmla="*/ 1172201 h 2250115"/>
              <a:gd name="connsiteX26" fmla="*/ 8849613 w 8849613"/>
              <a:gd name="connsiteY26" fmla="*/ 1356494 h 2250115"/>
              <a:gd name="connsiteX27" fmla="*/ 8849613 w 8849613"/>
              <a:gd name="connsiteY27" fmla="*/ 1570788 h 2250115"/>
              <a:gd name="connsiteX28" fmla="*/ 8849613 w 8849613"/>
              <a:gd name="connsiteY28" fmla="*/ 1875087 h 2250115"/>
              <a:gd name="connsiteX29" fmla="*/ 8112291 w 8849613"/>
              <a:gd name="connsiteY29" fmla="*/ 2250115 h 2250115"/>
              <a:gd name="connsiteX30" fmla="*/ 7503856 w 8849613"/>
              <a:gd name="connsiteY30" fmla="*/ 2250115 h 2250115"/>
              <a:gd name="connsiteX31" fmla="*/ 6895422 w 8849613"/>
              <a:gd name="connsiteY31" fmla="*/ 2250115 h 2250115"/>
              <a:gd name="connsiteX32" fmla="*/ 6434486 w 8849613"/>
              <a:gd name="connsiteY32" fmla="*/ 2250115 h 2250115"/>
              <a:gd name="connsiteX33" fmla="*/ 6047300 w 8849613"/>
              <a:gd name="connsiteY33" fmla="*/ 2250115 h 2250115"/>
              <a:gd name="connsiteX34" fmla="*/ 5807612 w 8849613"/>
              <a:gd name="connsiteY34" fmla="*/ 2250115 h 2250115"/>
              <a:gd name="connsiteX35" fmla="*/ 5199177 w 8849613"/>
              <a:gd name="connsiteY35" fmla="*/ 2250115 h 2250115"/>
              <a:gd name="connsiteX36" fmla="*/ 4959490 w 8849613"/>
              <a:gd name="connsiteY36" fmla="*/ 2250115 h 2250115"/>
              <a:gd name="connsiteX37" fmla="*/ 4424803 w 8849613"/>
              <a:gd name="connsiteY37" fmla="*/ 2250115 h 2250115"/>
              <a:gd name="connsiteX38" fmla="*/ 4037618 w 8849613"/>
              <a:gd name="connsiteY38" fmla="*/ 2250115 h 2250115"/>
              <a:gd name="connsiteX39" fmla="*/ 3724182 w 8849613"/>
              <a:gd name="connsiteY39" fmla="*/ 2250115 h 2250115"/>
              <a:gd name="connsiteX40" fmla="*/ 3336996 w 8849613"/>
              <a:gd name="connsiteY40" fmla="*/ 2250115 h 2250115"/>
              <a:gd name="connsiteX41" fmla="*/ 2802309 w 8849613"/>
              <a:gd name="connsiteY41" fmla="*/ 2250115 h 2250115"/>
              <a:gd name="connsiteX42" fmla="*/ 2267624 w 8849613"/>
              <a:gd name="connsiteY42" fmla="*/ 2250115 h 2250115"/>
              <a:gd name="connsiteX43" fmla="*/ 1880438 w 8849613"/>
              <a:gd name="connsiteY43" fmla="*/ 2250115 h 2250115"/>
              <a:gd name="connsiteX44" fmla="*/ 1493252 w 8849613"/>
              <a:gd name="connsiteY44" fmla="*/ 2250115 h 2250115"/>
              <a:gd name="connsiteX45" fmla="*/ 737318 w 8849613"/>
              <a:gd name="connsiteY45" fmla="*/ 2250115 h 2250115"/>
              <a:gd name="connsiteX46" fmla="*/ 0 w 8849613"/>
              <a:gd name="connsiteY46" fmla="*/ 1875087 h 2250115"/>
              <a:gd name="connsiteX47" fmla="*/ 0 w 8849613"/>
              <a:gd name="connsiteY47" fmla="*/ 1645792 h 2250115"/>
              <a:gd name="connsiteX48" fmla="*/ 0 w 8849613"/>
              <a:gd name="connsiteY48" fmla="*/ 1476499 h 2250115"/>
              <a:gd name="connsiteX49" fmla="*/ 0 w 8849613"/>
              <a:gd name="connsiteY49" fmla="*/ 1232204 h 2250115"/>
              <a:gd name="connsiteX50" fmla="*/ 0 w 8849613"/>
              <a:gd name="connsiteY50" fmla="*/ 1032909 h 2250115"/>
              <a:gd name="connsiteX51" fmla="*/ 0 w 8849613"/>
              <a:gd name="connsiteY51" fmla="*/ 803614 h 2250115"/>
              <a:gd name="connsiteX52" fmla="*/ 0 w 8849613"/>
              <a:gd name="connsiteY52" fmla="*/ 619321 h 2250115"/>
              <a:gd name="connsiteX53" fmla="*/ 0 w 8849613"/>
              <a:gd name="connsiteY53" fmla="*/ 375026 h 2250115"/>
              <a:gd name="connsiteX0" fmla="*/ 0 w 8849613"/>
              <a:gd name="connsiteY0" fmla="*/ 375026 h 2250115"/>
              <a:gd name="connsiteX1" fmla="*/ 737318 w 8849613"/>
              <a:gd name="connsiteY1" fmla="*/ 0 h 2250115"/>
              <a:gd name="connsiteX2" fmla="*/ 977003 w 8849613"/>
              <a:gd name="connsiteY2" fmla="*/ 0 h 2250115"/>
              <a:gd name="connsiteX3" fmla="*/ 1437940 w 8849613"/>
              <a:gd name="connsiteY3" fmla="*/ 0 h 2250115"/>
              <a:gd name="connsiteX4" fmla="*/ 1677627 w 8849613"/>
              <a:gd name="connsiteY4" fmla="*/ 0 h 2250115"/>
              <a:gd name="connsiteX5" fmla="*/ 2212312 w 8849613"/>
              <a:gd name="connsiteY5" fmla="*/ 0 h 2250115"/>
              <a:gd name="connsiteX6" fmla="*/ 2525748 w 8849613"/>
              <a:gd name="connsiteY6" fmla="*/ 0 h 2250115"/>
              <a:gd name="connsiteX7" fmla="*/ 2765435 w 8849613"/>
              <a:gd name="connsiteY7" fmla="*/ 0 h 2250115"/>
              <a:gd name="connsiteX8" fmla="*/ 3005121 w 8849613"/>
              <a:gd name="connsiteY8" fmla="*/ 0 h 2250115"/>
              <a:gd name="connsiteX9" fmla="*/ 3466057 w 8849613"/>
              <a:gd name="connsiteY9" fmla="*/ 0 h 2250115"/>
              <a:gd name="connsiteX10" fmla="*/ 3779495 w 8849613"/>
              <a:gd name="connsiteY10" fmla="*/ 0 h 2250115"/>
              <a:gd name="connsiteX11" fmla="*/ 4019180 w 8849613"/>
              <a:gd name="connsiteY11" fmla="*/ 0 h 2250115"/>
              <a:gd name="connsiteX12" fmla="*/ 4627615 w 8849613"/>
              <a:gd name="connsiteY12" fmla="*/ 0 h 2250115"/>
              <a:gd name="connsiteX13" fmla="*/ 5162303 w 8849613"/>
              <a:gd name="connsiteY13" fmla="*/ 0 h 2250115"/>
              <a:gd name="connsiteX14" fmla="*/ 5475737 w 8849613"/>
              <a:gd name="connsiteY14" fmla="*/ 0 h 2250115"/>
              <a:gd name="connsiteX15" fmla="*/ 5936674 w 8849613"/>
              <a:gd name="connsiteY15" fmla="*/ 0 h 2250115"/>
              <a:gd name="connsiteX16" fmla="*/ 6176360 w 8849613"/>
              <a:gd name="connsiteY16" fmla="*/ 0 h 2250115"/>
              <a:gd name="connsiteX17" fmla="*/ 6563546 w 8849613"/>
              <a:gd name="connsiteY17" fmla="*/ 0 h 2250115"/>
              <a:gd name="connsiteX18" fmla="*/ 6803234 w 8849613"/>
              <a:gd name="connsiteY18" fmla="*/ 0 h 2250115"/>
              <a:gd name="connsiteX19" fmla="*/ 7042921 w 8849613"/>
              <a:gd name="connsiteY19" fmla="*/ 0 h 2250115"/>
              <a:gd name="connsiteX20" fmla="*/ 7430106 w 8849613"/>
              <a:gd name="connsiteY20" fmla="*/ 0 h 2250115"/>
              <a:gd name="connsiteX21" fmla="*/ 8112291 w 8849613"/>
              <a:gd name="connsiteY21" fmla="*/ 0 h 2250115"/>
              <a:gd name="connsiteX22" fmla="*/ 8849613 w 8849613"/>
              <a:gd name="connsiteY22" fmla="*/ 375026 h 2250115"/>
              <a:gd name="connsiteX23" fmla="*/ 8849613 w 8849613"/>
              <a:gd name="connsiteY23" fmla="*/ 559319 h 2250115"/>
              <a:gd name="connsiteX24" fmla="*/ 8849613 w 8849613"/>
              <a:gd name="connsiteY24" fmla="*/ 773614 h 2250115"/>
              <a:gd name="connsiteX25" fmla="*/ 8849613 w 8849613"/>
              <a:gd name="connsiteY25" fmla="*/ 1017909 h 2250115"/>
              <a:gd name="connsiteX26" fmla="*/ 8849613 w 8849613"/>
              <a:gd name="connsiteY26" fmla="*/ 1217203 h 2250115"/>
              <a:gd name="connsiteX27" fmla="*/ 8849613 w 8849613"/>
              <a:gd name="connsiteY27" fmla="*/ 1446498 h 2250115"/>
              <a:gd name="connsiteX28" fmla="*/ 8849613 w 8849613"/>
              <a:gd name="connsiteY28" fmla="*/ 1660792 h 2250115"/>
              <a:gd name="connsiteX29" fmla="*/ 8849613 w 8849613"/>
              <a:gd name="connsiteY29" fmla="*/ 1875087 h 2250115"/>
              <a:gd name="connsiteX30" fmla="*/ 8112291 w 8849613"/>
              <a:gd name="connsiteY30" fmla="*/ 2250115 h 2250115"/>
              <a:gd name="connsiteX31" fmla="*/ 7872605 w 8849613"/>
              <a:gd name="connsiteY31" fmla="*/ 2250115 h 2250115"/>
              <a:gd name="connsiteX32" fmla="*/ 7632918 w 8849613"/>
              <a:gd name="connsiteY32" fmla="*/ 2250115 h 2250115"/>
              <a:gd name="connsiteX33" fmla="*/ 7024483 w 8849613"/>
              <a:gd name="connsiteY33" fmla="*/ 2250115 h 2250115"/>
              <a:gd name="connsiteX34" fmla="*/ 6489796 w 8849613"/>
              <a:gd name="connsiteY34" fmla="*/ 2250115 h 2250115"/>
              <a:gd name="connsiteX35" fmla="*/ 6102610 w 8849613"/>
              <a:gd name="connsiteY35" fmla="*/ 2250115 h 2250115"/>
              <a:gd name="connsiteX36" fmla="*/ 5715425 w 8849613"/>
              <a:gd name="connsiteY36" fmla="*/ 2250115 h 2250115"/>
              <a:gd name="connsiteX37" fmla="*/ 5401988 w 8849613"/>
              <a:gd name="connsiteY37" fmla="*/ 2250115 h 2250115"/>
              <a:gd name="connsiteX38" fmla="*/ 4867303 w 8849613"/>
              <a:gd name="connsiteY38" fmla="*/ 2250115 h 2250115"/>
              <a:gd name="connsiteX39" fmla="*/ 4406366 w 8849613"/>
              <a:gd name="connsiteY39" fmla="*/ 2250115 h 2250115"/>
              <a:gd name="connsiteX40" fmla="*/ 4019180 w 8849613"/>
              <a:gd name="connsiteY40" fmla="*/ 2250115 h 2250115"/>
              <a:gd name="connsiteX41" fmla="*/ 3631995 w 8849613"/>
              <a:gd name="connsiteY41" fmla="*/ 2250115 h 2250115"/>
              <a:gd name="connsiteX42" fmla="*/ 3097309 w 8849613"/>
              <a:gd name="connsiteY42" fmla="*/ 2250115 h 2250115"/>
              <a:gd name="connsiteX43" fmla="*/ 2488873 w 8849613"/>
              <a:gd name="connsiteY43" fmla="*/ 2250115 h 2250115"/>
              <a:gd name="connsiteX44" fmla="*/ 2101687 w 8849613"/>
              <a:gd name="connsiteY44" fmla="*/ 2250115 h 2250115"/>
              <a:gd name="connsiteX45" fmla="*/ 1567002 w 8849613"/>
              <a:gd name="connsiteY45" fmla="*/ 2250115 h 2250115"/>
              <a:gd name="connsiteX46" fmla="*/ 737318 w 8849613"/>
              <a:gd name="connsiteY46" fmla="*/ 2250115 h 2250115"/>
              <a:gd name="connsiteX47" fmla="*/ 0 w 8849613"/>
              <a:gd name="connsiteY47" fmla="*/ 1875087 h 2250115"/>
              <a:gd name="connsiteX48" fmla="*/ 0 w 8849613"/>
              <a:gd name="connsiteY48" fmla="*/ 1660792 h 2250115"/>
              <a:gd name="connsiteX49" fmla="*/ 0 w 8849613"/>
              <a:gd name="connsiteY49" fmla="*/ 1461499 h 2250115"/>
              <a:gd name="connsiteX50" fmla="*/ 0 w 8849613"/>
              <a:gd name="connsiteY50" fmla="*/ 1232204 h 2250115"/>
              <a:gd name="connsiteX51" fmla="*/ 0 w 8849613"/>
              <a:gd name="connsiteY51" fmla="*/ 1032909 h 2250115"/>
              <a:gd name="connsiteX52" fmla="*/ 0 w 8849613"/>
              <a:gd name="connsiteY52" fmla="*/ 818615 h 2250115"/>
              <a:gd name="connsiteX53" fmla="*/ 0 w 8849613"/>
              <a:gd name="connsiteY53" fmla="*/ 619321 h 2250115"/>
              <a:gd name="connsiteX54" fmla="*/ 0 w 8849613"/>
              <a:gd name="connsiteY54" fmla="*/ 375026 h 2250115"/>
              <a:gd name="connsiteX0" fmla="*/ 0 w 8849613"/>
              <a:gd name="connsiteY0" fmla="*/ 375026 h 2250115"/>
              <a:gd name="connsiteX1" fmla="*/ 737318 w 8849613"/>
              <a:gd name="connsiteY1" fmla="*/ 0 h 2250115"/>
              <a:gd name="connsiteX2" fmla="*/ 977003 w 8849613"/>
              <a:gd name="connsiteY2" fmla="*/ 0 h 2250115"/>
              <a:gd name="connsiteX3" fmla="*/ 1216690 w 8849613"/>
              <a:gd name="connsiteY3" fmla="*/ 0 h 2250115"/>
              <a:gd name="connsiteX4" fmla="*/ 1530126 w 8849613"/>
              <a:gd name="connsiteY4" fmla="*/ 0 h 2250115"/>
              <a:gd name="connsiteX5" fmla="*/ 1769813 w 8849613"/>
              <a:gd name="connsiteY5" fmla="*/ 0 h 2250115"/>
              <a:gd name="connsiteX6" fmla="*/ 2304499 w 8849613"/>
              <a:gd name="connsiteY6" fmla="*/ 0 h 2250115"/>
              <a:gd name="connsiteX7" fmla="*/ 2617935 w 8849613"/>
              <a:gd name="connsiteY7" fmla="*/ 0 h 2250115"/>
              <a:gd name="connsiteX8" fmla="*/ 3226371 w 8849613"/>
              <a:gd name="connsiteY8" fmla="*/ 0 h 2250115"/>
              <a:gd name="connsiteX9" fmla="*/ 3539807 w 8849613"/>
              <a:gd name="connsiteY9" fmla="*/ 0 h 2250115"/>
              <a:gd name="connsiteX10" fmla="*/ 3853244 w 8849613"/>
              <a:gd name="connsiteY10" fmla="*/ 0 h 2250115"/>
              <a:gd name="connsiteX11" fmla="*/ 4092931 w 8849613"/>
              <a:gd name="connsiteY11" fmla="*/ 0 h 2250115"/>
              <a:gd name="connsiteX12" fmla="*/ 4480117 w 8849613"/>
              <a:gd name="connsiteY12" fmla="*/ 0 h 2250115"/>
              <a:gd name="connsiteX13" fmla="*/ 4867303 w 8849613"/>
              <a:gd name="connsiteY13" fmla="*/ 0 h 2250115"/>
              <a:gd name="connsiteX14" fmla="*/ 5254488 w 8849613"/>
              <a:gd name="connsiteY14" fmla="*/ 0 h 2250115"/>
              <a:gd name="connsiteX15" fmla="*/ 5789175 w 8849613"/>
              <a:gd name="connsiteY15" fmla="*/ 0 h 2250115"/>
              <a:gd name="connsiteX16" fmla="*/ 6102610 w 8849613"/>
              <a:gd name="connsiteY16" fmla="*/ 0 h 2250115"/>
              <a:gd name="connsiteX17" fmla="*/ 6563546 w 8849613"/>
              <a:gd name="connsiteY17" fmla="*/ 0 h 2250115"/>
              <a:gd name="connsiteX18" fmla="*/ 6876984 w 8849613"/>
              <a:gd name="connsiteY18" fmla="*/ 0 h 2250115"/>
              <a:gd name="connsiteX19" fmla="*/ 7485420 w 8849613"/>
              <a:gd name="connsiteY19" fmla="*/ 0 h 2250115"/>
              <a:gd name="connsiteX20" fmla="*/ 8112291 w 8849613"/>
              <a:gd name="connsiteY20" fmla="*/ 0 h 2250115"/>
              <a:gd name="connsiteX21" fmla="*/ 8849613 w 8849613"/>
              <a:gd name="connsiteY21" fmla="*/ 375026 h 2250115"/>
              <a:gd name="connsiteX22" fmla="*/ 8849613 w 8849613"/>
              <a:gd name="connsiteY22" fmla="*/ 589320 h 2250115"/>
              <a:gd name="connsiteX23" fmla="*/ 8849613 w 8849613"/>
              <a:gd name="connsiteY23" fmla="*/ 803614 h 2250115"/>
              <a:gd name="connsiteX24" fmla="*/ 8849613 w 8849613"/>
              <a:gd name="connsiteY24" fmla="*/ 987907 h 2250115"/>
              <a:gd name="connsiteX25" fmla="*/ 8849613 w 8849613"/>
              <a:gd name="connsiteY25" fmla="*/ 1172201 h 2250115"/>
              <a:gd name="connsiteX26" fmla="*/ 8849613 w 8849613"/>
              <a:gd name="connsiteY26" fmla="*/ 1356494 h 2250115"/>
              <a:gd name="connsiteX27" fmla="*/ 8849613 w 8849613"/>
              <a:gd name="connsiteY27" fmla="*/ 1570788 h 2250115"/>
              <a:gd name="connsiteX28" fmla="*/ 8849613 w 8849613"/>
              <a:gd name="connsiteY28" fmla="*/ 1875087 h 2250115"/>
              <a:gd name="connsiteX29" fmla="*/ 8112291 w 8849613"/>
              <a:gd name="connsiteY29" fmla="*/ 2250115 h 2250115"/>
              <a:gd name="connsiteX30" fmla="*/ 7503856 w 8849613"/>
              <a:gd name="connsiteY30" fmla="*/ 2250115 h 2250115"/>
              <a:gd name="connsiteX31" fmla="*/ 6895422 w 8849613"/>
              <a:gd name="connsiteY31" fmla="*/ 2250115 h 2250115"/>
              <a:gd name="connsiteX32" fmla="*/ 6434486 w 8849613"/>
              <a:gd name="connsiteY32" fmla="*/ 2250115 h 2250115"/>
              <a:gd name="connsiteX33" fmla="*/ 6047300 w 8849613"/>
              <a:gd name="connsiteY33" fmla="*/ 2250115 h 2250115"/>
              <a:gd name="connsiteX34" fmla="*/ 5807612 w 8849613"/>
              <a:gd name="connsiteY34" fmla="*/ 2250115 h 2250115"/>
              <a:gd name="connsiteX35" fmla="*/ 5199177 w 8849613"/>
              <a:gd name="connsiteY35" fmla="*/ 2250115 h 2250115"/>
              <a:gd name="connsiteX36" fmla="*/ 4959490 w 8849613"/>
              <a:gd name="connsiteY36" fmla="*/ 2250115 h 2250115"/>
              <a:gd name="connsiteX37" fmla="*/ 4424803 w 8849613"/>
              <a:gd name="connsiteY37" fmla="*/ 2250115 h 2250115"/>
              <a:gd name="connsiteX38" fmla="*/ 4037618 w 8849613"/>
              <a:gd name="connsiteY38" fmla="*/ 2250115 h 2250115"/>
              <a:gd name="connsiteX39" fmla="*/ 3724182 w 8849613"/>
              <a:gd name="connsiteY39" fmla="*/ 2250115 h 2250115"/>
              <a:gd name="connsiteX40" fmla="*/ 3336996 w 8849613"/>
              <a:gd name="connsiteY40" fmla="*/ 2250115 h 2250115"/>
              <a:gd name="connsiteX41" fmla="*/ 2802309 w 8849613"/>
              <a:gd name="connsiteY41" fmla="*/ 2250115 h 2250115"/>
              <a:gd name="connsiteX42" fmla="*/ 2267624 w 8849613"/>
              <a:gd name="connsiteY42" fmla="*/ 2250115 h 2250115"/>
              <a:gd name="connsiteX43" fmla="*/ 1880438 w 8849613"/>
              <a:gd name="connsiteY43" fmla="*/ 2250115 h 2250115"/>
              <a:gd name="connsiteX44" fmla="*/ 1493252 w 8849613"/>
              <a:gd name="connsiteY44" fmla="*/ 2250115 h 2250115"/>
              <a:gd name="connsiteX45" fmla="*/ 737318 w 8849613"/>
              <a:gd name="connsiteY45" fmla="*/ 2250115 h 2250115"/>
              <a:gd name="connsiteX46" fmla="*/ 0 w 8849613"/>
              <a:gd name="connsiteY46" fmla="*/ 1875087 h 2250115"/>
              <a:gd name="connsiteX47" fmla="*/ 0 w 8849613"/>
              <a:gd name="connsiteY47" fmla="*/ 1645792 h 2250115"/>
              <a:gd name="connsiteX48" fmla="*/ 0 w 8849613"/>
              <a:gd name="connsiteY48" fmla="*/ 1476499 h 2250115"/>
              <a:gd name="connsiteX49" fmla="*/ 0 w 8849613"/>
              <a:gd name="connsiteY49" fmla="*/ 1232204 h 2250115"/>
              <a:gd name="connsiteX50" fmla="*/ 0 w 8849613"/>
              <a:gd name="connsiteY50" fmla="*/ 1032909 h 2250115"/>
              <a:gd name="connsiteX51" fmla="*/ 0 w 8849613"/>
              <a:gd name="connsiteY51" fmla="*/ 803614 h 2250115"/>
              <a:gd name="connsiteX52" fmla="*/ 0 w 8849613"/>
              <a:gd name="connsiteY52" fmla="*/ 619321 h 2250115"/>
              <a:gd name="connsiteX53" fmla="*/ 0 w 8849613"/>
              <a:gd name="connsiteY53" fmla="*/ 375026 h 2250115"/>
              <a:gd name="connsiteX0" fmla="*/ 0 w 8849613"/>
              <a:gd name="connsiteY0" fmla="*/ 375026 h 2250115"/>
              <a:gd name="connsiteX1" fmla="*/ 737318 w 8849613"/>
              <a:gd name="connsiteY1" fmla="*/ 0 h 2250115"/>
              <a:gd name="connsiteX2" fmla="*/ 977003 w 8849613"/>
              <a:gd name="connsiteY2" fmla="*/ 0 h 2250115"/>
              <a:gd name="connsiteX3" fmla="*/ 1216690 w 8849613"/>
              <a:gd name="connsiteY3" fmla="*/ 0 h 2250115"/>
              <a:gd name="connsiteX4" fmla="*/ 1530126 w 8849613"/>
              <a:gd name="connsiteY4" fmla="*/ 0 h 2250115"/>
              <a:gd name="connsiteX5" fmla="*/ 1769813 w 8849613"/>
              <a:gd name="connsiteY5" fmla="*/ 0 h 2250115"/>
              <a:gd name="connsiteX6" fmla="*/ 2304499 w 8849613"/>
              <a:gd name="connsiteY6" fmla="*/ 0 h 2250115"/>
              <a:gd name="connsiteX7" fmla="*/ 2617935 w 8849613"/>
              <a:gd name="connsiteY7" fmla="*/ 0 h 2250115"/>
              <a:gd name="connsiteX8" fmla="*/ 3226371 w 8849613"/>
              <a:gd name="connsiteY8" fmla="*/ 0 h 2250115"/>
              <a:gd name="connsiteX9" fmla="*/ 3539807 w 8849613"/>
              <a:gd name="connsiteY9" fmla="*/ 0 h 2250115"/>
              <a:gd name="connsiteX10" fmla="*/ 3853244 w 8849613"/>
              <a:gd name="connsiteY10" fmla="*/ 0 h 2250115"/>
              <a:gd name="connsiteX11" fmla="*/ 4092931 w 8849613"/>
              <a:gd name="connsiteY11" fmla="*/ 0 h 2250115"/>
              <a:gd name="connsiteX12" fmla="*/ 4480117 w 8849613"/>
              <a:gd name="connsiteY12" fmla="*/ 0 h 2250115"/>
              <a:gd name="connsiteX13" fmla="*/ 4867303 w 8849613"/>
              <a:gd name="connsiteY13" fmla="*/ 0 h 2250115"/>
              <a:gd name="connsiteX14" fmla="*/ 5254488 w 8849613"/>
              <a:gd name="connsiteY14" fmla="*/ 0 h 2250115"/>
              <a:gd name="connsiteX15" fmla="*/ 5789175 w 8849613"/>
              <a:gd name="connsiteY15" fmla="*/ 0 h 2250115"/>
              <a:gd name="connsiteX16" fmla="*/ 6102610 w 8849613"/>
              <a:gd name="connsiteY16" fmla="*/ 0 h 2250115"/>
              <a:gd name="connsiteX17" fmla="*/ 6563546 w 8849613"/>
              <a:gd name="connsiteY17" fmla="*/ 0 h 2250115"/>
              <a:gd name="connsiteX18" fmla="*/ 6876984 w 8849613"/>
              <a:gd name="connsiteY18" fmla="*/ 0 h 2250115"/>
              <a:gd name="connsiteX19" fmla="*/ 7485420 w 8849613"/>
              <a:gd name="connsiteY19" fmla="*/ 0 h 2250115"/>
              <a:gd name="connsiteX20" fmla="*/ 8112291 w 8849613"/>
              <a:gd name="connsiteY20" fmla="*/ 0 h 2250115"/>
              <a:gd name="connsiteX21" fmla="*/ 8849613 w 8849613"/>
              <a:gd name="connsiteY21" fmla="*/ 375026 h 2250115"/>
              <a:gd name="connsiteX22" fmla="*/ 8849613 w 8849613"/>
              <a:gd name="connsiteY22" fmla="*/ 589320 h 2250115"/>
              <a:gd name="connsiteX23" fmla="*/ 8849613 w 8849613"/>
              <a:gd name="connsiteY23" fmla="*/ 803614 h 2250115"/>
              <a:gd name="connsiteX24" fmla="*/ 8849613 w 8849613"/>
              <a:gd name="connsiteY24" fmla="*/ 987907 h 2250115"/>
              <a:gd name="connsiteX25" fmla="*/ 8849613 w 8849613"/>
              <a:gd name="connsiteY25" fmla="*/ 1172201 h 2250115"/>
              <a:gd name="connsiteX26" fmla="*/ 8849613 w 8849613"/>
              <a:gd name="connsiteY26" fmla="*/ 1356494 h 2250115"/>
              <a:gd name="connsiteX27" fmla="*/ 8849613 w 8849613"/>
              <a:gd name="connsiteY27" fmla="*/ 1570788 h 2250115"/>
              <a:gd name="connsiteX28" fmla="*/ 8849613 w 8849613"/>
              <a:gd name="connsiteY28" fmla="*/ 1875087 h 2250115"/>
              <a:gd name="connsiteX29" fmla="*/ 8112291 w 8849613"/>
              <a:gd name="connsiteY29" fmla="*/ 2250115 h 2250115"/>
              <a:gd name="connsiteX30" fmla="*/ 7503856 w 8849613"/>
              <a:gd name="connsiteY30" fmla="*/ 2250115 h 2250115"/>
              <a:gd name="connsiteX31" fmla="*/ 6895422 w 8849613"/>
              <a:gd name="connsiteY31" fmla="*/ 2250115 h 2250115"/>
              <a:gd name="connsiteX32" fmla="*/ 6434486 w 8849613"/>
              <a:gd name="connsiteY32" fmla="*/ 2250115 h 2250115"/>
              <a:gd name="connsiteX33" fmla="*/ 6047300 w 8849613"/>
              <a:gd name="connsiteY33" fmla="*/ 2250115 h 2250115"/>
              <a:gd name="connsiteX34" fmla="*/ 5807612 w 8849613"/>
              <a:gd name="connsiteY34" fmla="*/ 2250115 h 2250115"/>
              <a:gd name="connsiteX35" fmla="*/ 5199177 w 8849613"/>
              <a:gd name="connsiteY35" fmla="*/ 2250115 h 2250115"/>
              <a:gd name="connsiteX36" fmla="*/ 4959490 w 8849613"/>
              <a:gd name="connsiteY36" fmla="*/ 2250115 h 2250115"/>
              <a:gd name="connsiteX37" fmla="*/ 4424803 w 8849613"/>
              <a:gd name="connsiteY37" fmla="*/ 2250115 h 2250115"/>
              <a:gd name="connsiteX38" fmla="*/ 4037618 w 8849613"/>
              <a:gd name="connsiteY38" fmla="*/ 2250115 h 2250115"/>
              <a:gd name="connsiteX39" fmla="*/ 3724182 w 8849613"/>
              <a:gd name="connsiteY39" fmla="*/ 2250115 h 2250115"/>
              <a:gd name="connsiteX40" fmla="*/ 3336996 w 8849613"/>
              <a:gd name="connsiteY40" fmla="*/ 2250115 h 2250115"/>
              <a:gd name="connsiteX41" fmla="*/ 2802309 w 8849613"/>
              <a:gd name="connsiteY41" fmla="*/ 2250115 h 2250115"/>
              <a:gd name="connsiteX42" fmla="*/ 2267624 w 8849613"/>
              <a:gd name="connsiteY42" fmla="*/ 2250115 h 2250115"/>
              <a:gd name="connsiteX43" fmla="*/ 1880438 w 8849613"/>
              <a:gd name="connsiteY43" fmla="*/ 2250115 h 2250115"/>
              <a:gd name="connsiteX44" fmla="*/ 1493252 w 8849613"/>
              <a:gd name="connsiteY44" fmla="*/ 2250115 h 2250115"/>
              <a:gd name="connsiteX45" fmla="*/ 737318 w 8849613"/>
              <a:gd name="connsiteY45" fmla="*/ 2250115 h 2250115"/>
              <a:gd name="connsiteX46" fmla="*/ 0 w 8849613"/>
              <a:gd name="connsiteY46" fmla="*/ 1875087 h 2250115"/>
              <a:gd name="connsiteX47" fmla="*/ 0 w 8849613"/>
              <a:gd name="connsiteY47" fmla="*/ 1645792 h 2250115"/>
              <a:gd name="connsiteX48" fmla="*/ 0 w 8849613"/>
              <a:gd name="connsiteY48" fmla="*/ 1476499 h 2250115"/>
              <a:gd name="connsiteX49" fmla="*/ 0 w 8849613"/>
              <a:gd name="connsiteY49" fmla="*/ 1232204 h 2250115"/>
              <a:gd name="connsiteX50" fmla="*/ 0 w 8849613"/>
              <a:gd name="connsiteY50" fmla="*/ 1032909 h 2250115"/>
              <a:gd name="connsiteX51" fmla="*/ 0 w 8849613"/>
              <a:gd name="connsiteY51" fmla="*/ 803614 h 2250115"/>
              <a:gd name="connsiteX52" fmla="*/ 0 w 8849613"/>
              <a:gd name="connsiteY52" fmla="*/ 619321 h 2250115"/>
              <a:gd name="connsiteX53" fmla="*/ 0 w 8849613"/>
              <a:gd name="connsiteY53" fmla="*/ 375026 h 2250115"/>
              <a:gd name="connsiteX0" fmla="*/ 0 w 8849613"/>
              <a:gd name="connsiteY0" fmla="*/ 375026 h 2250115"/>
              <a:gd name="connsiteX1" fmla="*/ 737318 w 8849613"/>
              <a:gd name="connsiteY1" fmla="*/ 0 h 2250115"/>
              <a:gd name="connsiteX2" fmla="*/ 977003 w 8849613"/>
              <a:gd name="connsiteY2" fmla="*/ 0 h 2250115"/>
              <a:gd name="connsiteX3" fmla="*/ 1216690 w 8849613"/>
              <a:gd name="connsiteY3" fmla="*/ 0 h 2250115"/>
              <a:gd name="connsiteX4" fmla="*/ 1530126 w 8849613"/>
              <a:gd name="connsiteY4" fmla="*/ 0 h 2250115"/>
              <a:gd name="connsiteX5" fmla="*/ 1769813 w 8849613"/>
              <a:gd name="connsiteY5" fmla="*/ 0 h 2250115"/>
              <a:gd name="connsiteX6" fmla="*/ 2304499 w 8849613"/>
              <a:gd name="connsiteY6" fmla="*/ 0 h 2250115"/>
              <a:gd name="connsiteX7" fmla="*/ 2617935 w 8849613"/>
              <a:gd name="connsiteY7" fmla="*/ 0 h 2250115"/>
              <a:gd name="connsiteX8" fmla="*/ 3226371 w 8849613"/>
              <a:gd name="connsiteY8" fmla="*/ 0 h 2250115"/>
              <a:gd name="connsiteX9" fmla="*/ 3539807 w 8849613"/>
              <a:gd name="connsiteY9" fmla="*/ 0 h 2250115"/>
              <a:gd name="connsiteX10" fmla="*/ 3853244 w 8849613"/>
              <a:gd name="connsiteY10" fmla="*/ 0 h 2250115"/>
              <a:gd name="connsiteX11" fmla="*/ 4092931 w 8849613"/>
              <a:gd name="connsiteY11" fmla="*/ 0 h 2250115"/>
              <a:gd name="connsiteX12" fmla="*/ 4480117 w 8849613"/>
              <a:gd name="connsiteY12" fmla="*/ 0 h 2250115"/>
              <a:gd name="connsiteX13" fmla="*/ 4867303 w 8849613"/>
              <a:gd name="connsiteY13" fmla="*/ 0 h 2250115"/>
              <a:gd name="connsiteX14" fmla="*/ 5254488 w 8849613"/>
              <a:gd name="connsiteY14" fmla="*/ 0 h 2250115"/>
              <a:gd name="connsiteX15" fmla="*/ 5789175 w 8849613"/>
              <a:gd name="connsiteY15" fmla="*/ 0 h 2250115"/>
              <a:gd name="connsiteX16" fmla="*/ 6102610 w 8849613"/>
              <a:gd name="connsiteY16" fmla="*/ 0 h 2250115"/>
              <a:gd name="connsiteX17" fmla="*/ 6563546 w 8849613"/>
              <a:gd name="connsiteY17" fmla="*/ 0 h 2250115"/>
              <a:gd name="connsiteX18" fmla="*/ 6876984 w 8849613"/>
              <a:gd name="connsiteY18" fmla="*/ 0 h 2250115"/>
              <a:gd name="connsiteX19" fmla="*/ 7485420 w 8849613"/>
              <a:gd name="connsiteY19" fmla="*/ 0 h 2250115"/>
              <a:gd name="connsiteX20" fmla="*/ 8112291 w 8849613"/>
              <a:gd name="connsiteY20" fmla="*/ 0 h 2250115"/>
              <a:gd name="connsiteX21" fmla="*/ 8849613 w 8849613"/>
              <a:gd name="connsiteY21" fmla="*/ 375026 h 2250115"/>
              <a:gd name="connsiteX22" fmla="*/ 8849613 w 8849613"/>
              <a:gd name="connsiteY22" fmla="*/ 589320 h 2250115"/>
              <a:gd name="connsiteX23" fmla="*/ 8849613 w 8849613"/>
              <a:gd name="connsiteY23" fmla="*/ 803614 h 2250115"/>
              <a:gd name="connsiteX24" fmla="*/ 8849613 w 8849613"/>
              <a:gd name="connsiteY24" fmla="*/ 987907 h 2250115"/>
              <a:gd name="connsiteX25" fmla="*/ 8849613 w 8849613"/>
              <a:gd name="connsiteY25" fmla="*/ 1172201 h 2250115"/>
              <a:gd name="connsiteX26" fmla="*/ 8849613 w 8849613"/>
              <a:gd name="connsiteY26" fmla="*/ 1356494 h 2250115"/>
              <a:gd name="connsiteX27" fmla="*/ 8849613 w 8849613"/>
              <a:gd name="connsiteY27" fmla="*/ 1570788 h 2250115"/>
              <a:gd name="connsiteX28" fmla="*/ 8849613 w 8849613"/>
              <a:gd name="connsiteY28" fmla="*/ 1875087 h 2250115"/>
              <a:gd name="connsiteX29" fmla="*/ 8112291 w 8849613"/>
              <a:gd name="connsiteY29" fmla="*/ 2250115 h 2250115"/>
              <a:gd name="connsiteX30" fmla="*/ 7503856 w 8849613"/>
              <a:gd name="connsiteY30" fmla="*/ 2250115 h 2250115"/>
              <a:gd name="connsiteX31" fmla="*/ 6895422 w 8849613"/>
              <a:gd name="connsiteY31" fmla="*/ 2250115 h 2250115"/>
              <a:gd name="connsiteX32" fmla="*/ 6434486 w 8849613"/>
              <a:gd name="connsiteY32" fmla="*/ 2250115 h 2250115"/>
              <a:gd name="connsiteX33" fmla="*/ 6047300 w 8849613"/>
              <a:gd name="connsiteY33" fmla="*/ 2250115 h 2250115"/>
              <a:gd name="connsiteX34" fmla="*/ 5807612 w 8849613"/>
              <a:gd name="connsiteY34" fmla="*/ 2250115 h 2250115"/>
              <a:gd name="connsiteX35" fmla="*/ 5199177 w 8849613"/>
              <a:gd name="connsiteY35" fmla="*/ 2250115 h 2250115"/>
              <a:gd name="connsiteX36" fmla="*/ 4959490 w 8849613"/>
              <a:gd name="connsiteY36" fmla="*/ 2250115 h 2250115"/>
              <a:gd name="connsiteX37" fmla="*/ 4424803 w 8849613"/>
              <a:gd name="connsiteY37" fmla="*/ 2250115 h 2250115"/>
              <a:gd name="connsiteX38" fmla="*/ 4037618 w 8849613"/>
              <a:gd name="connsiteY38" fmla="*/ 2250115 h 2250115"/>
              <a:gd name="connsiteX39" fmla="*/ 3724182 w 8849613"/>
              <a:gd name="connsiteY39" fmla="*/ 2250115 h 2250115"/>
              <a:gd name="connsiteX40" fmla="*/ 3336996 w 8849613"/>
              <a:gd name="connsiteY40" fmla="*/ 2250115 h 2250115"/>
              <a:gd name="connsiteX41" fmla="*/ 2802309 w 8849613"/>
              <a:gd name="connsiteY41" fmla="*/ 2250115 h 2250115"/>
              <a:gd name="connsiteX42" fmla="*/ 2267624 w 8849613"/>
              <a:gd name="connsiteY42" fmla="*/ 2250115 h 2250115"/>
              <a:gd name="connsiteX43" fmla="*/ 1880438 w 8849613"/>
              <a:gd name="connsiteY43" fmla="*/ 2250115 h 2250115"/>
              <a:gd name="connsiteX44" fmla="*/ 1493252 w 8849613"/>
              <a:gd name="connsiteY44" fmla="*/ 2250115 h 2250115"/>
              <a:gd name="connsiteX45" fmla="*/ 737318 w 8849613"/>
              <a:gd name="connsiteY45" fmla="*/ 2250115 h 2250115"/>
              <a:gd name="connsiteX46" fmla="*/ 0 w 8849613"/>
              <a:gd name="connsiteY46" fmla="*/ 1875087 h 2250115"/>
              <a:gd name="connsiteX47" fmla="*/ 0 w 8849613"/>
              <a:gd name="connsiteY47" fmla="*/ 1645792 h 2250115"/>
              <a:gd name="connsiteX48" fmla="*/ 0 w 8849613"/>
              <a:gd name="connsiteY48" fmla="*/ 1476499 h 2250115"/>
              <a:gd name="connsiteX49" fmla="*/ 0 w 8849613"/>
              <a:gd name="connsiteY49" fmla="*/ 1232204 h 2250115"/>
              <a:gd name="connsiteX50" fmla="*/ 0 w 8849613"/>
              <a:gd name="connsiteY50" fmla="*/ 1032909 h 2250115"/>
              <a:gd name="connsiteX51" fmla="*/ 0 w 8849613"/>
              <a:gd name="connsiteY51" fmla="*/ 803614 h 2250115"/>
              <a:gd name="connsiteX52" fmla="*/ 0 w 8849613"/>
              <a:gd name="connsiteY52" fmla="*/ 619321 h 2250115"/>
              <a:gd name="connsiteX53" fmla="*/ 0 w 8849613"/>
              <a:gd name="connsiteY53" fmla="*/ 375026 h 225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849613" h="2250115" fill="none" extrusionOk="0">
                <a:moveTo>
                  <a:pt x="0" y="375026"/>
                </a:moveTo>
                <a:cubicBezTo>
                  <a:pt x="-61836" y="374538"/>
                  <a:pt x="511202" y="19328"/>
                  <a:pt x="737318" y="0"/>
                </a:cubicBezTo>
                <a:cubicBezTo>
                  <a:pt x="814592" y="-24559"/>
                  <a:pt x="950247" y="13912"/>
                  <a:pt x="977003" y="0"/>
                </a:cubicBezTo>
                <a:cubicBezTo>
                  <a:pt x="1044089" y="-20969"/>
                  <a:pt x="1082265" y="11723"/>
                  <a:pt x="1216690" y="0"/>
                </a:cubicBezTo>
                <a:cubicBezTo>
                  <a:pt x="1379232" y="-9680"/>
                  <a:pt x="1398293" y="-19313"/>
                  <a:pt x="1530126" y="0"/>
                </a:cubicBezTo>
                <a:cubicBezTo>
                  <a:pt x="1609548" y="-27997"/>
                  <a:pt x="1727348" y="-14977"/>
                  <a:pt x="1769813" y="0"/>
                </a:cubicBezTo>
                <a:cubicBezTo>
                  <a:pt x="1833169" y="-82845"/>
                  <a:pt x="2166834" y="25606"/>
                  <a:pt x="2304499" y="0"/>
                </a:cubicBezTo>
                <a:cubicBezTo>
                  <a:pt x="2514371" y="-24465"/>
                  <a:pt x="2469475" y="-7926"/>
                  <a:pt x="2617935" y="0"/>
                </a:cubicBezTo>
                <a:cubicBezTo>
                  <a:pt x="2850754" y="5686"/>
                  <a:pt x="3094725" y="36273"/>
                  <a:pt x="3226371" y="0"/>
                </a:cubicBezTo>
                <a:cubicBezTo>
                  <a:pt x="3444374" y="10344"/>
                  <a:pt x="3347381" y="25516"/>
                  <a:pt x="3539807" y="0"/>
                </a:cubicBezTo>
                <a:cubicBezTo>
                  <a:pt x="3689576" y="19979"/>
                  <a:pt x="3793611" y="-23759"/>
                  <a:pt x="3853244" y="0"/>
                </a:cubicBezTo>
                <a:cubicBezTo>
                  <a:pt x="3902859" y="32090"/>
                  <a:pt x="4048996" y="9266"/>
                  <a:pt x="4092931" y="0"/>
                </a:cubicBezTo>
                <a:cubicBezTo>
                  <a:pt x="4293480" y="8096"/>
                  <a:pt x="4349659" y="-29049"/>
                  <a:pt x="4480117" y="0"/>
                </a:cubicBezTo>
                <a:cubicBezTo>
                  <a:pt x="4648281" y="-57254"/>
                  <a:pt x="4709315" y="-41507"/>
                  <a:pt x="4867303" y="0"/>
                </a:cubicBezTo>
                <a:cubicBezTo>
                  <a:pt x="4978848" y="-72797"/>
                  <a:pt x="5098479" y="45553"/>
                  <a:pt x="5254488" y="0"/>
                </a:cubicBezTo>
                <a:cubicBezTo>
                  <a:pt x="5358676" y="-122527"/>
                  <a:pt x="5581299" y="-81297"/>
                  <a:pt x="5789175" y="0"/>
                </a:cubicBezTo>
                <a:cubicBezTo>
                  <a:pt x="6055159" y="-41601"/>
                  <a:pt x="6032172" y="26882"/>
                  <a:pt x="6102610" y="0"/>
                </a:cubicBezTo>
                <a:cubicBezTo>
                  <a:pt x="6066479" y="16517"/>
                  <a:pt x="6483284" y="50162"/>
                  <a:pt x="6563546" y="0"/>
                </a:cubicBezTo>
                <a:cubicBezTo>
                  <a:pt x="6777524" y="4132"/>
                  <a:pt x="6751734" y="6755"/>
                  <a:pt x="6876984" y="0"/>
                </a:cubicBezTo>
                <a:cubicBezTo>
                  <a:pt x="6884446" y="-73104"/>
                  <a:pt x="7214120" y="-16030"/>
                  <a:pt x="7485420" y="0"/>
                </a:cubicBezTo>
                <a:cubicBezTo>
                  <a:pt x="7736120" y="38274"/>
                  <a:pt x="7790345" y="37124"/>
                  <a:pt x="8112291" y="0"/>
                </a:cubicBezTo>
                <a:cubicBezTo>
                  <a:pt x="8326587" y="141241"/>
                  <a:pt x="9020288" y="28436"/>
                  <a:pt x="8849613" y="375026"/>
                </a:cubicBezTo>
                <a:cubicBezTo>
                  <a:pt x="8816144" y="462417"/>
                  <a:pt x="8795865" y="531746"/>
                  <a:pt x="8849613" y="589320"/>
                </a:cubicBezTo>
                <a:cubicBezTo>
                  <a:pt x="8952177" y="707731"/>
                  <a:pt x="8749834" y="670501"/>
                  <a:pt x="8849613" y="803614"/>
                </a:cubicBezTo>
                <a:cubicBezTo>
                  <a:pt x="8854831" y="839271"/>
                  <a:pt x="8848604" y="889876"/>
                  <a:pt x="8849613" y="987907"/>
                </a:cubicBezTo>
                <a:cubicBezTo>
                  <a:pt x="8847064" y="1079146"/>
                  <a:pt x="8852777" y="1099733"/>
                  <a:pt x="8849613" y="1172201"/>
                </a:cubicBezTo>
                <a:cubicBezTo>
                  <a:pt x="8876851" y="1187988"/>
                  <a:pt x="8779401" y="1292949"/>
                  <a:pt x="8849613" y="1356494"/>
                </a:cubicBezTo>
                <a:cubicBezTo>
                  <a:pt x="8926147" y="1396619"/>
                  <a:pt x="8806657" y="1548991"/>
                  <a:pt x="8849613" y="1570788"/>
                </a:cubicBezTo>
                <a:cubicBezTo>
                  <a:pt x="8744639" y="1548911"/>
                  <a:pt x="8686691" y="1728890"/>
                  <a:pt x="8849613" y="1875087"/>
                </a:cubicBezTo>
                <a:cubicBezTo>
                  <a:pt x="8796474" y="2214696"/>
                  <a:pt x="8628349" y="2261508"/>
                  <a:pt x="8112291" y="2250115"/>
                </a:cubicBezTo>
                <a:cubicBezTo>
                  <a:pt x="8020778" y="2295080"/>
                  <a:pt x="7684200" y="2314448"/>
                  <a:pt x="7503856" y="2250115"/>
                </a:cubicBezTo>
                <a:cubicBezTo>
                  <a:pt x="7298337" y="2319972"/>
                  <a:pt x="7055230" y="2131719"/>
                  <a:pt x="6895422" y="2250115"/>
                </a:cubicBezTo>
                <a:cubicBezTo>
                  <a:pt x="6571439" y="2264960"/>
                  <a:pt x="6520569" y="2234370"/>
                  <a:pt x="6434486" y="2250115"/>
                </a:cubicBezTo>
                <a:cubicBezTo>
                  <a:pt x="6270611" y="2319031"/>
                  <a:pt x="6157255" y="2239842"/>
                  <a:pt x="6047300" y="2250115"/>
                </a:cubicBezTo>
                <a:cubicBezTo>
                  <a:pt x="5876283" y="2235049"/>
                  <a:pt x="5909575" y="2229243"/>
                  <a:pt x="5807612" y="2250115"/>
                </a:cubicBezTo>
                <a:cubicBezTo>
                  <a:pt x="5904912" y="2263165"/>
                  <a:pt x="5343523" y="2326810"/>
                  <a:pt x="5199177" y="2250115"/>
                </a:cubicBezTo>
                <a:cubicBezTo>
                  <a:pt x="5014325" y="2303393"/>
                  <a:pt x="5092988" y="2214155"/>
                  <a:pt x="4959490" y="2250115"/>
                </a:cubicBezTo>
                <a:cubicBezTo>
                  <a:pt x="4854490" y="2293394"/>
                  <a:pt x="4493752" y="2210222"/>
                  <a:pt x="4424803" y="2250115"/>
                </a:cubicBezTo>
                <a:cubicBezTo>
                  <a:pt x="4288381" y="2201436"/>
                  <a:pt x="4184164" y="2197628"/>
                  <a:pt x="4037618" y="2250115"/>
                </a:cubicBezTo>
                <a:cubicBezTo>
                  <a:pt x="3877439" y="2257707"/>
                  <a:pt x="3862929" y="2209928"/>
                  <a:pt x="3724182" y="2250115"/>
                </a:cubicBezTo>
                <a:cubicBezTo>
                  <a:pt x="3604369" y="2286628"/>
                  <a:pt x="3574009" y="2236420"/>
                  <a:pt x="3336996" y="2250115"/>
                </a:cubicBezTo>
                <a:cubicBezTo>
                  <a:pt x="3201753" y="2292810"/>
                  <a:pt x="3088931" y="2277540"/>
                  <a:pt x="2802309" y="2250115"/>
                </a:cubicBezTo>
                <a:cubicBezTo>
                  <a:pt x="2497979" y="2245051"/>
                  <a:pt x="2502223" y="2221523"/>
                  <a:pt x="2267624" y="2250115"/>
                </a:cubicBezTo>
                <a:cubicBezTo>
                  <a:pt x="2121437" y="2314590"/>
                  <a:pt x="2015599" y="2186110"/>
                  <a:pt x="1880438" y="2250115"/>
                </a:cubicBezTo>
                <a:cubicBezTo>
                  <a:pt x="1725284" y="2214144"/>
                  <a:pt x="1649081" y="2262036"/>
                  <a:pt x="1493252" y="2250115"/>
                </a:cubicBezTo>
                <a:cubicBezTo>
                  <a:pt x="1446870" y="2246162"/>
                  <a:pt x="875418" y="2296010"/>
                  <a:pt x="737318" y="2250115"/>
                </a:cubicBezTo>
                <a:cubicBezTo>
                  <a:pt x="506785" y="2270311"/>
                  <a:pt x="76768" y="2059308"/>
                  <a:pt x="0" y="1875087"/>
                </a:cubicBezTo>
                <a:cubicBezTo>
                  <a:pt x="-88251" y="1804154"/>
                  <a:pt x="6545" y="1669915"/>
                  <a:pt x="0" y="1645792"/>
                </a:cubicBezTo>
                <a:cubicBezTo>
                  <a:pt x="-71370" y="1584601"/>
                  <a:pt x="-38936" y="1554236"/>
                  <a:pt x="0" y="1476499"/>
                </a:cubicBezTo>
                <a:cubicBezTo>
                  <a:pt x="14278" y="1463178"/>
                  <a:pt x="-24500" y="1296006"/>
                  <a:pt x="0" y="1232204"/>
                </a:cubicBezTo>
                <a:cubicBezTo>
                  <a:pt x="17069" y="1150174"/>
                  <a:pt x="-7146" y="1103144"/>
                  <a:pt x="0" y="1032909"/>
                </a:cubicBezTo>
                <a:cubicBezTo>
                  <a:pt x="-35804" y="972547"/>
                  <a:pt x="-21444" y="858854"/>
                  <a:pt x="0" y="803614"/>
                </a:cubicBezTo>
                <a:cubicBezTo>
                  <a:pt x="-58801" y="759790"/>
                  <a:pt x="64360" y="695404"/>
                  <a:pt x="0" y="619321"/>
                </a:cubicBezTo>
                <a:cubicBezTo>
                  <a:pt x="-69606" y="564245"/>
                  <a:pt x="-11039" y="466819"/>
                  <a:pt x="0" y="375026"/>
                </a:cubicBezTo>
                <a:close/>
              </a:path>
              <a:path w="8849613" h="2250115" stroke="0" extrusionOk="0">
                <a:moveTo>
                  <a:pt x="0" y="375026"/>
                </a:moveTo>
                <a:cubicBezTo>
                  <a:pt x="-191359" y="336011"/>
                  <a:pt x="324523" y="209435"/>
                  <a:pt x="737318" y="0"/>
                </a:cubicBezTo>
                <a:cubicBezTo>
                  <a:pt x="809669" y="7192"/>
                  <a:pt x="930640" y="-11225"/>
                  <a:pt x="977003" y="0"/>
                </a:cubicBezTo>
                <a:cubicBezTo>
                  <a:pt x="909989" y="-101833"/>
                  <a:pt x="1310755" y="-36242"/>
                  <a:pt x="1437940" y="0"/>
                </a:cubicBezTo>
                <a:cubicBezTo>
                  <a:pt x="1646944" y="-37836"/>
                  <a:pt x="1638917" y="-10864"/>
                  <a:pt x="1677627" y="0"/>
                </a:cubicBezTo>
                <a:cubicBezTo>
                  <a:pt x="1663797" y="-25357"/>
                  <a:pt x="2111710" y="-6657"/>
                  <a:pt x="2212312" y="0"/>
                </a:cubicBezTo>
                <a:cubicBezTo>
                  <a:pt x="2406567" y="-12345"/>
                  <a:pt x="2390768" y="-8148"/>
                  <a:pt x="2525748" y="0"/>
                </a:cubicBezTo>
                <a:cubicBezTo>
                  <a:pt x="2665878" y="-16369"/>
                  <a:pt x="2656649" y="26059"/>
                  <a:pt x="2765435" y="0"/>
                </a:cubicBezTo>
                <a:cubicBezTo>
                  <a:pt x="2907716" y="-23306"/>
                  <a:pt x="2938112" y="-22281"/>
                  <a:pt x="3005121" y="0"/>
                </a:cubicBezTo>
                <a:cubicBezTo>
                  <a:pt x="3041283" y="-83703"/>
                  <a:pt x="3363849" y="75570"/>
                  <a:pt x="3466057" y="0"/>
                </a:cubicBezTo>
                <a:cubicBezTo>
                  <a:pt x="3576704" y="19757"/>
                  <a:pt x="3692847" y="-617"/>
                  <a:pt x="3779495" y="0"/>
                </a:cubicBezTo>
                <a:cubicBezTo>
                  <a:pt x="3892628" y="-18961"/>
                  <a:pt x="3984421" y="13626"/>
                  <a:pt x="4019180" y="0"/>
                </a:cubicBezTo>
                <a:cubicBezTo>
                  <a:pt x="3987464" y="-111636"/>
                  <a:pt x="4385968" y="-147611"/>
                  <a:pt x="4627615" y="0"/>
                </a:cubicBezTo>
                <a:cubicBezTo>
                  <a:pt x="4917070" y="-58578"/>
                  <a:pt x="4941877" y="11113"/>
                  <a:pt x="5162303" y="0"/>
                </a:cubicBezTo>
                <a:cubicBezTo>
                  <a:pt x="5326749" y="-12472"/>
                  <a:pt x="5315539" y="-10253"/>
                  <a:pt x="5475737" y="0"/>
                </a:cubicBezTo>
                <a:cubicBezTo>
                  <a:pt x="5587410" y="39882"/>
                  <a:pt x="5834543" y="65579"/>
                  <a:pt x="5936674" y="0"/>
                </a:cubicBezTo>
                <a:cubicBezTo>
                  <a:pt x="6048214" y="-4869"/>
                  <a:pt x="6092368" y="-8543"/>
                  <a:pt x="6176360" y="0"/>
                </a:cubicBezTo>
                <a:cubicBezTo>
                  <a:pt x="6246722" y="-53582"/>
                  <a:pt x="6336773" y="-16101"/>
                  <a:pt x="6563546" y="0"/>
                </a:cubicBezTo>
                <a:cubicBezTo>
                  <a:pt x="6717825" y="-16228"/>
                  <a:pt x="6705221" y="-7395"/>
                  <a:pt x="6803234" y="0"/>
                </a:cubicBezTo>
                <a:cubicBezTo>
                  <a:pt x="6923249" y="-13439"/>
                  <a:pt x="6969588" y="8126"/>
                  <a:pt x="7042921" y="0"/>
                </a:cubicBezTo>
                <a:cubicBezTo>
                  <a:pt x="7046251" y="-42118"/>
                  <a:pt x="7352283" y="67407"/>
                  <a:pt x="7430106" y="0"/>
                </a:cubicBezTo>
                <a:cubicBezTo>
                  <a:pt x="7525492" y="-174999"/>
                  <a:pt x="7918180" y="120119"/>
                  <a:pt x="8112291" y="0"/>
                </a:cubicBezTo>
                <a:cubicBezTo>
                  <a:pt x="8232808" y="35508"/>
                  <a:pt x="8940002" y="263586"/>
                  <a:pt x="8849613" y="375026"/>
                </a:cubicBezTo>
                <a:cubicBezTo>
                  <a:pt x="8901669" y="386947"/>
                  <a:pt x="8774542" y="531748"/>
                  <a:pt x="8849613" y="559319"/>
                </a:cubicBezTo>
                <a:cubicBezTo>
                  <a:pt x="8811157" y="589742"/>
                  <a:pt x="8870627" y="666700"/>
                  <a:pt x="8849613" y="773614"/>
                </a:cubicBezTo>
                <a:cubicBezTo>
                  <a:pt x="8876020" y="881401"/>
                  <a:pt x="8822757" y="877509"/>
                  <a:pt x="8849613" y="1017909"/>
                </a:cubicBezTo>
                <a:cubicBezTo>
                  <a:pt x="8860913" y="1139950"/>
                  <a:pt x="8841426" y="1114337"/>
                  <a:pt x="8849613" y="1217203"/>
                </a:cubicBezTo>
                <a:cubicBezTo>
                  <a:pt x="8928622" y="1275153"/>
                  <a:pt x="8859386" y="1312036"/>
                  <a:pt x="8849613" y="1446498"/>
                </a:cubicBezTo>
                <a:cubicBezTo>
                  <a:pt x="8808094" y="1560515"/>
                  <a:pt x="8763515" y="1641315"/>
                  <a:pt x="8849613" y="1660792"/>
                </a:cubicBezTo>
                <a:cubicBezTo>
                  <a:pt x="8837740" y="1727499"/>
                  <a:pt x="8878517" y="1783839"/>
                  <a:pt x="8849613" y="1875087"/>
                </a:cubicBezTo>
                <a:cubicBezTo>
                  <a:pt x="9163980" y="2107180"/>
                  <a:pt x="8271722" y="2245309"/>
                  <a:pt x="8112291" y="2250115"/>
                </a:cubicBezTo>
                <a:cubicBezTo>
                  <a:pt x="8085420" y="2213268"/>
                  <a:pt x="7960781" y="2223563"/>
                  <a:pt x="7872605" y="2250115"/>
                </a:cubicBezTo>
                <a:cubicBezTo>
                  <a:pt x="7757697" y="2230352"/>
                  <a:pt x="7738370" y="2252629"/>
                  <a:pt x="7632918" y="2250115"/>
                </a:cubicBezTo>
                <a:cubicBezTo>
                  <a:pt x="7636636" y="2179338"/>
                  <a:pt x="7137894" y="2238806"/>
                  <a:pt x="7024483" y="2250115"/>
                </a:cubicBezTo>
                <a:cubicBezTo>
                  <a:pt x="6897017" y="2244103"/>
                  <a:pt x="6602617" y="2180281"/>
                  <a:pt x="6489796" y="2250115"/>
                </a:cubicBezTo>
                <a:cubicBezTo>
                  <a:pt x="6323291" y="2265852"/>
                  <a:pt x="6179462" y="2280243"/>
                  <a:pt x="6102610" y="2250115"/>
                </a:cubicBezTo>
                <a:cubicBezTo>
                  <a:pt x="6107046" y="2304751"/>
                  <a:pt x="5863185" y="2186165"/>
                  <a:pt x="5715425" y="2250115"/>
                </a:cubicBezTo>
                <a:cubicBezTo>
                  <a:pt x="5538072" y="2306044"/>
                  <a:pt x="5445091" y="2247175"/>
                  <a:pt x="5401988" y="2250115"/>
                </a:cubicBezTo>
                <a:cubicBezTo>
                  <a:pt x="5213353" y="2351367"/>
                  <a:pt x="4994610" y="2267752"/>
                  <a:pt x="4867303" y="2250115"/>
                </a:cubicBezTo>
                <a:cubicBezTo>
                  <a:pt x="4696963" y="2260497"/>
                  <a:pt x="4669953" y="2248379"/>
                  <a:pt x="4406366" y="2250115"/>
                </a:cubicBezTo>
                <a:cubicBezTo>
                  <a:pt x="4171677" y="2253366"/>
                  <a:pt x="4216821" y="2243122"/>
                  <a:pt x="4019180" y="2250115"/>
                </a:cubicBezTo>
                <a:cubicBezTo>
                  <a:pt x="3847014" y="2284281"/>
                  <a:pt x="3837993" y="2253168"/>
                  <a:pt x="3631995" y="2250115"/>
                </a:cubicBezTo>
                <a:cubicBezTo>
                  <a:pt x="3478519" y="2314613"/>
                  <a:pt x="3219954" y="2243312"/>
                  <a:pt x="3097309" y="2250115"/>
                </a:cubicBezTo>
                <a:cubicBezTo>
                  <a:pt x="3040132" y="2240809"/>
                  <a:pt x="2652259" y="2316476"/>
                  <a:pt x="2488873" y="2250115"/>
                </a:cubicBezTo>
                <a:cubicBezTo>
                  <a:pt x="2345475" y="2252275"/>
                  <a:pt x="2244241" y="2242769"/>
                  <a:pt x="2101687" y="2250115"/>
                </a:cubicBezTo>
                <a:cubicBezTo>
                  <a:pt x="1934835" y="2370757"/>
                  <a:pt x="1707409" y="2295004"/>
                  <a:pt x="1567002" y="2250115"/>
                </a:cubicBezTo>
                <a:cubicBezTo>
                  <a:pt x="1491708" y="2263725"/>
                  <a:pt x="1037436" y="2244098"/>
                  <a:pt x="737318" y="2250115"/>
                </a:cubicBezTo>
                <a:cubicBezTo>
                  <a:pt x="308992" y="2104023"/>
                  <a:pt x="-431" y="2138019"/>
                  <a:pt x="0" y="1875087"/>
                </a:cubicBezTo>
                <a:cubicBezTo>
                  <a:pt x="-53044" y="1846602"/>
                  <a:pt x="-63251" y="1732718"/>
                  <a:pt x="0" y="1660792"/>
                </a:cubicBezTo>
                <a:cubicBezTo>
                  <a:pt x="-96282" y="1581002"/>
                  <a:pt x="-10669" y="1552610"/>
                  <a:pt x="0" y="1461499"/>
                </a:cubicBezTo>
                <a:cubicBezTo>
                  <a:pt x="6039" y="1436113"/>
                  <a:pt x="83661" y="1318488"/>
                  <a:pt x="0" y="1232204"/>
                </a:cubicBezTo>
                <a:cubicBezTo>
                  <a:pt x="-13684" y="1210592"/>
                  <a:pt x="29546" y="1148671"/>
                  <a:pt x="0" y="1032909"/>
                </a:cubicBezTo>
                <a:cubicBezTo>
                  <a:pt x="-52046" y="918709"/>
                  <a:pt x="-7983" y="910339"/>
                  <a:pt x="0" y="818615"/>
                </a:cubicBezTo>
                <a:cubicBezTo>
                  <a:pt x="-82828" y="804797"/>
                  <a:pt x="65070" y="675368"/>
                  <a:pt x="0" y="619321"/>
                </a:cubicBezTo>
                <a:cubicBezTo>
                  <a:pt x="61846" y="507336"/>
                  <a:pt x="104180" y="482862"/>
                  <a:pt x="0" y="375026"/>
                </a:cubicBezTo>
                <a:close/>
              </a:path>
              <a:path w="8849613" h="2250115" fill="none" stroke="0" extrusionOk="0">
                <a:moveTo>
                  <a:pt x="0" y="375026"/>
                </a:moveTo>
                <a:cubicBezTo>
                  <a:pt x="-127719" y="188011"/>
                  <a:pt x="130675" y="-213076"/>
                  <a:pt x="737318" y="0"/>
                </a:cubicBezTo>
                <a:cubicBezTo>
                  <a:pt x="821411" y="20130"/>
                  <a:pt x="932354" y="-11124"/>
                  <a:pt x="977003" y="0"/>
                </a:cubicBezTo>
                <a:cubicBezTo>
                  <a:pt x="1060065" y="-22493"/>
                  <a:pt x="1079904" y="5737"/>
                  <a:pt x="1216690" y="0"/>
                </a:cubicBezTo>
                <a:cubicBezTo>
                  <a:pt x="1334757" y="26623"/>
                  <a:pt x="1391720" y="10797"/>
                  <a:pt x="1530126" y="0"/>
                </a:cubicBezTo>
                <a:cubicBezTo>
                  <a:pt x="1635526" y="24019"/>
                  <a:pt x="1732844" y="10552"/>
                  <a:pt x="1769813" y="0"/>
                </a:cubicBezTo>
                <a:cubicBezTo>
                  <a:pt x="1855997" y="53372"/>
                  <a:pt x="2170529" y="32463"/>
                  <a:pt x="2304499" y="0"/>
                </a:cubicBezTo>
                <a:cubicBezTo>
                  <a:pt x="2511972" y="10235"/>
                  <a:pt x="2452778" y="2030"/>
                  <a:pt x="2617935" y="0"/>
                </a:cubicBezTo>
                <a:cubicBezTo>
                  <a:pt x="2777249" y="60107"/>
                  <a:pt x="2975460" y="-73584"/>
                  <a:pt x="3226371" y="0"/>
                </a:cubicBezTo>
                <a:cubicBezTo>
                  <a:pt x="3470688" y="-25760"/>
                  <a:pt x="3366534" y="5803"/>
                  <a:pt x="3539807" y="0"/>
                </a:cubicBezTo>
                <a:cubicBezTo>
                  <a:pt x="3707124" y="5191"/>
                  <a:pt x="3804348" y="11884"/>
                  <a:pt x="3853244" y="0"/>
                </a:cubicBezTo>
                <a:cubicBezTo>
                  <a:pt x="3932958" y="-4720"/>
                  <a:pt x="3969279" y="11909"/>
                  <a:pt x="4092931" y="0"/>
                </a:cubicBezTo>
                <a:cubicBezTo>
                  <a:pt x="4175049" y="-77631"/>
                  <a:pt x="4270672" y="13685"/>
                  <a:pt x="4480117" y="0"/>
                </a:cubicBezTo>
                <a:cubicBezTo>
                  <a:pt x="4606611" y="36420"/>
                  <a:pt x="4733572" y="36723"/>
                  <a:pt x="4867303" y="0"/>
                </a:cubicBezTo>
                <a:cubicBezTo>
                  <a:pt x="4933532" y="44100"/>
                  <a:pt x="5074300" y="-12971"/>
                  <a:pt x="5254488" y="0"/>
                </a:cubicBezTo>
                <a:cubicBezTo>
                  <a:pt x="5409707" y="55473"/>
                  <a:pt x="5674888" y="41311"/>
                  <a:pt x="5789175" y="0"/>
                </a:cubicBezTo>
                <a:cubicBezTo>
                  <a:pt x="6025912" y="-37135"/>
                  <a:pt x="6005702" y="22394"/>
                  <a:pt x="6102610" y="0"/>
                </a:cubicBezTo>
                <a:cubicBezTo>
                  <a:pt x="6232268" y="-315"/>
                  <a:pt x="6385356" y="55839"/>
                  <a:pt x="6563546" y="0"/>
                </a:cubicBezTo>
                <a:cubicBezTo>
                  <a:pt x="6763583" y="-17902"/>
                  <a:pt x="6749915" y="34109"/>
                  <a:pt x="6876984" y="0"/>
                </a:cubicBezTo>
                <a:cubicBezTo>
                  <a:pt x="6887482" y="2418"/>
                  <a:pt x="7375737" y="-20934"/>
                  <a:pt x="7485420" y="0"/>
                </a:cubicBezTo>
                <a:cubicBezTo>
                  <a:pt x="7653405" y="-96726"/>
                  <a:pt x="7844022" y="70686"/>
                  <a:pt x="8112291" y="0"/>
                </a:cubicBezTo>
                <a:cubicBezTo>
                  <a:pt x="8387567" y="-109270"/>
                  <a:pt x="8830088" y="201022"/>
                  <a:pt x="8849613" y="375026"/>
                </a:cubicBezTo>
                <a:cubicBezTo>
                  <a:pt x="8851262" y="483543"/>
                  <a:pt x="8841724" y="524649"/>
                  <a:pt x="8849613" y="589320"/>
                </a:cubicBezTo>
                <a:cubicBezTo>
                  <a:pt x="8888864" y="663284"/>
                  <a:pt x="8794361" y="705252"/>
                  <a:pt x="8849613" y="803614"/>
                </a:cubicBezTo>
                <a:cubicBezTo>
                  <a:pt x="8856879" y="854019"/>
                  <a:pt x="8823431" y="877712"/>
                  <a:pt x="8849613" y="987907"/>
                </a:cubicBezTo>
                <a:cubicBezTo>
                  <a:pt x="8930592" y="1072996"/>
                  <a:pt x="8843226" y="1139553"/>
                  <a:pt x="8849613" y="1172201"/>
                </a:cubicBezTo>
                <a:cubicBezTo>
                  <a:pt x="8921488" y="1229107"/>
                  <a:pt x="8771136" y="1345814"/>
                  <a:pt x="8849613" y="1356494"/>
                </a:cubicBezTo>
                <a:cubicBezTo>
                  <a:pt x="8899440" y="1428003"/>
                  <a:pt x="8781502" y="1514966"/>
                  <a:pt x="8849613" y="1570788"/>
                </a:cubicBezTo>
                <a:cubicBezTo>
                  <a:pt x="8964234" y="1622801"/>
                  <a:pt x="8833992" y="1753665"/>
                  <a:pt x="8849613" y="1875087"/>
                </a:cubicBezTo>
                <a:cubicBezTo>
                  <a:pt x="8723992" y="2240290"/>
                  <a:pt x="8377969" y="2361957"/>
                  <a:pt x="8112291" y="2250115"/>
                </a:cubicBezTo>
                <a:cubicBezTo>
                  <a:pt x="8028731" y="2279199"/>
                  <a:pt x="7683567" y="2217002"/>
                  <a:pt x="7503856" y="2250115"/>
                </a:cubicBezTo>
                <a:cubicBezTo>
                  <a:pt x="7438788" y="2232604"/>
                  <a:pt x="7095522" y="2128572"/>
                  <a:pt x="6895422" y="2250115"/>
                </a:cubicBezTo>
                <a:cubicBezTo>
                  <a:pt x="6637563" y="2241242"/>
                  <a:pt x="6557498" y="2246811"/>
                  <a:pt x="6434486" y="2250115"/>
                </a:cubicBezTo>
                <a:cubicBezTo>
                  <a:pt x="6307602" y="2286503"/>
                  <a:pt x="6265855" y="2247936"/>
                  <a:pt x="6047300" y="2250115"/>
                </a:cubicBezTo>
                <a:cubicBezTo>
                  <a:pt x="5860691" y="2292364"/>
                  <a:pt x="5909081" y="2203096"/>
                  <a:pt x="5807612" y="2250115"/>
                </a:cubicBezTo>
                <a:cubicBezTo>
                  <a:pt x="5640141" y="2267493"/>
                  <a:pt x="5328873" y="2269135"/>
                  <a:pt x="5199177" y="2250115"/>
                </a:cubicBezTo>
                <a:cubicBezTo>
                  <a:pt x="4993896" y="2282367"/>
                  <a:pt x="5006477" y="2228229"/>
                  <a:pt x="4959490" y="2250115"/>
                </a:cubicBezTo>
                <a:cubicBezTo>
                  <a:pt x="4737083" y="2203101"/>
                  <a:pt x="4574903" y="2189944"/>
                  <a:pt x="4424803" y="2250115"/>
                </a:cubicBezTo>
                <a:cubicBezTo>
                  <a:pt x="4289188" y="2303929"/>
                  <a:pt x="4221600" y="2262007"/>
                  <a:pt x="4037618" y="2250115"/>
                </a:cubicBezTo>
                <a:cubicBezTo>
                  <a:pt x="3888591" y="2265800"/>
                  <a:pt x="3859242" y="2207600"/>
                  <a:pt x="3724182" y="2250115"/>
                </a:cubicBezTo>
                <a:cubicBezTo>
                  <a:pt x="3566186" y="2254216"/>
                  <a:pt x="3477826" y="2260629"/>
                  <a:pt x="3336996" y="2250115"/>
                </a:cubicBezTo>
                <a:cubicBezTo>
                  <a:pt x="3121906" y="2241295"/>
                  <a:pt x="3047473" y="2199058"/>
                  <a:pt x="2802309" y="2250115"/>
                </a:cubicBezTo>
                <a:cubicBezTo>
                  <a:pt x="2481705" y="2309808"/>
                  <a:pt x="2384087" y="2193091"/>
                  <a:pt x="2267624" y="2250115"/>
                </a:cubicBezTo>
                <a:cubicBezTo>
                  <a:pt x="2119491" y="2253282"/>
                  <a:pt x="2027994" y="2251400"/>
                  <a:pt x="1880438" y="2250115"/>
                </a:cubicBezTo>
                <a:cubicBezTo>
                  <a:pt x="1759799" y="2257715"/>
                  <a:pt x="1593488" y="2207799"/>
                  <a:pt x="1493252" y="2250115"/>
                </a:cubicBezTo>
                <a:cubicBezTo>
                  <a:pt x="1350209" y="2202115"/>
                  <a:pt x="810354" y="2263904"/>
                  <a:pt x="737318" y="2250115"/>
                </a:cubicBezTo>
                <a:cubicBezTo>
                  <a:pt x="289317" y="2323450"/>
                  <a:pt x="-81956" y="2006088"/>
                  <a:pt x="0" y="1875087"/>
                </a:cubicBezTo>
                <a:cubicBezTo>
                  <a:pt x="-69382" y="1781387"/>
                  <a:pt x="37823" y="1691019"/>
                  <a:pt x="0" y="1645792"/>
                </a:cubicBezTo>
                <a:cubicBezTo>
                  <a:pt x="-58721" y="1579622"/>
                  <a:pt x="-21277" y="1509081"/>
                  <a:pt x="0" y="1476499"/>
                </a:cubicBezTo>
                <a:cubicBezTo>
                  <a:pt x="-63768" y="1393799"/>
                  <a:pt x="24144" y="1306839"/>
                  <a:pt x="0" y="1232204"/>
                </a:cubicBezTo>
                <a:cubicBezTo>
                  <a:pt x="-16738" y="1148810"/>
                  <a:pt x="7171" y="1061863"/>
                  <a:pt x="0" y="1032909"/>
                </a:cubicBezTo>
                <a:cubicBezTo>
                  <a:pt x="-18812" y="1020047"/>
                  <a:pt x="69327" y="851455"/>
                  <a:pt x="0" y="803614"/>
                </a:cubicBezTo>
                <a:cubicBezTo>
                  <a:pt x="7361" y="728830"/>
                  <a:pt x="23028" y="695371"/>
                  <a:pt x="0" y="619321"/>
                </a:cubicBezTo>
                <a:cubicBezTo>
                  <a:pt x="-22584" y="609175"/>
                  <a:pt x="17071" y="452720"/>
                  <a:pt x="0" y="375026"/>
                </a:cubicBezTo>
                <a:close/>
              </a:path>
              <a:path w="8849613" h="2250115" fill="none" stroke="0" extrusionOk="0">
                <a:moveTo>
                  <a:pt x="0" y="375026"/>
                </a:moveTo>
                <a:cubicBezTo>
                  <a:pt x="-108268" y="242849"/>
                  <a:pt x="282489" y="-23900"/>
                  <a:pt x="737318" y="0"/>
                </a:cubicBezTo>
                <a:cubicBezTo>
                  <a:pt x="829696" y="-26530"/>
                  <a:pt x="917017" y="16480"/>
                  <a:pt x="977003" y="0"/>
                </a:cubicBezTo>
                <a:cubicBezTo>
                  <a:pt x="1033912" y="-1420"/>
                  <a:pt x="1115920" y="17082"/>
                  <a:pt x="1216690" y="0"/>
                </a:cubicBezTo>
                <a:cubicBezTo>
                  <a:pt x="1361924" y="-17612"/>
                  <a:pt x="1438671" y="-10893"/>
                  <a:pt x="1530126" y="0"/>
                </a:cubicBezTo>
                <a:cubicBezTo>
                  <a:pt x="1609285" y="-7815"/>
                  <a:pt x="1723151" y="747"/>
                  <a:pt x="1769813" y="0"/>
                </a:cubicBezTo>
                <a:cubicBezTo>
                  <a:pt x="1730904" y="-38488"/>
                  <a:pt x="2076802" y="-37063"/>
                  <a:pt x="2304499" y="0"/>
                </a:cubicBezTo>
                <a:cubicBezTo>
                  <a:pt x="2390713" y="-7725"/>
                  <a:pt x="2506194" y="6373"/>
                  <a:pt x="2617935" y="0"/>
                </a:cubicBezTo>
                <a:cubicBezTo>
                  <a:pt x="2806772" y="13348"/>
                  <a:pt x="3088638" y="30247"/>
                  <a:pt x="3226371" y="0"/>
                </a:cubicBezTo>
                <a:cubicBezTo>
                  <a:pt x="3509872" y="7264"/>
                  <a:pt x="3377422" y="-2565"/>
                  <a:pt x="3539807" y="0"/>
                </a:cubicBezTo>
                <a:cubicBezTo>
                  <a:pt x="3701511" y="-14082"/>
                  <a:pt x="3781479" y="14072"/>
                  <a:pt x="3853244" y="0"/>
                </a:cubicBezTo>
                <a:cubicBezTo>
                  <a:pt x="3900654" y="-40529"/>
                  <a:pt x="3990597" y="-6748"/>
                  <a:pt x="4092931" y="0"/>
                </a:cubicBezTo>
                <a:cubicBezTo>
                  <a:pt x="4233044" y="-3749"/>
                  <a:pt x="4373061" y="-9712"/>
                  <a:pt x="4480117" y="0"/>
                </a:cubicBezTo>
                <a:cubicBezTo>
                  <a:pt x="4661434" y="-6560"/>
                  <a:pt x="4731900" y="4646"/>
                  <a:pt x="4867303" y="0"/>
                </a:cubicBezTo>
                <a:cubicBezTo>
                  <a:pt x="4930359" y="-17855"/>
                  <a:pt x="5146740" y="40472"/>
                  <a:pt x="5254488" y="0"/>
                </a:cubicBezTo>
                <a:cubicBezTo>
                  <a:pt x="5290708" y="-15624"/>
                  <a:pt x="5602742" y="-25304"/>
                  <a:pt x="5789175" y="0"/>
                </a:cubicBezTo>
                <a:cubicBezTo>
                  <a:pt x="6048710" y="-11265"/>
                  <a:pt x="6006486" y="13433"/>
                  <a:pt x="6102610" y="0"/>
                </a:cubicBezTo>
                <a:cubicBezTo>
                  <a:pt x="6085347" y="57840"/>
                  <a:pt x="6405332" y="26972"/>
                  <a:pt x="6563546" y="0"/>
                </a:cubicBezTo>
                <a:cubicBezTo>
                  <a:pt x="6777206" y="-5372"/>
                  <a:pt x="6759684" y="4570"/>
                  <a:pt x="6876984" y="0"/>
                </a:cubicBezTo>
                <a:cubicBezTo>
                  <a:pt x="6918080" y="-27521"/>
                  <a:pt x="7293456" y="2164"/>
                  <a:pt x="7485420" y="0"/>
                </a:cubicBezTo>
                <a:cubicBezTo>
                  <a:pt x="7715879" y="17664"/>
                  <a:pt x="7816636" y="21324"/>
                  <a:pt x="8112291" y="0"/>
                </a:cubicBezTo>
                <a:cubicBezTo>
                  <a:pt x="8488119" y="2099"/>
                  <a:pt x="8908871" y="97004"/>
                  <a:pt x="8849613" y="375026"/>
                </a:cubicBezTo>
                <a:cubicBezTo>
                  <a:pt x="8873589" y="454616"/>
                  <a:pt x="8830941" y="508840"/>
                  <a:pt x="8849613" y="589320"/>
                </a:cubicBezTo>
                <a:cubicBezTo>
                  <a:pt x="8883349" y="672841"/>
                  <a:pt x="8794721" y="703924"/>
                  <a:pt x="8849613" y="803614"/>
                </a:cubicBezTo>
                <a:cubicBezTo>
                  <a:pt x="8845823" y="856761"/>
                  <a:pt x="8835091" y="892787"/>
                  <a:pt x="8849613" y="987907"/>
                </a:cubicBezTo>
                <a:cubicBezTo>
                  <a:pt x="8866035" y="1067501"/>
                  <a:pt x="8839873" y="1113505"/>
                  <a:pt x="8849613" y="1172201"/>
                </a:cubicBezTo>
                <a:cubicBezTo>
                  <a:pt x="8845666" y="1230862"/>
                  <a:pt x="8810906" y="1288326"/>
                  <a:pt x="8849613" y="1356494"/>
                </a:cubicBezTo>
                <a:cubicBezTo>
                  <a:pt x="8879746" y="1400917"/>
                  <a:pt x="8821069" y="1522513"/>
                  <a:pt x="8849613" y="1570788"/>
                </a:cubicBezTo>
                <a:cubicBezTo>
                  <a:pt x="8808976" y="1604607"/>
                  <a:pt x="8728411" y="1709203"/>
                  <a:pt x="8849613" y="1875087"/>
                </a:cubicBezTo>
                <a:cubicBezTo>
                  <a:pt x="8843588" y="2034201"/>
                  <a:pt x="8564884" y="2241402"/>
                  <a:pt x="8112291" y="2250115"/>
                </a:cubicBezTo>
                <a:cubicBezTo>
                  <a:pt x="7980080" y="2291058"/>
                  <a:pt x="7655828" y="2258552"/>
                  <a:pt x="7503856" y="2250115"/>
                </a:cubicBezTo>
                <a:cubicBezTo>
                  <a:pt x="7319114" y="2275422"/>
                  <a:pt x="7150859" y="2229754"/>
                  <a:pt x="6895422" y="2250115"/>
                </a:cubicBezTo>
                <a:cubicBezTo>
                  <a:pt x="6636163" y="2264202"/>
                  <a:pt x="6576325" y="2262373"/>
                  <a:pt x="6434486" y="2250115"/>
                </a:cubicBezTo>
                <a:cubicBezTo>
                  <a:pt x="6286061" y="2304161"/>
                  <a:pt x="6232389" y="2229038"/>
                  <a:pt x="6047300" y="2250115"/>
                </a:cubicBezTo>
                <a:cubicBezTo>
                  <a:pt x="5849785" y="2250912"/>
                  <a:pt x="5924235" y="2250845"/>
                  <a:pt x="5807612" y="2250115"/>
                </a:cubicBezTo>
                <a:cubicBezTo>
                  <a:pt x="5714929" y="2237653"/>
                  <a:pt x="5412226" y="2239897"/>
                  <a:pt x="5199177" y="2250115"/>
                </a:cubicBezTo>
                <a:cubicBezTo>
                  <a:pt x="4969369" y="2306250"/>
                  <a:pt x="5046821" y="2246760"/>
                  <a:pt x="4959490" y="2250115"/>
                </a:cubicBezTo>
                <a:cubicBezTo>
                  <a:pt x="4902314" y="2277024"/>
                  <a:pt x="4538010" y="2216019"/>
                  <a:pt x="4424803" y="2250115"/>
                </a:cubicBezTo>
                <a:cubicBezTo>
                  <a:pt x="4311109" y="2260477"/>
                  <a:pt x="4221359" y="2245498"/>
                  <a:pt x="4037618" y="2250115"/>
                </a:cubicBezTo>
                <a:cubicBezTo>
                  <a:pt x="3893365" y="2253111"/>
                  <a:pt x="3884108" y="2214907"/>
                  <a:pt x="3724182" y="2250115"/>
                </a:cubicBezTo>
                <a:cubicBezTo>
                  <a:pt x="3581596" y="2273325"/>
                  <a:pt x="3551584" y="2242608"/>
                  <a:pt x="3336996" y="2250115"/>
                </a:cubicBezTo>
                <a:cubicBezTo>
                  <a:pt x="3145292" y="2238258"/>
                  <a:pt x="3056075" y="2235310"/>
                  <a:pt x="2802309" y="2250115"/>
                </a:cubicBezTo>
                <a:cubicBezTo>
                  <a:pt x="2516202" y="2270411"/>
                  <a:pt x="2480330" y="2225489"/>
                  <a:pt x="2267624" y="2250115"/>
                </a:cubicBezTo>
                <a:cubicBezTo>
                  <a:pt x="2095496" y="2235333"/>
                  <a:pt x="2023757" y="2213927"/>
                  <a:pt x="1880438" y="2250115"/>
                </a:cubicBezTo>
                <a:cubicBezTo>
                  <a:pt x="1753332" y="2270245"/>
                  <a:pt x="1620867" y="2277184"/>
                  <a:pt x="1493252" y="2250115"/>
                </a:cubicBezTo>
                <a:cubicBezTo>
                  <a:pt x="1389162" y="2255200"/>
                  <a:pt x="862501" y="2258042"/>
                  <a:pt x="737318" y="2250115"/>
                </a:cubicBezTo>
                <a:cubicBezTo>
                  <a:pt x="435325" y="2244162"/>
                  <a:pt x="-49765" y="2126186"/>
                  <a:pt x="0" y="1875087"/>
                </a:cubicBezTo>
                <a:cubicBezTo>
                  <a:pt x="-60503" y="1800279"/>
                  <a:pt x="29067" y="1674359"/>
                  <a:pt x="0" y="1645792"/>
                </a:cubicBezTo>
                <a:cubicBezTo>
                  <a:pt x="-38065" y="1596438"/>
                  <a:pt x="1899" y="1522990"/>
                  <a:pt x="0" y="1476499"/>
                </a:cubicBezTo>
                <a:cubicBezTo>
                  <a:pt x="-1414" y="1423022"/>
                  <a:pt x="-23605" y="1306838"/>
                  <a:pt x="0" y="1232204"/>
                </a:cubicBezTo>
                <a:cubicBezTo>
                  <a:pt x="3672" y="1144977"/>
                  <a:pt x="6759" y="1077308"/>
                  <a:pt x="0" y="1032909"/>
                </a:cubicBezTo>
                <a:cubicBezTo>
                  <a:pt x="-40062" y="975294"/>
                  <a:pt x="1603" y="851568"/>
                  <a:pt x="0" y="803614"/>
                </a:cubicBezTo>
                <a:cubicBezTo>
                  <a:pt x="-71842" y="765552"/>
                  <a:pt x="21883" y="702137"/>
                  <a:pt x="0" y="619321"/>
                </a:cubicBezTo>
                <a:cubicBezTo>
                  <a:pt x="-37932" y="556905"/>
                  <a:pt x="35907" y="417652"/>
                  <a:pt x="0" y="375026"/>
                </a:cubicBezTo>
                <a:close/>
              </a:path>
              <a:path w="8849613" h="2250115" fill="none" stroke="0" extrusionOk="0">
                <a:moveTo>
                  <a:pt x="0" y="375026"/>
                </a:moveTo>
                <a:cubicBezTo>
                  <a:pt x="-122062" y="249229"/>
                  <a:pt x="416954" y="-20661"/>
                  <a:pt x="737318" y="0"/>
                </a:cubicBezTo>
                <a:cubicBezTo>
                  <a:pt x="815817" y="-11313"/>
                  <a:pt x="933630" y="16420"/>
                  <a:pt x="977003" y="0"/>
                </a:cubicBezTo>
                <a:cubicBezTo>
                  <a:pt x="1055391" y="-27054"/>
                  <a:pt x="1091640" y="1007"/>
                  <a:pt x="1216690" y="0"/>
                </a:cubicBezTo>
                <a:cubicBezTo>
                  <a:pt x="1361618" y="887"/>
                  <a:pt x="1409031" y="-3229"/>
                  <a:pt x="1530126" y="0"/>
                </a:cubicBezTo>
                <a:cubicBezTo>
                  <a:pt x="1614220" y="-8083"/>
                  <a:pt x="1706665" y="-16075"/>
                  <a:pt x="1769813" y="0"/>
                </a:cubicBezTo>
                <a:cubicBezTo>
                  <a:pt x="1856864" y="-33112"/>
                  <a:pt x="2173259" y="29505"/>
                  <a:pt x="2304499" y="0"/>
                </a:cubicBezTo>
                <a:cubicBezTo>
                  <a:pt x="2514607" y="-13249"/>
                  <a:pt x="2481217" y="-5861"/>
                  <a:pt x="2617935" y="0"/>
                </a:cubicBezTo>
                <a:cubicBezTo>
                  <a:pt x="2855694" y="-39671"/>
                  <a:pt x="3036095" y="1048"/>
                  <a:pt x="3226371" y="0"/>
                </a:cubicBezTo>
                <a:cubicBezTo>
                  <a:pt x="3514988" y="-4924"/>
                  <a:pt x="3378634" y="-10174"/>
                  <a:pt x="3539807" y="0"/>
                </a:cubicBezTo>
                <a:cubicBezTo>
                  <a:pt x="3692918" y="-24712"/>
                  <a:pt x="3767115" y="6885"/>
                  <a:pt x="3853244" y="0"/>
                </a:cubicBezTo>
                <a:cubicBezTo>
                  <a:pt x="3888148" y="2728"/>
                  <a:pt x="4009879" y="-18675"/>
                  <a:pt x="4092931" y="0"/>
                </a:cubicBezTo>
                <a:cubicBezTo>
                  <a:pt x="4261313" y="17422"/>
                  <a:pt x="4345732" y="-5708"/>
                  <a:pt x="4480117" y="0"/>
                </a:cubicBezTo>
                <a:cubicBezTo>
                  <a:pt x="4652676" y="-25193"/>
                  <a:pt x="4717548" y="-3393"/>
                  <a:pt x="4867303" y="0"/>
                </a:cubicBezTo>
                <a:cubicBezTo>
                  <a:pt x="5001736" y="-15110"/>
                  <a:pt x="5100932" y="30132"/>
                  <a:pt x="5254488" y="0"/>
                </a:cubicBezTo>
                <a:cubicBezTo>
                  <a:pt x="5365466" y="-93070"/>
                  <a:pt x="5594642" y="-41459"/>
                  <a:pt x="5789175" y="0"/>
                </a:cubicBezTo>
                <a:cubicBezTo>
                  <a:pt x="6061658" y="-34453"/>
                  <a:pt x="6009668" y="-1333"/>
                  <a:pt x="6102610" y="0"/>
                </a:cubicBezTo>
                <a:cubicBezTo>
                  <a:pt x="6090727" y="30778"/>
                  <a:pt x="6368589" y="-13976"/>
                  <a:pt x="6563546" y="0"/>
                </a:cubicBezTo>
                <a:cubicBezTo>
                  <a:pt x="6780779" y="-11629"/>
                  <a:pt x="6752910" y="2282"/>
                  <a:pt x="6876984" y="0"/>
                </a:cubicBezTo>
                <a:cubicBezTo>
                  <a:pt x="6902755" y="-3944"/>
                  <a:pt x="7283299" y="-5535"/>
                  <a:pt x="7485420" y="0"/>
                </a:cubicBezTo>
                <a:cubicBezTo>
                  <a:pt x="7690765" y="-102"/>
                  <a:pt x="7778372" y="18204"/>
                  <a:pt x="8112291" y="0"/>
                </a:cubicBezTo>
                <a:cubicBezTo>
                  <a:pt x="8429588" y="43694"/>
                  <a:pt x="9000243" y="107175"/>
                  <a:pt x="8849613" y="375026"/>
                </a:cubicBezTo>
                <a:cubicBezTo>
                  <a:pt x="8848593" y="461490"/>
                  <a:pt x="8808683" y="514847"/>
                  <a:pt x="8849613" y="589320"/>
                </a:cubicBezTo>
                <a:cubicBezTo>
                  <a:pt x="8890918" y="691358"/>
                  <a:pt x="8753155" y="684410"/>
                  <a:pt x="8849613" y="803614"/>
                </a:cubicBezTo>
                <a:cubicBezTo>
                  <a:pt x="8843767" y="856973"/>
                  <a:pt x="8846958" y="892504"/>
                  <a:pt x="8849613" y="987907"/>
                </a:cubicBezTo>
                <a:cubicBezTo>
                  <a:pt x="8865912" y="1083971"/>
                  <a:pt x="8856685" y="1091882"/>
                  <a:pt x="8849613" y="1172201"/>
                </a:cubicBezTo>
                <a:cubicBezTo>
                  <a:pt x="8880836" y="1222611"/>
                  <a:pt x="8804821" y="1303736"/>
                  <a:pt x="8849613" y="1356494"/>
                </a:cubicBezTo>
                <a:cubicBezTo>
                  <a:pt x="8910825" y="1407996"/>
                  <a:pt x="8819203" y="1532528"/>
                  <a:pt x="8849613" y="1570788"/>
                </a:cubicBezTo>
                <a:cubicBezTo>
                  <a:pt x="8801461" y="1588578"/>
                  <a:pt x="8650273" y="1725448"/>
                  <a:pt x="8849613" y="1875087"/>
                </a:cubicBezTo>
                <a:cubicBezTo>
                  <a:pt x="8770201" y="2110152"/>
                  <a:pt x="8616093" y="2259284"/>
                  <a:pt x="8112291" y="2250115"/>
                </a:cubicBezTo>
                <a:cubicBezTo>
                  <a:pt x="7982273" y="2281916"/>
                  <a:pt x="7696459" y="2280313"/>
                  <a:pt x="7503856" y="2250115"/>
                </a:cubicBezTo>
                <a:cubicBezTo>
                  <a:pt x="7284497" y="2308999"/>
                  <a:pt x="7068374" y="2216014"/>
                  <a:pt x="6895422" y="2250115"/>
                </a:cubicBezTo>
                <a:cubicBezTo>
                  <a:pt x="6623377" y="2267438"/>
                  <a:pt x="6550500" y="2226316"/>
                  <a:pt x="6434486" y="2250115"/>
                </a:cubicBezTo>
                <a:cubicBezTo>
                  <a:pt x="6302712" y="2287095"/>
                  <a:pt x="6198109" y="2243359"/>
                  <a:pt x="6047300" y="2250115"/>
                </a:cubicBezTo>
                <a:cubicBezTo>
                  <a:pt x="5860961" y="2250574"/>
                  <a:pt x="5908563" y="2233227"/>
                  <a:pt x="5807612" y="2250115"/>
                </a:cubicBezTo>
                <a:cubicBezTo>
                  <a:pt x="5821478" y="2275781"/>
                  <a:pt x="5413767" y="2285352"/>
                  <a:pt x="5199177" y="2250115"/>
                </a:cubicBezTo>
                <a:cubicBezTo>
                  <a:pt x="4942541" y="2303041"/>
                  <a:pt x="5057200" y="2233857"/>
                  <a:pt x="4959490" y="2250115"/>
                </a:cubicBezTo>
                <a:cubicBezTo>
                  <a:pt x="4847119" y="2268027"/>
                  <a:pt x="4533335" y="2190885"/>
                  <a:pt x="4424803" y="2250115"/>
                </a:cubicBezTo>
                <a:cubicBezTo>
                  <a:pt x="4320902" y="2266757"/>
                  <a:pt x="4212560" y="2194114"/>
                  <a:pt x="4037618" y="2250115"/>
                </a:cubicBezTo>
                <a:cubicBezTo>
                  <a:pt x="3888943" y="2246402"/>
                  <a:pt x="3873953" y="2216511"/>
                  <a:pt x="3724182" y="2250115"/>
                </a:cubicBezTo>
                <a:cubicBezTo>
                  <a:pt x="3579672" y="2273156"/>
                  <a:pt x="3555286" y="2251002"/>
                  <a:pt x="3336996" y="2250115"/>
                </a:cubicBezTo>
                <a:cubicBezTo>
                  <a:pt x="3156389" y="2254072"/>
                  <a:pt x="3070536" y="2250528"/>
                  <a:pt x="2802309" y="2250115"/>
                </a:cubicBezTo>
                <a:cubicBezTo>
                  <a:pt x="2499569" y="2260979"/>
                  <a:pt x="2487931" y="2223949"/>
                  <a:pt x="2267624" y="2250115"/>
                </a:cubicBezTo>
                <a:cubicBezTo>
                  <a:pt x="2102247" y="2270506"/>
                  <a:pt x="2002027" y="2232893"/>
                  <a:pt x="1880438" y="2250115"/>
                </a:cubicBezTo>
                <a:cubicBezTo>
                  <a:pt x="1737529" y="2254546"/>
                  <a:pt x="1641703" y="2250790"/>
                  <a:pt x="1493252" y="2250115"/>
                </a:cubicBezTo>
                <a:cubicBezTo>
                  <a:pt x="1392788" y="2237172"/>
                  <a:pt x="855318" y="2220124"/>
                  <a:pt x="737318" y="2250115"/>
                </a:cubicBezTo>
                <a:cubicBezTo>
                  <a:pt x="445483" y="2222958"/>
                  <a:pt x="22359" y="2110175"/>
                  <a:pt x="0" y="1875087"/>
                </a:cubicBezTo>
                <a:cubicBezTo>
                  <a:pt x="-71066" y="1796786"/>
                  <a:pt x="12603" y="1669650"/>
                  <a:pt x="0" y="1645792"/>
                </a:cubicBezTo>
                <a:cubicBezTo>
                  <a:pt x="-67420" y="1572637"/>
                  <a:pt x="-18863" y="1524130"/>
                  <a:pt x="0" y="1476499"/>
                </a:cubicBezTo>
                <a:cubicBezTo>
                  <a:pt x="-3700" y="1425425"/>
                  <a:pt x="-2649" y="1305952"/>
                  <a:pt x="0" y="1232204"/>
                </a:cubicBezTo>
                <a:cubicBezTo>
                  <a:pt x="10201" y="1146952"/>
                  <a:pt x="-178" y="1073438"/>
                  <a:pt x="0" y="1032909"/>
                </a:cubicBezTo>
                <a:cubicBezTo>
                  <a:pt x="-32624" y="977283"/>
                  <a:pt x="-22105" y="855841"/>
                  <a:pt x="0" y="803614"/>
                </a:cubicBezTo>
                <a:cubicBezTo>
                  <a:pt x="-56651" y="746158"/>
                  <a:pt x="45127" y="697784"/>
                  <a:pt x="0" y="619321"/>
                </a:cubicBezTo>
                <a:cubicBezTo>
                  <a:pt x="-29968" y="550177"/>
                  <a:pt x="23139" y="448393"/>
                  <a:pt x="0" y="375026"/>
                </a:cubicBezTo>
                <a:close/>
              </a:path>
              <a:path w="8849613" h="2250115" fill="none" stroke="0" extrusionOk="0">
                <a:moveTo>
                  <a:pt x="0" y="375026"/>
                </a:moveTo>
                <a:cubicBezTo>
                  <a:pt x="-64963" y="302222"/>
                  <a:pt x="463618" y="-26051"/>
                  <a:pt x="737318" y="0"/>
                </a:cubicBezTo>
                <a:cubicBezTo>
                  <a:pt x="817900" y="-19937"/>
                  <a:pt x="935803" y="12305"/>
                  <a:pt x="977003" y="0"/>
                </a:cubicBezTo>
                <a:cubicBezTo>
                  <a:pt x="1046687" y="-18254"/>
                  <a:pt x="1088926" y="5943"/>
                  <a:pt x="1216690" y="0"/>
                </a:cubicBezTo>
                <a:cubicBezTo>
                  <a:pt x="1374619" y="-8364"/>
                  <a:pt x="1398758" y="-11680"/>
                  <a:pt x="1530126" y="0"/>
                </a:cubicBezTo>
                <a:cubicBezTo>
                  <a:pt x="1611190" y="-15665"/>
                  <a:pt x="1721789" y="-11754"/>
                  <a:pt x="1769813" y="0"/>
                </a:cubicBezTo>
                <a:cubicBezTo>
                  <a:pt x="1794024" y="-65833"/>
                  <a:pt x="2147840" y="766"/>
                  <a:pt x="2304499" y="0"/>
                </a:cubicBezTo>
                <a:cubicBezTo>
                  <a:pt x="2515589" y="-13231"/>
                  <a:pt x="2468994" y="-707"/>
                  <a:pt x="2617935" y="0"/>
                </a:cubicBezTo>
                <a:cubicBezTo>
                  <a:pt x="2844231" y="-14390"/>
                  <a:pt x="3054014" y="50443"/>
                  <a:pt x="3226371" y="0"/>
                </a:cubicBezTo>
                <a:cubicBezTo>
                  <a:pt x="3463703" y="2231"/>
                  <a:pt x="3366964" y="8528"/>
                  <a:pt x="3539807" y="0"/>
                </a:cubicBezTo>
                <a:cubicBezTo>
                  <a:pt x="3694866" y="2960"/>
                  <a:pt x="3784995" y="2789"/>
                  <a:pt x="3853244" y="0"/>
                </a:cubicBezTo>
                <a:cubicBezTo>
                  <a:pt x="3901446" y="18550"/>
                  <a:pt x="4030485" y="-1735"/>
                  <a:pt x="4092931" y="0"/>
                </a:cubicBezTo>
                <a:cubicBezTo>
                  <a:pt x="4269997" y="6796"/>
                  <a:pt x="4359251" y="-1529"/>
                  <a:pt x="4480117" y="0"/>
                </a:cubicBezTo>
                <a:cubicBezTo>
                  <a:pt x="4652485" y="-32018"/>
                  <a:pt x="4722139" y="-21985"/>
                  <a:pt x="4867303" y="0"/>
                </a:cubicBezTo>
                <a:cubicBezTo>
                  <a:pt x="4982288" y="-36698"/>
                  <a:pt x="5097132" y="41583"/>
                  <a:pt x="5254488" y="0"/>
                </a:cubicBezTo>
                <a:cubicBezTo>
                  <a:pt x="5328738" y="-25738"/>
                  <a:pt x="5596789" y="-64672"/>
                  <a:pt x="5789175" y="0"/>
                </a:cubicBezTo>
                <a:cubicBezTo>
                  <a:pt x="6060438" y="-36445"/>
                  <a:pt x="6019219" y="10812"/>
                  <a:pt x="6102610" y="0"/>
                </a:cubicBezTo>
                <a:cubicBezTo>
                  <a:pt x="6085071" y="12629"/>
                  <a:pt x="6435161" y="15825"/>
                  <a:pt x="6563546" y="0"/>
                </a:cubicBezTo>
                <a:cubicBezTo>
                  <a:pt x="6782363" y="-50"/>
                  <a:pt x="6750930" y="1322"/>
                  <a:pt x="6876984" y="0"/>
                </a:cubicBezTo>
                <a:cubicBezTo>
                  <a:pt x="6854142" y="-41354"/>
                  <a:pt x="7266625" y="-43884"/>
                  <a:pt x="7485420" y="0"/>
                </a:cubicBezTo>
                <a:cubicBezTo>
                  <a:pt x="7717474" y="16613"/>
                  <a:pt x="7805891" y="21943"/>
                  <a:pt x="8112291" y="0"/>
                </a:cubicBezTo>
                <a:cubicBezTo>
                  <a:pt x="8364967" y="82109"/>
                  <a:pt x="9005740" y="87702"/>
                  <a:pt x="8849613" y="375026"/>
                </a:cubicBezTo>
                <a:cubicBezTo>
                  <a:pt x="8825501" y="448915"/>
                  <a:pt x="8795262" y="511669"/>
                  <a:pt x="8849613" y="589320"/>
                </a:cubicBezTo>
                <a:cubicBezTo>
                  <a:pt x="8912970" y="711457"/>
                  <a:pt x="8718714" y="668976"/>
                  <a:pt x="8849613" y="803614"/>
                </a:cubicBezTo>
                <a:cubicBezTo>
                  <a:pt x="8847162" y="848647"/>
                  <a:pt x="8846951" y="891323"/>
                  <a:pt x="8849613" y="987907"/>
                </a:cubicBezTo>
                <a:cubicBezTo>
                  <a:pt x="8850911" y="1078331"/>
                  <a:pt x="8853555" y="1096643"/>
                  <a:pt x="8849613" y="1172201"/>
                </a:cubicBezTo>
                <a:cubicBezTo>
                  <a:pt x="8872299" y="1213467"/>
                  <a:pt x="8772092" y="1282240"/>
                  <a:pt x="8849613" y="1356494"/>
                </a:cubicBezTo>
                <a:cubicBezTo>
                  <a:pt x="8914154" y="1386123"/>
                  <a:pt x="8815517" y="1541507"/>
                  <a:pt x="8849613" y="1570788"/>
                </a:cubicBezTo>
                <a:cubicBezTo>
                  <a:pt x="8744604" y="1541912"/>
                  <a:pt x="8689097" y="1715994"/>
                  <a:pt x="8849613" y="1875087"/>
                </a:cubicBezTo>
                <a:cubicBezTo>
                  <a:pt x="8792161" y="2146691"/>
                  <a:pt x="8634121" y="2270600"/>
                  <a:pt x="8112291" y="2250115"/>
                </a:cubicBezTo>
                <a:cubicBezTo>
                  <a:pt x="8030889" y="2321224"/>
                  <a:pt x="7648933" y="2238860"/>
                  <a:pt x="7503856" y="2250115"/>
                </a:cubicBezTo>
                <a:cubicBezTo>
                  <a:pt x="7313247" y="2298869"/>
                  <a:pt x="7072097" y="2182178"/>
                  <a:pt x="6895422" y="2250115"/>
                </a:cubicBezTo>
                <a:cubicBezTo>
                  <a:pt x="6600733" y="2264232"/>
                  <a:pt x="6528676" y="2235527"/>
                  <a:pt x="6434486" y="2250115"/>
                </a:cubicBezTo>
                <a:cubicBezTo>
                  <a:pt x="6278599" y="2312427"/>
                  <a:pt x="6176393" y="2243612"/>
                  <a:pt x="6047300" y="2250115"/>
                </a:cubicBezTo>
                <a:cubicBezTo>
                  <a:pt x="5870420" y="2242978"/>
                  <a:pt x="5913411" y="2231798"/>
                  <a:pt x="5807612" y="2250115"/>
                </a:cubicBezTo>
                <a:cubicBezTo>
                  <a:pt x="5862016" y="2258090"/>
                  <a:pt x="5365498" y="2291392"/>
                  <a:pt x="5199177" y="2250115"/>
                </a:cubicBezTo>
                <a:cubicBezTo>
                  <a:pt x="4989541" y="2285287"/>
                  <a:pt x="5056829" y="2229584"/>
                  <a:pt x="4959490" y="2250115"/>
                </a:cubicBezTo>
                <a:cubicBezTo>
                  <a:pt x="4841697" y="2282411"/>
                  <a:pt x="4494748" y="2205876"/>
                  <a:pt x="4424803" y="2250115"/>
                </a:cubicBezTo>
                <a:cubicBezTo>
                  <a:pt x="4300079" y="2216204"/>
                  <a:pt x="4193222" y="2211935"/>
                  <a:pt x="4037618" y="2250115"/>
                </a:cubicBezTo>
                <a:cubicBezTo>
                  <a:pt x="3882946" y="2244808"/>
                  <a:pt x="3870461" y="2213277"/>
                  <a:pt x="3724182" y="2250115"/>
                </a:cubicBezTo>
                <a:cubicBezTo>
                  <a:pt x="3591226" y="2275749"/>
                  <a:pt x="3560149" y="2242601"/>
                  <a:pt x="3336996" y="2250115"/>
                </a:cubicBezTo>
                <a:cubicBezTo>
                  <a:pt x="3169827" y="2265215"/>
                  <a:pt x="3079375" y="2255827"/>
                  <a:pt x="2802309" y="2250115"/>
                </a:cubicBezTo>
                <a:cubicBezTo>
                  <a:pt x="2503990" y="2251398"/>
                  <a:pt x="2490562" y="2227491"/>
                  <a:pt x="2267624" y="2250115"/>
                </a:cubicBezTo>
                <a:cubicBezTo>
                  <a:pt x="2104662" y="2285674"/>
                  <a:pt x="1992100" y="2192993"/>
                  <a:pt x="1880438" y="2250115"/>
                </a:cubicBezTo>
                <a:cubicBezTo>
                  <a:pt x="1730693" y="2247260"/>
                  <a:pt x="1638139" y="2262491"/>
                  <a:pt x="1493252" y="2250115"/>
                </a:cubicBezTo>
                <a:cubicBezTo>
                  <a:pt x="1427728" y="2213773"/>
                  <a:pt x="863774" y="2278799"/>
                  <a:pt x="737318" y="2250115"/>
                </a:cubicBezTo>
                <a:cubicBezTo>
                  <a:pt x="471170" y="2279982"/>
                  <a:pt x="60448" y="2064438"/>
                  <a:pt x="0" y="1875087"/>
                </a:cubicBezTo>
                <a:cubicBezTo>
                  <a:pt x="-81988" y="1804359"/>
                  <a:pt x="11691" y="1673312"/>
                  <a:pt x="0" y="1645792"/>
                </a:cubicBezTo>
                <a:cubicBezTo>
                  <a:pt x="-72901" y="1580809"/>
                  <a:pt x="-28731" y="1546014"/>
                  <a:pt x="0" y="1476499"/>
                </a:cubicBezTo>
                <a:cubicBezTo>
                  <a:pt x="7334" y="1450274"/>
                  <a:pt x="-26372" y="1295507"/>
                  <a:pt x="0" y="1232204"/>
                </a:cubicBezTo>
                <a:cubicBezTo>
                  <a:pt x="16127" y="1144829"/>
                  <a:pt x="10795" y="1080484"/>
                  <a:pt x="0" y="1032909"/>
                </a:cubicBezTo>
                <a:cubicBezTo>
                  <a:pt x="-34049" y="978287"/>
                  <a:pt x="-23307" y="855359"/>
                  <a:pt x="0" y="803614"/>
                </a:cubicBezTo>
                <a:cubicBezTo>
                  <a:pt x="-59889" y="769557"/>
                  <a:pt x="46084" y="700153"/>
                  <a:pt x="0" y="619321"/>
                </a:cubicBezTo>
                <a:cubicBezTo>
                  <a:pt x="-42816" y="558871"/>
                  <a:pt x="13320" y="439403"/>
                  <a:pt x="0" y="375026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custGeom>
                    <a:avLst/>
                    <a:gdLst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333659 w 8207829"/>
                      <a:gd name="connsiteY3" fmla="*/ 0 h 2872968"/>
                      <a:gd name="connsiteX4" fmla="*/ 1555964 w 8207829"/>
                      <a:gd name="connsiteY4" fmla="*/ 0 h 2872968"/>
                      <a:gd name="connsiteX5" fmla="*/ 2051873 w 8207829"/>
                      <a:gd name="connsiteY5" fmla="*/ 0 h 2872968"/>
                      <a:gd name="connsiteX6" fmla="*/ 2342578 w 8207829"/>
                      <a:gd name="connsiteY6" fmla="*/ 0 h 2872968"/>
                      <a:gd name="connsiteX7" fmla="*/ 2564883 w 8207829"/>
                      <a:gd name="connsiteY7" fmla="*/ 0 h 2872968"/>
                      <a:gd name="connsiteX8" fmla="*/ 2787187 w 8207829"/>
                      <a:gd name="connsiteY8" fmla="*/ 0 h 2872968"/>
                      <a:gd name="connsiteX9" fmla="*/ 3214695 w 8207829"/>
                      <a:gd name="connsiteY9" fmla="*/ 0 h 2872968"/>
                      <a:gd name="connsiteX10" fmla="*/ 3505402 w 8207829"/>
                      <a:gd name="connsiteY10" fmla="*/ 0 h 2872968"/>
                      <a:gd name="connsiteX11" fmla="*/ 3727705 w 8207829"/>
                      <a:gd name="connsiteY11" fmla="*/ 0 h 2872968"/>
                      <a:gd name="connsiteX12" fmla="*/ 4292016 w 8207829"/>
                      <a:gd name="connsiteY12" fmla="*/ 0 h 2872968"/>
                      <a:gd name="connsiteX13" fmla="*/ 4787927 w 8207829"/>
                      <a:gd name="connsiteY13" fmla="*/ 0 h 2872968"/>
                      <a:gd name="connsiteX14" fmla="*/ 5078631 w 8207829"/>
                      <a:gd name="connsiteY14" fmla="*/ 0 h 2872968"/>
                      <a:gd name="connsiteX15" fmla="*/ 5506140 w 8207829"/>
                      <a:gd name="connsiteY15" fmla="*/ 0 h 2872968"/>
                      <a:gd name="connsiteX16" fmla="*/ 5728444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09856 w 8207829"/>
                      <a:gd name="connsiteY18" fmla="*/ 0 h 2872968"/>
                      <a:gd name="connsiteX19" fmla="*/ 6532161 w 8207829"/>
                      <a:gd name="connsiteY19" fmla="*/ 0 h 2872968"/>
                      <a:gd name="connsiteX20" fmla="*/ 6891267 w 8207829"/>
                      <a:gd name="connsiteY20" fmla="*/ 0 h 2872968"/>
                      <a:gd name="connsiteX21" fmla="*/ 7523979 w 8207829"/>
                      <a:gd name="connsiteY21" fmla="*/ 0 h 2872968"/>
                      <a:gd name="connsiteX22" fmla="*/ 8207829 w 8207829"/>
                      <a:gd name="connsiteY22" fmla="*/ 478837 h 2872968"/>
                      <a:gd name="connsiteX23" fmla="*/ 8207829 w 8207829"/>
                      <a:gd name="connsiteY23" fmla="*/ 714145 h 2872968"/>
                      <a:gd name="connsiteX24" fmla="*/ 8207829 w 8207829"/>
                      <a:gd name="connsiteY24" fmla="*/ 987758 h 2872968"/>
                      <a:gd name="connsiteX25" fmla="*/ 8207829 w 8207829"/>
                      <a:gd name="connsiteY25" fmla="*/ 1299677 h 2872968"/>
                      <a:gd name="connsiteX26" fmla="*/ 8207829 w 8207829"/>
                      <a:gd name="connsiteY26" fmla="*/ 1554137 h 2872968"/>
                      <a:gd name="connsiteX27" fmla="*/ 8207829 w 8207829"/>
                      <a:gd name="connsiteY27" fmla="*/ 1846903 h 2872968"/>
                      <a:gd name="connsiteX28" fmla="*/ 8207829 w 8207829"/>
                      <a:gd name="connsiteY28" fmla="*/ 2120516 h 2872968"/>
                      <a:gd name="connsiteX29" fmla="*/ 8207829 w 8207829"/>
                      <a:gd name="connsiteY29" fmla="*/ 2394129 h 2872968"/>
                      <a:gd name="connsiteX30" fmla="*/ 7523979 w 8207829"/>
                      <a:gd name="connsiteY30" fmla="*/ 2872968 h 2872968"/>
                      <a:gd name="connsiteX31" fmla="*/ 7301675 w 8207829"/>
                      <a:gd name="connsiteY31" fmla="*/ 2872968 h 2872968"/>
                      <a:gd name="connsiteX32" fmla="*/ 7079371 w 8207829"/>
                      <a:gd name="connsiteY32" fmla="*/ 2872968 h 2872968"/>
                      <a:gd name="connsiteX33" fmla="*/ 6515060 w 8207829"/>
                      <a:gd name="connsiteY33" fmla="*/ 2872968 h 2872968"/>
                      <a:gd name="connsiteX34" fmla="*/ 6019149 w 8207829"/>
                      <a:gd name="connsiteY34" fmla="*/ 2872968 h 2872968"/>
                      <a:gd name="connsiteX35" fmla="*/ 5660042 w 8207829"/>
                      <a:gd name="connsiteY35" fmla="*/ 2872968 h 2872968"/>
                      <a:gd name="connsiteX36" fmla="*/ 5300936 w 8207829"/>
                      <a:gd name="connsiteY36" fmla="*/ 2872968 h 2872968"/>
                      <a:gd name="connsiteX37" fmla="*/ 5010230 w 8207829"/>
                      <a:gd name="connsiteY37" fmla="*/ 2872968 h 2872968"/>
                      <a:gd name="connsiteX38" fmla="*/ 4514321 w 8207829"/>
                      <a:gd name="connsiteY38" fmla="*/ 2872968 h 2872968"/>
                      <a:gd name="connsiteX39" fmla="*/ 4086812 w 8207829"/>
                      <a:gd name="connsiteY39" fmla="*/ 2872968 h 2872968"/>
                      <a:gd name="connsiteX40" fmla="*/ 3727705 w 8207829"/>
                      <a:gd name="connsiteY40" fmla="*/ 2872968 h 2872968"/>
                      <a:gd name="connsiteX41" fmla="*/ 3368599 w 8207829"/>
                      <a:gd name="connsiteY41" fmla="*/ 2872968 h 2872968"/>
                      <a:gd name="connsiteX42" fmla="*/ 2872689 w 8207829"/>
                      <a:gd name="connsiteY42" fmla="*/ 2872968 h 2872968"/>
                      <a:gd name="connsiteX43" fmla="*/ 2308378 w 8207829"/>
                      <a:gd name="connsiteY43" fmla="*/ 2872968 h 2872968"/>
                      <a:gd name="connsiteX44" fmla="*/ 1949271 w 8207829"/>
                      <a:gd name="connsiteY44" fmla="*/ 2872968 h 2872968"/>
                      <a:gd name="connsiteX45" fmla="*/ 1453362 w 8207829"/>
                      <a:gd name="connsiteY45" fmla="*/ 2872968 h 2872968"/>
                      <a:gd name="connsiteX46" fmla="*/ 683847 w 8207829"/>
                      <a:gd name="connsiteY46" fmla="*/ 2872968 h 2872968"/>
                      <a:gd name="connsiteX47" fmla="*/ 0 w 8207829"/>
                      <a:gd name="connsiteY47" fmla="*/ 2394129 h 2872968"/>
                      <a:gd name="connsiteX48" fmla="*/ 0 w 8207829"/>
                      <a:gd name="connsiteY48" fmla="*/ 2120516 h 2872968"/>
                      <a:gd name="connsiteX49" fmla="*/ 0 w 8207829"/>
                      <a:gd name="connsiteY49" fmla="*/ 1866056 h 2872968"/>
                      <a:gd name="connsiteX50" fmla="*/ 0 w 8207829"/>
                      <a:gd name="connsiteY50" fmla="*/ 1573290 h 2872968"/>
                      <a:gd name="connsiteX51" fmla="*/ 0 w 8207829"/>
                      <a:gd name="connsiteY51" fmla="*/ 1318829 h 2872968"/>
                      <a:gd name="connsiteX52" fmla="*/ 0 w 8207829"/>
                      <a:gd name="connsiteY52" fmla="*/ 1045216 h 2872968"/>
                      <a:gd name="connsiteX53" fmla="*/ 0 w 8207829"/>
                      <a:gd name="connsiteY53" fmla="*/ 790756 h 2872968"/>
                      <a:gd name="connsiteX54" fmla="*/ 0 w 8207829"/>
                      <a:gd name="connsiteY54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8207829" h="2872968" fill="none" extrusionOk="0">
                        <a:moveTo>
                          <a:pt x="0" y="478837"/>
                        </a:moveTo>
                        <a:cubicBezTo>
                          <a:pt x="-56024" y="420257"/>
                          <a:pt x="444472" y="9661"/>
                          <a:pt x="683847" y="0"/>
                        </a:cubicBezTo>
                        <a:cubicBezTo>
                          <a:pt x="753489" y="-26212"/>
                          <a:pt x="874354" y="13513"/>
                          <a:pt x="906150" y="0"/>
                        </a:cubicBezTo>
                        <a:cubicBezTo>
                          <a:pt x="969749" y="-16842"/>
                          <a:pt x="1009888" y="11894"/>
                          <a:pt x="1128455" y="0"/>
                        </a:cubicBezTo>
                        <a:cubicBezTo>
                          <a:pt x="1271541" y="-11308"/>
                          <a:pt x="1303103" y="-16695"/>
                          <a:pt x="1419160" y="0"/>
                        </a:cubicBezTo>
                        <a:cubicBezTo>
                          <a:pt x="1495587" y="-28239"/>
                          <a:pt x="1600899" y="-15846"/>
                          <a:pt x="1641465" y="0"/>
                        </a:cubicBezTo>
                        <a:cubicBezTo>
                          <a:pt x="1699688" y="-83256"/>
                          <a:pt x="2006484" y="30809"/>
                          <a:pt x="2137375" y="0"/>
                        </a:cubicBezTo>
                        <a:cubicBezTo>
                          <a:pt x="2332072" y="-28741"/>
                          <a:pt x="2298711" y="-1254"/>
                          <a:pt x="2428080" y="0"/>
                        </a:cubicBezTo>
                        <a:cubicBezTo>
                          <a:pt x="2626354" y="4034"/>
                          <a:pt x="2848023" y="39544"/>
                          <a:pt x="2992391" y="0"/>
                        </a:cubicBezTo>
                        <a:cubicBezTo>
                          <a:pt x="3200261" y="5693"/>
                          <a:pt x="3116404" y="25814"/>
                          <a:pt x="3283097" y="0"/>
                        </a:cubicBezTo>
                        <a:cubicBezTo>
                          <a:pt x="3423663" y="8277"/>
                          <a:pt x="3517466" y="-15307"/>
                          <a:pt x="3573803" y="0"/>
                        </a:cubicBezTo>
                        <a:cubicBezTo>
                          <a:pt x="3621457" y="30480"/>
                          <a:pt x="3740969" y="9973"/>
                          <a:pt x="3796107" y="0"/>
                        </a:cubicBezTo>
                        <a:cubicBezTo>
                          <a:pt x="3972854" y="7650"/>
                          <a:pt x="4031036" y="-19751"/>
                          <a:pt x="4155214" y="0"/>
                        </a:cubicBezTo>
                        <a:cubicBezTo>
                          <a:pt x="4303018" y="-42728"/>
                          <a:pt x="4384500" y="-30795"/>
                          <a:pt x="4514321" y="0"/>
                        </a:cubicBezTo>
                        <a:cubicBezTo>
                          <a:pt x="4612618" y="-54807"/>
                          <a:pt x="4732888" y="54041"/>
                          <a:pt x="4873427" y="0"/>
                        </a:cubicBezTo>
                        <a:cubicBezTo>
                          <a:pt x="4971709" y="-88943"/>
                          <a:pt x="5171441" y="-76206"/>
                          <a:pt x="5369338" y="0"/>
                        </a:cubicBezTo>
                        <a:cubicBezTo>
                          <a:pt x="5609432" y="-41818"/>
                          <a:pt x="5586677" y="23340"/>
                          <a:pt x="5660042" y="0"/>
                        </a:cubicBezTo>
                        <a:cubicBezTo>
                          <a:pt x="5646510" y="14601"/>
                          <a:pt x="5988229" y="50587"/>
                          <a:pt x="6087551" y="0"/>
                        </a:cubicBezTo>
                        <a:cubicBezTo>
                          <a:pt x="6285497" y="-327"/>
                          <a:pt x="6262859" y="9385"/>
                          <a:pt x="6378258" y="0"/>
                        </a:cubicBezTo>
                        <a:cubicBezTo>
                          <a:pt x="6410621" y="-65788"/>
                          <a:pt x="6725005" y="3511"/>
                          <a:pt x="6942569" y="0"/>
                        </a:cubicBezTo>
                        <a:cubicBezTo>
                          <a:pt x="7162778" y="28841"/>
                          <a:pt x="7238019" y="45549"/>
                          <a:pt x="7523979" y="0"/>
                        </a:cubicBezTo>
                        <a:cubicBezTo>
                          <a:pt x="7759163" y="131735"/>
                          <a:pt x="8350538" y="58655"/>
                          <a:pt x="8207829" y="478837"/>
                        </a:cubicBezTo>
                        <a:cubicBezTo>
                          <a:pt x="8190015" y="593824"/>
                          <a:pt x="8168862" y="665083"/>
                          <a:pt x="8207829" y="752450"/>
                        </a:cubicBezTo>
                        <a:cubicBezTo>
                          <a:pt x="8294426" y="895889"/>
                          <a:pt x="8121631" y="867562"/>
                          <a:pt x="8207829" y="1026063"/>
                        </a:cubicBezTo>
                        <a:cubicBezTo>
                          <a:pt x="8215997" y="1081407"/>
                          <a:pt x="8203128" y="1139575"/>
                          <a:pt x="8207829" y="1261370"/>
                        </a:cubicBezTo>
                        <a:cubicBezTo>
                          <a:pt x="8208655" y="1376421"/>
                          <a:pt x="8210046" y="1405456"/>
                          <a:pt x="8207829" y="1496678"/>
                        </a:cubicBezTo>
                        <a:cubicBezTo>
                          <a:pt x="8230151" y="1537257"/>
                          <a:pt x="8149047" y="1655272"/>
                          <a:pt x="8207829" y="1731985"/>
                        </a:cubicBezTo>
                        <a:cubicBezTo>
                          <a:pt x="8274158" y="1786880"/>
                          <a:pt x="8168084" y="1970041"/>
                          <a:pt x="8207829" y="2005598"/>
                        </a:cubicBezTo>
                        <a:cubicBezTo>
                          <a:pt x="8135580" y="2000398"/>
                          <a:pt x="8070225" y="2211831"/>
                          <a:pt x="8207829" y="2394129"/>
                        </a:cubicBezTo>
                        <a:cubicBezTo>
                          <a:pt x="8174628" y="2753810"/>
                          <a:pt x="7991689" y="2887904"/>
                          <a:pt x="7523979" y="2872968"/>
                        </a:cubicBezTo>
                        <a:cubicBezTo>
                          <a:pt x="7430000" y="2921679"/>
                          <a:pt x="7120252" y="2905776"/>
                          <a:pt x="6959668" y="2872968"/>
                        </a:cubicBezTo>
                        <a:cubicBezTo>
                          <a:pt x="6774545" y="2945680"/>
                          <a:pt x="6561296" y="2758960"/>
                          <a:pt x="6395359" y="2872968"/>
                        </a:cubicBezTo>
                        <a:cubicBezTo>
                          <a:pt x="6105298" y="2893076"/>
                          <a:pt x="6052591" y="2852680"/>
                          <a:pt x="5967850" y="2872968"/>
                        </a:cubicBezTo>
                        <a:cubicBezTo>
                          <a:pt x="5829697" y="2931264"/>
                          <a:pt x="5732559" y="2859697"/>
                          <a:pt x="5608743" y="2872968"/>
                        </a:cubicBezTo>
                        <a:cubicBezTo>
                          <a:pt x="5447198" y="2862124"/>
                          <a:pt x="5480414" y="2847472"/>
                          <a:pt x="5386438" y="2872968"/>
                        </a:cubicBezTo>
                        <a:cubicBezTo>
                          <a:pt x="5448468" y="2888602"/>
                          <a:pt x="4976308" y="2936014"/>
                          <a:pt x="4822127" y="2872968"/>
                        </a:cubicBezTo>
                        <a:cubicBezTo>
                          <a:pt x="4629266" y="2914935"/>
                          <a:pt x="4712105" y="2840827"/>
                          <a:pt x="4599823" y="2872968"/>
                        </a:cubicBezTo>
                        <a:cubicBezTo>
                          <a:pt x="4503836" y="2918563"/>
                          <a:pt x="4169875" y="2823293"/>
                          <a:pt x="4103912" y="2872968"/>
                        </a:cubicBezTo>
                        <a:cubicBezTo>
                          <a:pt x="3976525" y="2820782"/>
                          <a:pt x="3877031" y="2823909"/>
                          <a:pt x="3744806" y="2872968"/>
                        </a:cubicBezTo>
                        <a:cubicBezTo>
                          <a:pt x="3599421" y="2883275"/>
                          <a:pt x="3582422" y="2830007"/>
                          <a:pt x="3454101" y="2872968"/>
                        </a:cubicBezTo>
                        <a:cubicBezTo>
                          <a:pt x="3337226" y="2906473"/>
                          <a:pt x="3303003" y="2855640"/>
                          <a:pt x="3094994" y="2872968"/>
                        </a:cubicBezTo>
                        <a:cubicBezTo>
                          <a:pt x="2947554" y="2906349"/>
                          <a:pt x="2858024" y="2882227"/>
                          <a:pt x="2599083" y="2872968"/>
                        </a:cubicBezTo>
                        <a:cubicBezTo>
                          <a:pt x="2323093" y="2873030"/>
                          <a:pt x="2314843" y="2837403"/>
                          <a:pt x="2103174" y="2872968"/>
                        </a:cubicBezTo>
                        <a:cubicBezTo>
                          <a:pt x="1950454" y="2926259"/>
                          <a:pt x="1873439" y="2803731"/>
                          <a:pt x="1744067" y="2872968"/>
                        </a:cubicBezTo>
                        <a:cubicBezTo>
                          <a:pt x="1598614" y="2851378"/>
                          <a:pt x="1526989" y="2883022"/>
                          <a:pt x="1384960" y="2872968"/>
                        </a:cubicBezTo>
                        <a:cubicBezTo>
                          <a:pt x="1313640" y="2878164"/>
                          <a:pt x="812634" y="2924829"/>
                          <a:pt x="683847" y="2872968"/>
                        </a:cubicBezTo>
                        <a:cubicBezTo>
                          <a:pt x="427106" y="2917110"/>
                          <a:pt x="58850" y="2631955"/>
                          <a:pt x="0" y="2394129"/>
                        </a:cubicBezTo>
                        <a:cubicBezTo>
                          <a:pt x="-79423" y="2301522"/>
                          <a:pt x="10264" y="2138204"/>
                          <a:pt x="0" y="2101363"/>
                        </a:cubicBezTo>
                        <a:cubicBezTo>
                          <a:pt x="-57878" y="2030293"/>
                          <a:pt x="-24543" y="1976066"/>
                          <a:pt x="0" y="1885209"/>
                        </a:cubicBezTo>
                        <a:cubicBezTo>
                          <a:pt x="5537" y="1854130"/>
                          <a:pt x="-18740" y="1656354"/>
                          <a:pt x="0" y="1573290"/>
                        </a:cubicBezTo>
                        <a:cubicBezTo>
                          <a:pt x="9800" y="1471029"/>
                          <a:pt x="2447" y="1391367"/>
                          <a:pt x="0" y="1318829"/>
                        </a:cubicBezTo>
                        <a:cubicBezTo>
                          <a:pt x="-29439" y="1247796"/>
                          <a:pt x="-13395" y="1096117"/>
                          <a:pt x="0" y="1026063"/>
                        </a:cubicBezTo>
                        <a:cubicBezTo>
                          <a:pt x="-49711" y="967881"/>
                          <a:pt x="51390" y="876855"/>
                          <a:pt x="0" y="790756"/>
                        </a:cubicBezTo>
                        <a:cubicBezTo>
                          <a:pt x="-56982" y="723314"/>
                          <a:pt x="-2581" y="574400"/>
                          <a:pt x="0" y="478837"/>
                        </a:cubicBezTo>
                        <a:close/>
                      </a:path>
                      <a:path w="8207829" h="2872968" stroke="0" extrusionOk="0">
                        <a:moveTo>
                          <a:pt x="0" y="478837"/>
                        </a:moveTo>
                        <a:cubicBezTo>
                          <a:pt x="-140928" y="356427"/>
                          <a:pt x="295089" y="176072"/>
                          <a:pt x="683847" y="0"/>
                        </a:cubicBezTo>
                        <a:cubicBezTo>
                          <a:pt x="756217" y="5417"/>
                          <a:pt x="861164" y="-10073"/>
                          <a:pt x="906150" y="0"/>
                        </a:cubicBezTo>
                        <a:cubicBezTo>
                          <a:pt x="872114" y="-87345"/>
                          <a:pt x="1184135" y="-9525"/>
                          <a:pt x="1333659" y="0"/>
                        </a:cubicBezTo>
                        <a:cubicBezTo>
                          <a:pt x="1528423" y="-46987"/>
                          <a:pt x="1512445" y="-6217"/>
                          <a:pt x="1555964" y="0"/>
                        </a:cubicBezTo>
                        <a:cubicBezTo>
                          <a:pt x="1563335" y="-21685"/>
                          <a:pt x="1956105" y="-6802"/>
                          <a:pt x="2051873" y="0"/>
                        </a:cubicBezTo>
                        <a:cubicBezTo>
                          <a:pt x="2231714" y="-17160"/>
                          <a:pt x="2217340" y="-8877"/>
                          <a:pt x="2342578" y="0"/>
                        </a:cubicBezTo>
                        <a:cubicBezTo>
                          <a:pt x="2472074" y="-18277"/>
                          <a:pt x="2464392" y="24329"/>
                          <a:pt x="2564883" y="0"/>
                        </a:cubicBezTo>
                        <a:cubicBezTo>
                          <a:pt x="2692799" y="-26296"/>
                          <a:pt x="2725935" y="-23836"/>
                          <a:pt x="2787187" y="0"/>
                        </a:cubicBezTo>
                        <a:cubicBezTo>
                          <a:pt x="2826179" y="-69850"/>
                          <a:pt x="3116530" y="71007"/>
                          <a:pt x="3214695" y="0"/>
                        </a:cubicBezTo>
                        <a:cubicBezTo>
                          <a:pt x="3318297" y="9803"/>
                          <a:pt x="3407732" y="8486"/>
                          <a:pt x="3505402" y="0"/>
                        </a:cubicBezTo>
                        <a:cubicBezTo>
                          <a:pt x="3611366" y="-23972"/>
                          <a:pt x="3691171" y="16568"/>
                          <a:pt x="3727705" y="0"/>
                        </a:cubicBezTo>
                        <a:cubicBezTo>
                          <a:pt x="3720283" y="-100011"/>
                          <a:pt x="4056587" y="-118907"/>
                          <a:pt x="4292016" y="0"/>
                        </a:cubicBezTo>
                        <a:cubicBezTo>
                          <a:pt x="4560886" y="-66300"/>
                          <a:pt x="4586160" y="15639"/>
                          <a:pt x="4787927" y="0"/>
                        </a:cubicBezTo>
                        <a:cubicBezTo>
                          <a:pt x="4940308" y="-18088"/>
                          <a:pt x="4930425" y="-11648"/>
                          <a:pt x="5078631" y="0"/>
                        </a:cubicBezTo>
                        <a:cubicBezTo>
                          <a:pt x="5194750" y="26382"/>
                          <a:pt x="5408841" y="71876"/>
                          <a:pt x="5506140" y="0"/>
                        </a:cubicBezTo>
                        <a:cubicBezTo>
                          <a:pt x="5616223" y="-8695"/>
                          <a:pt x="5650633" y="-9043"/>
                          <a:pt x="5728444" y="0"/>
                        </a:cubicBezTo>
                        <a:cubicBezTo>
                          <a:pt x="5794308" y="-63390"/>
                          <a:pt x="5880784" y="-16661"/>
                          <a:pt x="6087551" y="0"/>
                        </a:cubicBezTo>
                        <a:cubicBezTo>
                          <a:pt x="6233999" y="-19094"/>
                          <a:pt x="6220802" y="-3144"/>
                          <a:pt x="6309856" y="0"/>
                        </a:cubicBezTo>
                        <a:cubicBezTo>
                          <a:pt x="6409258" y="-11172"/>
                          <a:pt x="6469978" y="12513"/>
                          <a:pt x="6532161" y="0"/>
                        </a:cubicBezTo>
                        <a:cubicBezTo>
                          <a:pt x="6548192" y="-39445"/>
                          <a:pt x="6816522" y="57710"/>
                          <a:pt x="6891267" y="0"/>
                        </a:cubicBezTo>
                        <a:cubicBezTo>
                          <a:pt x="6976742" y="-142971"/>
                          <a:pt x="7350868" y="128199"/>
                          <a:pt x="7523979" y="0"/>
                        </a:cubicBezTo>
                        <a:cubicBezTo>
                          <a:pt x="7639666" y="42116"/>
                          <a:pt x="8275820" y="277104"/>
                          <a:pt x="8207829" y="478837"/>
                        </a:cubicBezTo>
                        <a:cubicBezTo>
                          <a:pt x="8252169" y="508295"/>
                          <a:pt x="8154317" y="665903"/>
                          <a:pt x="8207829" y="714145"/>
                        </a:cubicBezTo>
                        <a:cubicBezTo>
                          <a:pt x="8178705" y="761234"/>
                          <a:pt x="8220440" y="860231"/>
                          <a:pt x="8207829" y="987758"/>
                        </a:cubicBezTo>
                        <a:cubicBezTo>
                          <a:pt x="8231989" y="1116635"/>
                          <a:pt x="8185376" y="1133773"/>
                          <a:pt x="8207829" y="1299677"/>
                        </a:cubicBezTo>
                        <a:cubicBezTo>
                          <a:pt x="8218690" y="1449290"/>
                          <a:pt x="8193193" y="1425442"/>
                          <a:pt x="8207829" y="1554137"/>
                        </a:cubicBezTo>
                        <a:cubicBezTo>
                          <a:pt x="8273811" y="1642947"/>
                          <a:pt x="8214492" y="1680931"/>
                          <a:pt x="8207829" y="1846903"/>
                        </a:cubicBezTo>
                        <a:cubicBezTo>
                          <a:pt x="8179626" y="1985847"/>
                          <a:pt x="8131645" y="2089781"/>
                          <a:pt x="8207829" y="2120516"/>
                        </a:cubicBezTo>
                        <a:cubicBezTo>
                          <a:pt x="8211585" y="2198140"/>
                          <a:pt x="8226688" y="2288161"/>
                          <a:pt x="8207829" y="2394129"/>
                        </a:cubicBezTo>
                        <a:cubicBezTo>
                          <a:pt x="8472417" y="2687714"/>
                          <a:pt x="7689235" y="2870280"/>
                          <a:pt x="7523979" y="2872968"/>
                        </a:cubicBezTo>
                        <a:cubicBezTo>
                          <a:pt x="7495644" y="2838003"/>
                          <a:pt x="7385399" y="2844061"/>
                          <a:pt x="7301675" y="2872968"/>
                        </a:cubicBezTo>
                        <a:cubicBezTo>
                          <a:pt x="7197063" y="2858837"/>
                          <a:pt x="7171699" y="2874678"/>
                          <a:pt x="7079371" y="2872968"/>
                        </a:cubicBezTo>
                        <a:cubicBezTo>
                          <a:pt x="7065421" y="2821652"/>
                          <a:pt x="6639658" y="2851350"/>
                          <a:pt x="6515060" y="2872968"/>
                        </a:cubicBezTo>
                        <a:cubicBezTo>
                          <a:pt x="6365535" y="2886787"/>
                          <a:pt x="6132469" y="2812493"/>
                          <a:pt x="6019149" y="2872968"/>
                        </a:cubicBezTo>
                        <a:cubicBezTo>
                          <a:pt x="5867051" y="2887854"/>
                          <a:pt x="5736932" y="2888857"/>
                          <a:pt x="5660042" y="2872968"/>
                        </a:cubicBezTo>
                        <a:cubicBezTo>
                          <a:pt x="5644654" y="2930702"/>
                          <a:pt x="5431244" y="2807421"/>
                          <a:pt x="5300936" y="2872968"/>
                        </a:cubicBezTo>
                        <a:cubicBezTo>
                          <a:pt x="5149189" y="2931729"/>
                          <a:pt x="5066441" y="2865485"/>
                          <a:pt x="5010230" y="2872968"/>
                        </a:cubicBezTo>
                        <a:cubicBezTo>
                          <a:pt x="4854627" y="2963146"/>
                          <a:pt x="4641147" y="2871802"/>
                          <a:pt x="4514321" y="2872968"/>
                        </a:cubicBezTo>
                        <a:cubicBezTo>
                          <a:pt x="4358097" y="2888934"/>
                          <a:pt x="4322852" y="2868219"/>
                          <a:pt x="4086812" y="2872968"/>
                        </a:cubicBezTo>
                        <a:cubicBezTo>
                          <a:pt x="3869957" y="2877612"/>
                          <a:pt x="3904478" y="2857827"/>
                          <a:pt x="3727705" y="2872968"/>
                        </a:cubicBezTo>
                        <a:cubicBezTo>
                          <a:pt x="3568236" y="2915307"/>
                          <a:pt x="3558845" y="2876587"/>
                          <a:pt x="3368599" y="2872968"/>
                        </a:cubicBezTo>
                        <a:cubicBezTo>
                          <a:pt x="3217291" y="2914359"/>
                          <a:pt x="2990670" y="2863679"/>
                          <a:pt x="2872689" y="2872968"/>
                        </a:cubicBezTo>
                        <a:cubicBezTo>
                          <a:pt x="2799394" y="2867032"/>
                          <a:pt x="2461762" y="2949956"/>
                          <a:pt x="2308378" y="2872968"/>
                        </a:cubicBezTo>
                        <a:cubicBezTo>
                          <a:pt x="2154339" y="2884040"/>
                          <a:pt x="2078322" y="2862435"/>
                          <a:pt x="1949271" y="2872968"/>
                        </a:cubicBezTo>
                        <a:cubicBezTo>
                          <a:pt x="1805657" y="2978626"/>
                          <a:pt x="1596472" y="2905112"/>
                          <a:pt x="1453362" y="2872968"/>
                        </a:cubicBezTo>
                        <a:cubicBezTo>
                          <a:pt x="1362642" y="2887969"/>
                          <a:pt x="915666" y="2852590"/>
                          <a:pt x="683847" y="2872968"/>
                        </a:cubicBezTo>
                        <a:cubicBezTo>
                          <a:pt x="287828" y="2708537"/>
                          <a:pt x="12604" y="2683699"/>
                          <a:pt x="0" y="2394129"/>
                        </a:cubicBezTo>
                        <a:cubicBezTo>
                          <a:pt x="-48908" y="2348848"/>
                          <a:pt x="-39487" y="2214107"/>
                          <a:pt x="0" y="2120516"/>
                        </a:cubicBezTo>
                        <a:cubicBezTo>
                          <a:pt x="-81675" y="2019390"/>
                          <a:pt x="-4413" y="1966690"/>
                          <a:pt x="0" y="1866056"/>
                        </a:cubicBezTo>
                        <a:cubicBezTo>
                          <a:pt x="4514" y="1828746"/>
                          <a:pt x="64430" y="1665822"/>
                          <a:pt x="0" y="1573290"/>
                        </a:cubicBezTo>
                        <a:cubicBezTo>
                          <a:pt x="-15707" y="1536734"/>
                          <a:pt x="26847" y="1458542"/>
                          <a:pt x="0" y="1318829"/>
                        </a:cubicBezTo>
                        <a:cubicBezTo>
                          <a:pt x="-45730" y="1178608"/>
                          <a:pt x="-5979" y="1151310"/>
                          <a:pt x="0" y="1045216"/>
                        </a:cubicBezTo>
                        <a:cubicBezTo>
                          <a:pt x="-58282" y="1012117"/>
                          <a:pt x="44697" y="881284"/>
                          <a:pt x="0" y="790756"/>
                        </a:cubicBezTo>
                        <a:cubicBezTo>
                          <a:pt x="41398" y="657094"/>
                          <a:pt x="84241" y="599723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98841" y="201399"/>
                          <a:pt x="168986" y="-201361"/>
                          <a:pt x="683847" y="0"/>
                        </a:cubicBezTo>
                        <a:cubicBezTo>
                          <a:pt x="757088" y="10122"/>
                          <a:pt x="849054" y="-5640"/>
                          <a:pt x="906150" y="0"/>
                        </a:cubicBezTo>
                        <a:cubicBezTo>
                          <a:pt x="982547" y="-26363"/>
                          <a:pt x="1006763" y="5672"/>
                          <a:pt x="1128455" y="0"/>
                        </a:cubicBezTo>
                        <a:cubicBezTo>
                          <a:pt x="1242596" y="17038"/>
                          <a:pt x="1308539" y="7971"/>
                          <a:pt x="1419160" y="0"/>
                        </a:cubicBezTo>
                        <a:cubicBezTo>
                          <a:pt x="1514625" y="24269"/>
                          <a:pt x="1593902" y="13061"/>
                          <a:pt x="1641465" y="0"/>
                        </a:cubicBezTo>
                        <a:cubicBezTo>
                          <a:pt x="1718722" y="59217"/>
                          <a:pt x="1999393" y="31896"/>
                          <a:pt x="2137375" y="0"/>
                        </a:cubicBezTo>
                        <a:cubicBezTo>
                          <a:pt x="2330283" y="9473"/>
                          <a:pt x="2282813" y="3334"/>
                          <a:pt x="2428080" y="0"/>
                        </a:cubicBezTo>
                        <a:cubicBezTo>
                          <a:pt x="2571792" y="41090"/>
                          <a:pt x="2744528" y="-33366"/>
                          <a:pt x="2992391" y="0"/>
                        </a:cubicBezTo>
                        <a:cubicBezTo>
                          <a:pt x="3221371" y="-32255"/>
                          <a:pt x="3135290" y="4052"/>
                          <a:pt x="3283097" y="0"/>
                        </a:cubicBezTo>
                        <a:cubicBezTo>
                          <a:pt x="3438084" y="1224"/>
                          <a:pt x="3524466" y="17378"/>
                          <a:pt x="3573803" y="0"/>
                        </a:cubicBezTo>
                        <a:cubicBezTo>
                          <a:pt x="3641306" y="-13800"/>
                          <a:pt x="3683543" y="9486"/>
                          <a:pt x="3796107" y="0"/>
                        </a:cubicBezTo>
                        <a:cubicBezTo>
                          <a:pt x="3873694" y="-53149"/>
                          <a:pt x="3984126" y="18449"/>
                          <a:pt x="4155214" y="0"/>
                        </a:cubicBezTo>
                        <a:cubicBezTo>
                          <a:pt x="4284861" y="16599"/>
                          <a:pt x="4397337" y="34418"/>
                          <a:pt x="4514321" y="0"/>
                        </a:cubicBezTo>
                        <a:cubicBezTo>
                          <a:pt x="4585348" y="38393"/>
                          <a:pt x="4725425" y="7745"/>
                          <a:pt x="4873427" y="0"/>
                        </a:cubicBezTo>
                        <a:cubicBezTo>
                          <a:pt x="5009484" y="56633"/>
                          <a:pt x="5233336" y="38738"/>
                          <a:pt x="5369338" y="0"/>
                        </a:cubicBezTo>
                        <a:cubicBezTo>
                          <a:pt x="5590950" y="-43726"/>
                          <a:pt x="5569725" y="25974"/>
                          <a:pt x="5660042" y="0"/>
                        </a:cubicBezTo>
                        <a:cubicBezTo>
                          <a:pt x="5775236" y="-310"/>
                          <a:pt x="5900337" y="32693"/>
                          <a:pt x="6087551" y="0"/>
                        </a:cubicBezTo>
                        <a:cubicBezTo>
                          <a:pt x="6279160" y="-20535"/>
                          <a:pt x="6263677" y="29343"/>
                          <a:pt x="6378258" y="0"/>
                        </a:cubicBezTo>
                        <a:cubicBezTo>
                          <a:pt x="6422958" y="-4834"/>
                          <a:pt x="6809092" y="-5018"/>
                          <a:pt x="6942569" y="0"/>
                        </a:cubicBezTo>
                        <a:cubicBezTo>
                          <a:pt x="7087823" y="-98452"/>
                          <a:pt x="7300183" y="43315"/>
                          <a:pt x="7523979" y="0"/>
                        </a:cubicBezTo>
                        <a:cubicBezTo>
                          <a:pt x="7824335" y="-98085"/>
                          <a:pt x="8214687" y="226788"/>
                          <a:pt x="8207829" y="478837"/>
                        </a:cubicBezTo>
                        <a:cubicBezTo>
                          <a:pt x="8214425" y="600206"/>
                          <a:pt x="8190135" y="657732"/>
                          <a:pt x="8207829" y="752450"/>
                        </a:cubicBezTo>
                        <a:cubicBezTo>
                          <a:pt x="8231939" y="852733"/>
                          <a:pt x="8156242" y="903296"/>
                          <a:pt x="8207829" y="1026063"/>
                        </a:cubicBezTo>
                        <a:cubicBezTo>
                          <a:pt x="8217832" y="1103130"/>
                          <a:pt x="8184874" y="1135389"/>
                          <a:pt x="8207829" y="1261370"/>
                        </a:cubicBezTo>
                        <a:cubicBezTo>
                          <a:pt x="8275059" y="1372126"/>
                          <a:pt x="8199552" y="1442204"/>
                          <a:pt x="8207829" y="1496678"/>
                        </a:cubicBezTo>
                        <a:cubicBezTo>
                          <a:pt x="8259865" y="1570667"/>
                          <a:pt x="8145535" y="1694379"/>
                          <a:pt x="8207829" y="1731985"/>
                        </a:cubicBezTo>
                        <a:cubicBezTo>
                          <a:pt x="8249146" y="1807348"/>
                          <a:pt x="8150533" y="1937615"/>
                          <a:pt x="8207829" y="2005598"/>
                        </a:cubicBezTo>
                        <a:cubicBezTo>
                          <a:pt x="8287817" y="2062548"/>
                          <a:pt x="8179729" y="2232796"/>
                          <a:pt x="8207829" y="2394129"/>
                        </a:cubicBezTo>
                        <a:cubicBezTo>
                          <a:pt x="8116353" y="2760838"/>
                          <a:pt x="7817616" y="2973151"/>
                          <a:pt x="7523979" y="2872968"/>
                        </a:cubicBezTo>
                        <a:cubicBezTo>
                          <a:pt x="7430885" y="2907991"/>
                          <a:pt x="7118348" y="2833527"/>
                          <a:pt x="6959668" y="2872968"/>
                        </a:cubicBezTo>
                        <a:cubicBezTo>
                          <a:pt x="6893701" y="2853300"/>
                          <a:pt x="6596343" y="2774966"/>
                          <a:pt x="6395359" y="2872968"/>
                        </a:cubicBezTo>
                        <a:cubicBezTo>
                          <a:pt x="6172232" y="2882403"/>
                          <a:pt x="6083979" y="2867508"/>
                          <a:pt x="5967850" y="2872968"/>
                        </a:cubicBezTo>
                        <a:cubicBezTo>
                          <a:pt x="5850508" y="2914105"/>
                          <a:pt x="5798935" y="2870498"/>
                          <a:pt x="5608743" y="2872968"/>
                        </a:cubicBezTo>
                        <a:cubicBezTo>
                          <a:pt x="5431933" y="2906176"/>
                          <a:pt x="5480301" y="2833447"/>
                          <a:pt x="5386438" y="2872968"/>
                        </a:cubicBezTo>
                        <a:cubicBezTo>
                          <a:pt x="5248499" y="2885445"/>
                          <a:pt x="4964811" y="2882784"/>
                          <a:pt x="4822127" y="2872968"/>
                        </a:cubicBezTo>
                        <a:cubicBezTo>
                          <a:pt x="4619336" y="2905144"/>
                          <a:pt x="4652311" y="2853998"/>
                          <a:pt x="4599823" y="2872968"/>
                        </a:cubicBezTo>
                        <a:cubicBezTo>
                          <a:pt x="4425010" y="2844330"/>
                          <a:pt x="4242518" y="2805753"/>
                          <a:pt x="4103912" y="2872968"/>
                        </a:cubicBezTo>
                        <a:cubicBezTo>
                          <a:pt x="3978400" y="2936753"/>
                          <a:pt x="3907270" y="2875032"/>
                          <a:pt x="3744806" y="2872968"/>
                        </a:cubicBezTo>
                        <a:cubicBezTo>
                          <a:pt x="3611088" y="2889721"/>
                          <a:pt x="3586411" y="2833907"/>
                          <a:pt x="3454101" y="2872968"/>
                        </a:cubicBezTo>
                        <a:cubicBezTo>
                          <a:pt x="3310197" y="2882456"/>
                          <a:pt x="3239603" y="2877006"/>
                          <a:pt x="3094994" y="2872968"/>
                        </a:cubicBezTo>
                        <a:cubicBezTo>
                          <a:pt x="2905836" y="2874434"/>
                          <a:pt x="2827013" y="2823645"/>
                          <a:pt x="2599083" y="2872968"/>
                        </a:cubicBezTo>
                        <a:cubicBezTo>
                          <a:pt x="2317755" y="2927564"/>
                          <a:pt x="2236096" y="2827437"/>
                          <a:pt x="2103174" y="2872968"/>
                        </a:cubicBezTo>
                        <a:cubicBezTo>
                          <a:pt x="1949848" y="2887884"/>
                          <a:pt x="1879142" y="2861797"/>
                          <a:pt x="1744067" y="2872968"/>
                        </a:cubicBezTo>
                        <a:cubicBezTo>
                          <a:pt x="1629431" y="2886658"/>
                          <a:pt x="1478853" y="2824639"/>
                          <a:pt x="1384960" y="2872968"/>
                        </a:cubicBezTo>
                        <a:cubicBezTo>
                          <a:pt x="1256849" y="2844002"/>
                          <a:pt x="775805" y="2872665"/>
                          <a:pt x="683847" y="2872968"/>
                        </a:cubicBezTo>
                        <a:cubicBezTo>
                          <a:pt x="276183" y="2962613"/>
                          <a:pt x="-75799" y="2566765"/>
                          <a:pt x="0" y="2394129"/>
                        </a:cubicBezTo>
                        <a:cubicBezTo>
                          <a:pt x="-51217" y="2282124"/>
                          <a:pt x="44867" y="2151238"/>
                          <a:pt x="0" y="2101363"/>
                        </a:cubicBezTo>
                        <a:cubicBezTo>
                          <a:pt x="-53135" y="2020959"/>
                          <a:pt x="-11776" y="1933476"/>
                          <a:pt x="0" y="1885209"/>
                        </a:cubicBezTo>
                        <a:cubicBezTo>
                          <a:pt x="-49248" y="1790059"/>
                          <a:pt x="8342" y="1664466"/>
                          <a:pt x="0" y="1573290"/>
                        </a:cubicBezTo>
                        <a:cubicBezTo>
                          <a:pt x="-15886" y="1467688"/>
                          <a:pt x="10033" y="1360767"/>
                          <a:pt x="0" y="1318829"/>
                        </a:cubicBezTo>
                        <a:cubicBezTo>
                          <a:pt x="-25573" y="1285393"/>
                          <a:pt x="46587" y="1089297"/>
                          <a:pt x="0" y="1026063"/>
                        </a:cubicBezTo>
                        <a:cubicBezTo>
                          <a:pt x="-130" y="941088"/>
                          <a:pt x="16234" y="871483"/>
                          <a:pt x="0" y="790756"/>
                        </a:cubicBezTo>
                        <a:cubicBezTo>
                          <a:pt x="-16109" y="756447"/>
                          <a:pt x="16574" y="568298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94770" y="299059"/>
                          <a:pt x="269826" y="-62765"/>
                          <a:pt x="683847" y="0"/>
                        </a:cubicBezTo>
                        <a:cubicBezTo>
                          <a:pt x="761050" y="-21861"/>
                          <a:pt x="850016" y="15569"/>
                          <a:pt x="906150" y="0"/>
                        </a:cubicBezTo>
                        <a:cubicBezTo>
                          <a:pt x="967817" y="-11429"/>
                          <a:pt x="1023477" y="6567"/>
                          <a:pt x="1128455" y="0"/>
                        </a:cubicBezTo>
                        <a:cubicBezTo>
                          <a:pt x="1263262" y="-11097"/>
                          <a:pt x="1319395" y="-6157"/>
                          <a:pt x="1419160" y="0"/>
                        </a:cubicBezTo>
                        <a:cubicBezTo>
                          <a:pt x="1501341" y="1261"/>
                          <a:pt x="1590190" y="3464"/>
                          <a:pt x="1641465" y="0"/>
                        </a:cubicBezTo>
                        <a:cubicBezTo>
                          <a:pt x="1631950" y="-37796"/>
                          <a:pt x="1945940" y="-16876"/>
                          <a:pt x="2137375" y="0"/>
                        </a:cubicBezTo>
                        <a:cubicBezTo>
                          <a:pt x="2337633" y="-729"/>
                          <a:pt x="2294295" y="2030"/>
                          <a:pt x="2428080" y="0"/>
                        </a:cubicBezTo>
                        <a:cubicBezTo>
                          <a:pt x="2619765" y="3070"/>
                          <a:pt x="2827431" y="18584"/>
                          <a:pt x="2992391" y="0"/>
                        </a:cubicBezTo>
                        <a:cubicBezTo>
                          <a:pt x="3247782" y="3083"/>
                          <a:pt x="3135248" y="8445"/>
                          <a:pt x="3283097" y="0"/>
                        </a:cubicBezTo>
                        <a:cubicBezTo>
                          <a:pt x="3423171" y="-22499"/>
                          <a:pt x="3514095" y="21224"/>
                          <a:pt x="3573803" y="0"/>
                        </a:cubicBezTo>
                        <a:cubicBezTo>
                          <a:pt x="3599676" y="-23266"/>
                          <a:pt x="3692108" y="-9923"/>
                          <a:pt x="3796107" y="0"/>
                        </a:cubicBezTo>
                        <a:cubicBezTo>
                          <a:pt x="3918197" y="-600"/>
                          <a:pt x="4044093" y="7254"/>
                          <a:pt x="4155214" y="0"/>
                        </a:cubicBezTo>
                        <a:cubicBezTo>
                          <a:pt x="4297681" y="-10034"/>
                          <a:pt x="4382487" y="18011"/>
                          <a:pt x="4514321" y="0"/>
                        </a:cubicBezTo>
                        <a:cubicBezTo>
                          <a:pt x="4593167" y="-14713"/>
                          <a:pt x="4767181" y="52859"/>
                          <a:pt x="4873427" y="0"/>
                        </a:cubicBezTo>
                        <a:cubicBezTo>
                          <a:pt x="4952651" y="-41545"/>
                          <a:pt x="5200668" y="-8967"/>
                          <a:pt x="5369338" y="0"/>
                        </a:cubicBezTo>
                        <a:cubicBezTo>
                          <a:pt x="5607933" y="-27741"/>
                          <a:pt x="5569928" y="20076"/>
                          <a:pt x="5660042" y="0"/>
                        </a:cubicBezTo>
                        <a:cubicBezTo>
                          <a:pt x="5664619" y="48302"/>
                          <a:pt x="5948502" y="33639"/>
                          <a:pt x="6087551" y="0"/>
                        </a:cubicBezTo>
                        <a:cubicBezTo>
                          <a:pt x="6283817" y="-12224"/>
                          <a:pt x="6269754" y="7153"/>
                          <a:pt x="6378258" y="0"/>
                        </a:cubicBezTo>
                        <a:cubicBezTo>
                          <a:pt x="6391436" y="-7541"/>
                          <a:pt x="6767043" y="-3692"/>
                          <a:pt x="6942569" y="0"/>
                        </a:cubicBezTo>
                        <a:cubicBezTo>
                          <a:pt x="7129239" y="-5818"/>
                          <a:pt x="7252443" y="21582"/>
                          <a:pt x="7523979" y="0"/>
                        </a:cubicBezTo>
                        <a:cubicBezTo>
                          <a:pt x="7867015" y="-2602"/>
                          <a:pt x="8271353" y="194199"/>
                          <a:pt x="8207829" y="478837"/>
                        </a:cubicBezTo>
                        <a:cubicBezTo>
                          <a:pt x="8224508" y="578416"/>
                          <a:pt x="8178798" y="656560"/>
                          <a:pt x="8207829" y="752450"/>
                        </a:cubicBezTo>
                        <a:cubicBezTo>
                          <a:pt x="8241135" y="856923"/>
                          <a:pt x="8155768" y="925783"/>
                          <a:pt x="8207829" y="1026063"/>
                        </a:cubicBezTo>
                        <a:cubicBezTo>
                          <a:pt x="8211969" y="1100568"/>
                          <a:pt x="8193154" y="1142045"/>
                          <a:pt x="8207829" y="1261370"/>
                        </a:cubicBezTo>
                        <a:cubicBezTo>
                          <a:pt x="8228913" y="1368729"/>
                          <a:pt x="8196838" y="1419279"/>
                          <a:pt x="8207829" y="1496678"/>
                        </a:cubicBezTo>
                        <a:cubicBezTo>
                          <a:pt x="8209892" y="1595740"/>
                          <a:pt x="8168706" y="1661068"/>
                          <a:pt x="8207829" y="1731985"/>
                        </a:cubicBezTo>
                        <a:cubicBezTo>
                          <a:pt x="8241564" y="1787465"/>
                          <a:pt x="8179777" y="1952040"/>
                          <a:pt x="8207829" y="2005598"/>
                        </a:cubicBezTo>
                        <a:cubicBezTo>
                          <a:pt x="8163371" y="2047898"/>
                          <a:pt x="8091654" y="2193116"/>
                          <a:pt x="8207829" y="2394129"/>
                        </a:cubicBezTo>
                        <a:cubicBezTo>
                          <a:pt x="8207448" y="2603312"/>
                          <a:pt x="8016646" y="2923595"/>
                          <a:pt x="7523979" y="2872968"/>
                        </a:cubicBezTo>
                        <a:cubicBezTo>
                          <a:pt x="7403550" y="2909894"/>
                          <a:pt x="7081046" y="2863003"/>
                          <a:pt x="6959668" y="2872968"/>
                        </a:cubicBezTo>
                        <a:cubicBezTo>
                          <a:pt x="6792483" y="2900973"/>
                          <a:pt x="6640747" y="2862571"/>
                          <a:pt x="6395359" y="2872968"/>
                        </a:cubicBezTo>
                        <a:cubicBezTo>
                          <a:pt x="6158958" y="2890404"/>
                          <a:pt x="6107719" y="2875961"/>
                          <a:pt x="5967850" y="2872968"/>
                        </a:cubicBezTo>
                        <a:cubicBezTo>
                          <a:pt x="5826924" y="2919277"/>
                          <a:pt x="5778025" y="2851201"/>
                          <a:pt x="5608743" y="2872968"/>
                        </a:cubicBezTo>
                        <a:cubicBezTo>
                          <a:pt x="5429268" y="2872272"/>
                          <a:pt x="5480747" y="2869365"/>
                          <a:pt x="5386438" y="2872968"/>
                        </a:cubicBezTo>
                        <a:cubicBezTo>
                          <a:pt x="5284722" y="2901815"/>
                          <a:pt x="5008119" y="2850200"/>
                          <a:pt x="4822127" y="2872968"/>
                        </a:cubicBezTo>
                        <a:cubicBezTo>
                          <a:pt x="4597488" y="2924219"/>
                          <a:pt x="4671224" y="2867080"/>
                          <a:pt x="4599823" y="2872968"/>
                        </a:cubicBezTo>
                        <a:cubicBezTo>
                          <a:pt x="4525583" y="2905309"/>
                          <a:pt x="4193493" y="2827866"/>
                          <a:pt x="4103912" y="2872968"/>
                        </a:cubicBezTo>
                        <a:cubicBezTo>
                          <a:pt x="3978790" y="2880519"/>
                          <a:pt x="3905916" y="2859504"/>
                          <a:pt x="3744806" y="2872968"/>
                        </a:cubicBezTo>
                        <a:cubicBezTo>
                          <a:pt x="3615475" y="2883842"/>
                          <a:pt x="3601658" y="2832863"/>
                          <a:pt x="3454101" y="2872968"/>
                        </a:cubicBezTo>
                        <a:cubicBezTo>
                          <a:pt x="3314597" y="2897099"/>
                          <a:pt x="3292107" y="2861106"/>
                          <a:pt x="3094994" y="2872968"/>
                        </a:cubicBezTo>
                        <a:cubicBezTo>
                          <a:pt x="2909493" y="2864835"/>
                          <a:pt x="2830558" y="2870992"/>
                          <a:pt x="2599083" y="2872968"/>
                        </a:cubicBezTo>
                        <a:cubicBezTo>
                          <a:pt x="2335960" y="2894358"/>
                          <a:pt x="2305233" y="2845592"/>
                          <a:pt x="2103174" y="2872968"/>
                        </a:cubicBezTo>
                        <a:cubicBezTo>
                          <a:pt x="1942261" y="2874213"/>
                          <a:pt x="1875108" y="2826260"/>
                          <a:pt x="1744067" y="2872968"/>
                        </a:cubicBezTo>
                        <a:cubicBezTo>
                          <a:pt x="1623252" y="2912119"/>
                          <a:pt x="1492956" y="2879151"/>
                          <a:pt x="1384960" y="2872968"/>
                        </a:cubicBezTo>
                        <a:cubicBezTo>
                          <a:pt x="1254711" y="2863374"/>
                          <a:pt x="804978" y="2886677"/>
                          <a:pt x="683847" y="2872968"/>
                        </a:cubicBezTo>
                        <a:cubicBezTo>
                          <a:pt x="378726" y="2888801"/>
                          <a:pt x="-72515" y="2668025"/>
                          <a:pt x="0" y="2394129"/>
                        </a:cubicBezTo>
                        <a:cubicBezTo>
                          <a:pt x="-54119" y="2301710"/>
                          <a:pt x="26267" y="2148788"/>
                          <a:pt x="0" y="2101363"/>
                        </a:cubicBezTo>
                        <a:cubicBezTo>
                          <a:pt x="-46103" y="2033809"/>
                          <a:pt x="-1332" y="1947132"/>
                          <a:pt x="0" y="1885209"/>
                        </a:cubicBezTo>
                        <a:cubicBezTo>
                          <a:pt x="1939" y="1822042"/>
                          <a:pt x="-747" y="1685363"/>
                          <a:pt x="0" y="1573290"/>
                        </a:cubicBezTo>
                        <a:cubicBezTo>
                          <a:pt x="2607" y="1465542"/>
                          <a:pt x="7601" y="1369296"/>
                          <a:pt x="0" y="1318829"/>
                        </a:cubicBezTo>
                        <a:cubicBezTo>
                          <a:pt x="-29143" y="1243463"/>
                          <a:pt x="-4091" y="1078897"/>
                          <a:pt x="0" y="1026063"/>
                        </a:cubicBezTo>
                        <a:cubicBezTo>
                          <a:pt x="-49929" y="972112"/>
                          <a:pt x="12636" y="876310"/>
                          <a:pt x="0" y="790756"/>
                        </a:cubicBezTo>
                        <a:cubicBezTo>
                          <a:pt x="-33823" y="724884"/>
                          <a:pt x="31769" y="542297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56885" y="330422"/>
                          <a:pt x="400807" y="-30959"/>
                          <a:pt x="683847" y="0"/>
                        </a:cubicBezTo>
                        <a:cubicBezTo>
                          <a:pt x="755978" y="-22889"/>
                          <a:pt x="864446" y="12922"/>
                          <a:pt x="906150" y="0"/>
                        </a:cubicBezTo>
                        <a:cubicBezTo>
                          <a:pt x="972744" y="-24181"/>
                          <a:pt x="1014747" y="-1367"/>
                          <a:pt x="1128455" y="0"/>
                        </a:cubicBezTo>
                        <a:cubicBezTo>
                          <a:pt x="1269490" y="-10692"/>
                          <a:pt x="1309587" y="-9289"/>
                          <a:pt x="1419160" y="0"/>
                        </a:cubicBezTo>
                        <a:cubicBezTo>
                          <a:pt x="1497815" y="-8930"/>
                          <a:pt x="1591877" y="-6686"/>
                          <a:pt x="1641465" y="0"/>
                        </a:cubicBezTo>
                        <a:cubicBezTo>
                          <a:pt x="1676688" y="-40105"/>
                          <a:pt x="1980927" y="6238"/>
                          <a:pt x="2137375" y="0"/>
                        </a:cubicBezTo>
                        <a:cubicBezTo>
                          <a:pt x="2332828" y="-15437"/>
                          <a:pt x="2300453" y="1098"/>
                          <a:pt x="2428080" y="0"/>
                        </a:cubicBezTo>
                        <a:cubicBezTo>
                          <a:pt x="2641540" y="-33537"/>
                          <a:pt x="2803900" y="42406"/>
                          <a:pt x="2992391" y="0"/>
                        </a:cubicBezTo>
                        <a:cubicBezTo>
                          <a:pt x="3236556" y="-9906"/>
                          <a:pt x="3129474" y="6261"/>
                          <a:pt x="3283097" y="0"/>
                        </a:cubicBezTo>
                        <a:cubicBezTo>
                          <a:pt x="3430892" y="-12728"/>
                          <a:pt x="3508486" y="15731"/>
                          <a:pt x="3573803" y="0"/>
                        </a:cubicBezTo>
                        <a:cubicBezTo>
                          <a:pt x="3619722" y="5819"/>
                          <a:pt x="3714417" y="-8359"/>
                          <a:pt x="3796107" y="0"/>
                        </a:cubicBezTo>
                        <a:cubicBezTo>
                          <a:pt x="3937704" y="5039"/>
                          <a:pt x="4035961" y="-11782"/>
                          <a:pt x="4155214" y="0"/>
                        </a:cubicBezTo>
                        <a:cubicBezTo>
                          <a:pt x="4309299" y="-17677"/>
                          <a:pt x="4368810" y="-10152"/>
                          <a:pt x="4514321" y="0"/>
                        </a:cubicBezTo>
                        <a:cubicBezTo>
                          <a:pt x="4643935" y="-22235"/>
                          <a:pt x="4720165" y="43393"/>
                          <a:pt x="4873427" y="0"/>
                        </a:cubicBezTo>
                        <a:cubicBezTo>
                          <a:pt x="4968383" y="-79301"/>
                          <a:pt x="5182913" y="-40312"/>
                          <a:pt x="5369338" y="0"/>
                        </a:cubicBezTo>
                        <a:cubicBezTo>
                          <a:pt x="5618527" y="-41710"/>
                          <a:pt x="5573114" y="3547"/>
                          <a:pt x="5660042" y="0"/>
                        </a:cubicBezTo>
                        <a:cubicBezTo>
                          <a:pt x="5660687" y="14436"/>
                          <a:pt x="5937133" y="19843"/>
                          <a:pt x="6087551" y="0"/>
                        </a:cubicBezTo>
                        <a:cubicBezTo>
                          <a:pt x="6288831" y="-5532"/>
                          <a:pt x="6262867" y="3693"/>
                          <a:pt x="6378258" y="0"/>
                        </a:cubicBezTo>
                        <a:cubicBezTo>
                          <a:pt x="6393210" y="-31479"/>
                          <a:pt x="6772746" y="3576"/>
                          <a:pt x="6942569" y="0"/>
                        </a:cubicBezTo>
                        <a:cubicBezTo>
                          <a:pt x="7136239" y="-1395"/>
                          <a:pt x="7246811" y="28091"/>
                          <a:pt x="7523979" y="0"/>
                        </a:cubicBezTo>
                        <a:cubicBezTo>
                          <a:pt x="7783089" y="66544"/>
                          <a:pt x="8317062" y="209366"/>
                          <a:pt x="8207829" y="478837"/>
                        </a:cubicBezTo>
                        <a:cubicBezTo>
                          <a:pt x="8205356" y="594280"/>
                          <a:pt x="8174722" y="650336"/>
                          <a:pt x="8207829" y="752450"/>
                        </a:cubicBezTo>
                        <a:cubicBezTo>
                          <a:pt x="8255968" y="879441"/>
                          <a:pt x="8111349" y="887733"/>
                          <a:pt x="8207829" y="1026063"/>
                        </a:cubicBezTo>
                        <a:cubicBezTo>
                          <a:pt x="8203528" y="1095878"/>
                          <a:pt x="8206877" y="1139479"/>
                          <a:pt x="8207829" y="1261370"/>
                        </a:cubicBezTo>
                        <a:cubicBezTo>
                          <a:pt x="8223409" y="1379600"/>
                          <a:pt x="8211826" y="1399474"/>
                          <a:pt x="8207829" y="1496678"/>
                        </a:cubicBezTo>
                        <a:cubicBezTo>
                          <a:pt x="8226552" y="1560344"/>
                          <a:pt x="8147575" y="1652315"/>
                          <a:pt x="8207829" y="1731985"/>
                        </a:cubicBezTo>
                        <a:cubicBezTo>
                          <a:pt x="8270536" y="1784223"/>
                          <a:pt x="8173515" y="1955694"/>
                          <a:pt x="8207829" y="2005598"/>
                        </a:cubicBezTo>
                        <a:cubicBezTo>
                          <a:pt x="8141728" y="1997331"/>
                          <a:pt x="8053517" y="2176860"/>
                          <a:pt x="8207829" y="2394129"/>
                        </a:cubicBezTo>
                        <a:cubicBezTo>
                          <a:pt x="8120810" y="2703848"/>
                          <a:pt x="8004563" y="2897476"/>
                          <a:pt x="7523979" y="2872968"/>
                        </a:cubicBezTo>
                        <a:cubicBezTo>
                          <a:pt x="7408934" y="2921204"/>
                          <a:pt x="7112041" y="2882779"/>
                          <a:pt x="6959668" y="2872968"/>
                        </a:cubicBezTo>
                        <a:cubicBezTo>
                          <a:pt x="6797186" y="2913173"/>
                          <a:pt x="6586225" y="2815516"/>
                          <a:pt x="6395359" y="2872968"/>
                        </a:cubicBezTo>
                        <a:cubicBezTo>
                          <a:pt x="6142551" y="2892612"/>
                          <a:pt x="6082178" y="2860921"/>
                          <a:pt x="5967850" y="2872968"/>
                        </a:cubicBezTo>
                        <a:cubicBezTo>
                          <a:pt x="5834142" y="2932462"/>
                          <a:pt x="5756798" y="2862360"/>
                          <a:pt x="5608743" y="2872968"/>
                        </a:cubicBezTo>
                        <a:cubicBezTo>
                          <a:pt x="5443513" y="2867824"/>
                          <a:pt x="5479838" y="2854409"/>
                          <a:pt x="5386438" y="2872968"/>
                        </a:cubicBezTo>
                        <a:cubicBezTo>
                          <a:pt x="5402751" y="2882746"/>
                          <a:pt x="4985241" y="2908660"/>
                          <a:pt x="4822127" y="2872968"/>
                        </a:cubicBezTo>
                        <a:cubicBezTo>
                          <a:pt x="4604894" y="2927403"/>
                          <a:pt x="4685096" y="2848052"/>
                          <a:pt x="4599823" y="2872968"/>
                        </a:cubicBezTo>
                        <a:cubicBezTo>
                          <a:pt x="4496038" y="2910832"/>
                          <a:pt x="4184738" y="2812323"/>
                          <a:pt x="4103912" y="2872968"/>
                        </a:cubicBezTo>
                        <a:cubicBezTo>
                          <a:pt x="3994652" y="2859484"/>
                          <a:pt x="3896679" y="2828258"/>
                          <a:pt x="3744806" y="2872968"/>
                        </a:cubicBezTo>
                        <a:cubicBezTo>
                          <a:pt x="3608671" y="2869313"/>
                          <a:pt x="3583966" y="2834790"/>
                          <a:pt x="3454101" y="2872968"/>
                        </a:cubicBezTo>
                        <a:cubicBezTo>
                          <a:pt x="3321201" y="2901616"/>
                          <a:pt x="3292448" y="2871659"/>
                          <a:pt x="3094994" y="2872968"/>
                        </a:cubicBezTo>
                        <a:cubicBezTo>
                          <a:pt x="2925048" y="2884049"/>
                          <a:pt x="2836784" y="2858305"/>
                          <a:pt x="2599083" y="2872968"/>
                        </a:cubicBezTo>
                        <a:cubicBezTo>
                          <a:pt x="2320242" y="2883448"/>
                          <a:pt x="2309253" y="2839003"/>
                          <a:pt x="2103174" y="2872968"/>
                        </a:cubicBezTo>
                        <a:cubicBezTo>
                          <a:pt x="1948512" y="2891675"/>
                          <a:pt x="1871968" y="2827004"/>
                          <a:pt x="1744067" y="2872968"/>
                        </a:cubicBezTo>
                        <a:cubicBezTo>
                          <a:pt x="1601262" y="2872805"/>
                          <a:pt x="1520859" y="2884311"/>
                          <a:pt x="1384960" y="2872968"/>
                        </a:cubicBezTo>
                        <a:cubicBezTo>
                          <a:pt x="1295796" y="2847445"/>
                          <a:pt x="790899" y="2859620"/>
                          <a:pt x="683847" y="2872968"/>
                        </a:cubicBezTo>
                        <a:cubicBezTo>
                          <a:pt x="415339" y="2914909"/>
                          <a:pt x="2556" y="2665780"/>
                          <a:pt x="0" y="2394129"/>
                        </a:cubicBezTo>
                        <a:cubicBezTo>
                          <a:pt x="-64692" y="2297196"/>
                          <a:pt x="16670" y="2140258"/>
                          <a:pt x="0" y="2101363"/>
                        </a:cubicBezTo>
                        <a:cubicBezTo>
                          <a:pt x="-58599" y="2028541"/>
                          <a:pt x="-30142" y="1959047"/>
                          <a:pt x="0" y="1885209"/>
                        </a:cubicBezTo>
                        <a:cubicBezTo>
                          <a:pt x="3597" y="1832087"/>
                          <a:pt x="-9517" y="1659129"/>
                          <a:pt x="0" y="1573290"/>
                        </a:cubicBezTo>
                        <a:cubicBezTo>
                          <a:pt x="12191" y="1464474"/>
                          <a:pt x="6369" y="1386260"/>
                          <a:pt x="0" y="1318829"/>
                        </a:cubicBezTo>
                        <a:cubicBezTo>
                          <a:pt x="-34768" y="1261743"/>
                          <a:pt x="-19032" y="1090485"/>
                          <a:pt x="0" y="1026063"/>
                        </a:cubicBezTo>
                        <a:cubicBezTo>
                          <a:pt x="-42042" y="967653"/>
                          <a:pt x="36671" y="873850"/>
                          <a:pt x="0" y="790756"/>
                        </a:cubicBezTo>
                        <a:cubicBezTo>
                          <a:pt x="-26651" y="718289"/>
                          <a:pt x="15638" y="554416"/>
                          <a:pt x="0" y="4788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en-US" sz="5400" dirty="0">
              <a:solidFill>
                <a:srgbClr val="5B9BD5">
                  <a:lumMod val="75000"/>
                </a:srgbClr>
              </a:solidFill>
              <a:latin typeface="UVN Da Lat" panose="03060902030202020203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0A87CE-4F7E-EFDC-04AF-48072DD977EE}"/>
              </a:ext>
            </a:extLst>
          </p:cNvPr>
          <p:cNvSpPr txBox="1"/>
          <p:nvPr/>
        </p:nvSpPr>
        <p:spPr>
          <a:xfrm>
            <a:off x="724872" y="650604"/>
            <a:ext cx="10074674" cy="92333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 NHANH HƠN?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0"/>
            <a:ext cx="11933853" cy="55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77BE9-DE2F-7340-55E5-93F975F7B4AD}"/>
              </a:ext>
            </a:extLst>
          </p:cNvPr>
          <p:cNvSpPr txBox="1"/>
          <p:nvPr/>
        </p:nvSpPr>
        <p:spPr>
          <a:xfrm>
            <a:off x="3112453" y="5956942"/>
            <a:ext cx="597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AN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015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ìm thợ xây nhà, sơn nhà, ốp lát gạch chuyên nghiệp tại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59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77BE9-DE2F-7340-55E5-93F975F7B4AD}"/>
              </a:ext>
            </a:extLst>
          </p:cNvPr>
          <p:cNvSpPr txBox="1"/>
          <p:nvPr/>
        </p:nvSpPr>
        <p:spPr>
          <a:xfrm>
            <a:off x="3112453" y="5956942"/>
            <a:ext cx="597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XÂY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161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áo Ấp Bắc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56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77BE9-DE2F-7340-55E5-93F975F7B4AD}"/>
              </a:ext>
            </a:extLst>
          </p:cNvPr>
          <p:cNvSpPr txBox="1"/>
          <p:nvPr/>
        </p:nvSpPr>
        <p:spPr>
          <a:xfrm>
            <a:off x="3112453" y="5956942"/>
            <a:ext cx="597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8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646"/>
            <a:ext cx="5688531" cy="58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2" y="74645"/>
            <a:ext cx="6503469" cy="588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977BE9-DE2F-7340-55E5-93F975F7B4AD}"/>
              </a:ext>
            </a:extLst>
          </p:cNvPr>
          <p:cNvSpPr txBox="1"/>
          <p:nvPr/>
        </p:nvSpPr>
        <p:spPr>
          <a:xfrm>
            <a:off x="3112453" y="5956942"/>
            <a:ext cx="597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79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 - Made with Clipch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 - Made with Clipchamp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_chao_cac_ban_toi_la_bac_si_la_nguoi_chuyen_cb96248c-e5ae-4b95-9cd8-7e852c17599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489200" cy="6858000"/>
            <a:chOff x="0" y="0"/>
            <a:chExt cx="134077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0776" cy="2709333"/>
            </a:xfrm>
            <a:custGeom>
              <a:avLst/>
              <a:gdLst/>
              <a:ahLst/>
              <a:cxnLst/>
              <a:rect l="l" t="t" r="r" b="b"/>
              <a:pathLst>
                <a:path w="1340776" h="2709333">
                  <a:moveTo>
                    <a:pt x="0" y="0"/>
                  </a:moveTo>
                  <a:lnTo>
                    <a:pt x="1340776" y="0"/>
                  </a:lnTo>
                  <a:lnTo>
                    <a:pt x="13407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D6DF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5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66630" y="186644"/>
            <a:ext cx="722171" cy="7817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25171" y="6404451"/>
            <a:ext cx="661787" cy="574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0818" y="220228"/>
            <a:ext cx="661787" cy="5741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073268" y="1277581"/>
            <a:ext cx="10118732" cy="3863586"/>
            <a:chOff x="4648200" y="1790700"/>
            <a:chExt cx="13659539" cy="4522531"/>
          </a:xfrm>
        </p:grpSpPr>
        <p:grpSp>
          <p:nvGrpSpPr>
            <p:cNvPr id="21" name="Group 4"/>
            <p:cNvGrpSpPr/>
            <p:nvPr/>
          </p:nvGrpSpPr>
          <p:grpSpPr>
            <a:xfrm>
              <a:off x="4648200" y="1790700"/>
              <a:ext cx="13487400" cy="4522531"/>
              <a:chOff x="0" y="0"/>
              <a:chExt cx="2968314" cy="1236779"/>
            </a:xfrm>
          </p:grpSpPr>
          <p:sp>
            <p:nvSpPr>
              <p:cNvPr id="22" name="Freeform 5"/>
              <p:cNvSpPr/>
              <p:nvPr/>
            </p:nvSpPr>
            <p:spPr>
              <a:xfrm>
                <a:off x="0" y="0"/>
                <a:ext cx="2968314" cy="1236779"/>
              </a:xfrm>
              <a:custGeom>
                <a:avLst/>
                <a:gdLst/>
                <a:ahLst/>
                <a:cxnLst/>
                <a:rect l="l" t="t" r="r" b="b"/>
                <a:pathLst>
                  <a:path w="2968314" h="2146361">
                    <a:moveTo>
                      <a:pt x="2843854" y="2146361"/>
                    </a:moveTo>
                    <a:lnTo>
                      <a:pt x="124460" y="2146361"/>
                    </a:lnTo>
                    <a:cubicBezTo>
                      <a:pt x="55880" y="2146361"/>
                      <a:pt x="0" y="2090481"/>
                      <a:pt x="0" y="202190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43854" y="0"/>
                    </a:lnTo>
                    <a:cubicBezTo>
                      <a:pt x="2912434" y="0"/>
                      <a:pt x="2968314" y="55880"/>
                      <a:pt x="2968314" y="124460"/>
                    </a:cubicBezTo>
                    <a:lnTo>
                      <a:pt x="2968314" y="2021901"/>
                    </a:lnTo>
                    <a:cubicBezTo>
                      <a:pt x="2968314" y="2090482"/>
                      <a:pt x="2912434" y="2146361"/>
                      <a:pt x="2843854" y="2146361"/>
                    </a:cubicBezTo>
                    <a:close/>
                  </a:path>
                </a:pathLst>
              </a:custGeom>
              <a:solidFill>
                <a:srgbClr val="FFF0C6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4933862" y="1873755"/>
              <a:ext cx="13373877" cy="3998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</a:pPr>
              <a:r>
                <a:rPr lang="vi-VN" sz="4800" b="1" dirty="0" smtClean="0">
                  <a:solidFill>
                    <a:srgbClr val="FF0000"/>
                  </a:solidFill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Những đức tính chung của người lao động tương lai: có trách nhiệm, cần cù, sáng tạo.</a:t>
              </a:r>
              <a:endParaRPr lang="vi-VN" sz="48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43855" y="1431634"/>
            <a:ext cx="1575407" cy="1908203"/>
          </a:xfrm>
          <a:prstGeom prst="rect">
            <a:avLst/>
          </a:prstGeom>
        </p:spPr>
        <p:txBody>
          <a:bodyPr wrap="none" lIns="60948" tIns="30474" rIns="60948" bIns="30474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</a:p>
        </p:txBody>
      </p:sp>
      <p:pic>
        <p:nvPicPr>
          <p:cNvPr id="25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0079" y="4764855"/>
            <a:ext cx="1693188" cy="1468841"/>
          </a:xfrm>
          <a:prstGeom prst="rect">
            <a:avLst/>
          </a:prstGeom>
        </p:spPr>
      </p:pic>
      <p:pic>
        <p:nvPicPr>
          <p:cNvPr id="14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858000" y="5314654"/>
            <a:ext cx="1574800" cy="11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8611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" name="图片 2">
            <a:extLst>
              <a:ext uri="{FF2B5EF4-FFF2-40B4-BE49-F238E27FC236}">
                <a16:creationId xmlns:a16="http://schemas.microsoft.com/office/drawing/2014/main" xmlns="" id="{1C38A3C0-4372-4A6C-8AD3-0F89D48C5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02" y="2783426"/>
            <a:ext cx="5928834" cy="451363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2DDEE101-3896-4D47-8E3F-BA413E855AE0}"/>
              </a:ext>
            </a:extLst>
          </p:cNvPr>
          <p:cNvSpPr txBox="1"/>
          <p:nvPr/>
        </p:nvSpPr>
        <p:spPr>
          <a:xfrm>
            <a:off x="65316" y="778045"/>
            <a:ext cx="10310326" cy="1200329"/>
          </a:xfrm>
          <a:custGeom>
            <a:avLst/>
            <a:gdLst>
              <a:gd name="connsiteX0" fmla="*/ 0 w 7548996"/>
              <a:gd name="connsiteY0" fmla="*/ 221342 h 1328023"/>
              <a:gd name="connsiteX1" fmla="*/ 221342 w 7548996"/>
              <a:gd name="connsiteY1" fmla="*/ 0 h 1328023"/>
              <a:gd name="connsiteX2" fmla="*/ 7327654 w 7548996"/>
              <a:gd name="connsiteY2" fmla="*/ 0 h 1328023"/>
              <a:gd name="connsiteX3" fmla="*/ 7548996 w 7548996"/>
              <a:gd name="connsiteY3" fmla="*/ 221342 h 1328023"/>
              <a:gd name="connsiteX4" fmla="*/ 7548996 w 7548996"/>
              <a:gd name="connsiteY4" fmla="*/ 1106681 h 1328023"/>
              <a:gd name="connsiteX5" fmla="*/ 7327654 w 7548996"/>
              <a:gd name="connsiteY5" fmla="*/ 1328023 h 1328023"/>
              <a:gd name="connsiteX6" fmla="*/ 221342 w 7548996"/>
              <a:gd name="connsiteY6" fmla="*/ 1328023 h 1328023"/>
              <a:gd name="connsiteX7" fmla="*/ 0 w 7548996"/>
              <a:gd name="connsiteY7" fmla="*/ 1106681 h 1328023"/>
              <a:gd name="connsiteX8" fmla="*/ 0 w 7548996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8996" h="1328023" fill="none" extrusionOk="0">
                <a:moveTo>
                  <a:pt x="0" y="221342"/>
                </a:moveTo>
                <a:cubicBezTo>
                  <a:pt x="-15968" y="94933"/>
                  <a:pt x="103349" y="6854"/>
                  <a:pt x="221342" y="0"/>
                </a:cubicBezTo>
                <a:cubicBezTo>
                  <a:pt x="3378588" y="-97001"/>
                  <a:pt x="5657978" y="-161121"/>
                  <a:pt x="7327654" y="0"/>
                </a:cubicBezTo>
                <a:cubicBezTo>
                  <a:pt x="7453636" y="3853"/>
                  <a:pt x="7569150" y="87390"/>
                  <a:pt x="7548996" y="221342"/>
                </a:cubicBezTo>
                <a:cubicBezTo>
                  <a:pt x="7613068" y="357256"/>
                  <a:pt x="7524101" y="884694"/>
                  <a:pt x="7548996" y="1106681"/>
                </a:cubicBezTo>
                <a:cubicBezTo>
                  <a:pt x="7543292" y="1238779"/>
                  <a:pt x="7462180" y="1316082"/>
                  <a:pt x="7327654" y="1328023"/>
                </a:cubicBezTo>
                <a:cubicBezTo>
                  <a:pt x="4521563" y="1408243"/>
                  <a:pt x="2144805" y="1218256"/>
                  <a:pt x="221342" y="1328023"/>
                </a:cubicBezTo>
                <a:cubicBezTo>
                  <a:pt x="96909" y="1338753"/>
                  <a:pt x="15478" y="1222647"/>
                  <a:pt x="0" y="1106681"/>
                </a:cubicBezTo>
                <a:cubicBezTo>
                  <a:pt x="-1820" y="986306"/>
                  <a:pt x="-77833" y="431216"/>
                  <a:pt x="0" y="221342"/>
                </a:cubicBezTo>
                <a:close/>
              </a:path>
              <a:path w="7548996" h="1328023" stroke="0" extrusionOk="0">
                <a:moveTo>
                  <a:pt x="0" y="221342"/>
                </a:moveTo>
                <a:cubicBezTo>
                  <a:pt x="1505" y="94653"/>
                  <a:pt x="81094" y="8837"/>
                  <a:pt x="221342" y="0"/>
                </a:cubicBezTo>
                <a:cubicBezTo>
                  <a:pt x="3554765" y="24874"/>
                  <a:pt x="5696837" y="-137718"/>
                  <a:pt x="7327654" y="0"/>
                </a:cubicBezTo>
                <a:cubicBezTo>
                  <a:pt x="7436711" y="-8891"/>
                  <a:pt x="7562789" y="85299"/>
                  <a:pt x="7548996" y="221342"/>
                </a:cubicBezTo>
                <a:cubicBezTo>
                  <a:pt x="7586176" y="546634"/>
                  <a:pt x="7605087" y="879037"/>
                  <a:pt x="7548996" y="1106681"/>
                </a:cubicBezTo>
                <a:cubicBezTo>
                  <a:pt x="7527634" y="1234896"/>
                  <a:pt x="7442250" y="1310873"/>
                  <a:pt x="7327654" y="1328023"/>
                </a:cubicBezTo>
                <a:cubicBezTo>
                  <a:pt x="5583503" y="1315017"/>
                  <a:pt x="1391303" y="1200522"/>
                  <a:pt x="221342" y="1328023"/>
                </a:cubicBezTo>
                <a:cubicBezTo>
                  <a:pt x="98047" y="1326757"/>
                  <a:pt x="-7042" y="1243444"/>
                  <a:pt x="0" y="1106681"/>
                </a:cubicBezTo>
                <a:cubicBezTo>
                  <a:pt x="39101" y="710294"/>
                  <a:pt x="1557" y="531463"/>
                  <a:pt x="0" y="22134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Tiếp tục thực hiện kế hoạch rèn luyện những đức tính cần thiết cho nghề em yêu thích.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01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7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949994"/>
            <a:ext cx="1320800" cy="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8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80170"/>
            <a:ext cx="12192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67" y="5729288"/>
            <a:ext cx="153881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5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4876" y="5729288"/>
            <a:ext cx="1538817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2" descr="SLGG_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795" y="5436546"/>
            <a:ext cx="153881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rewrk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463" y="5436546"/>
            <a:ext cx="153881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6"/>
          <p:cNvSpPr>
            <a:spLocks noChangeArrowheads="1" noChangeShapeType="1" noTextEdit="1"/>
          </p:cNvSpPr>
          <p:nvPr/>
        </p:nvSpPr>
        <p:spPr bwMode="auto">
          <a:xfrm>
            <a:off x="965201" y="2362202"/>
            <a:ext cx="10517032" cy="6170756"/>
          </a:xfrm>
          <a:prstGeom prst="rect">
            <a:avLst/>
          </a:prstGeom>
        </p:spPr>
        <p:txBody>
          <a:bodyPr spcFirstLastPara="1" wrap="none" lIns="121902" tIns="60951" rIns="121902" bIns="60951" fromWordArt="1">
            <a:prstTxWarp prst="textArchUp">
              <a:avLst>
                <a:gd name="adj" fmla="val 1080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018"/>
            <a:endParaRPr lang="en-US" sz="7200" b="1" kern="1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198" y="1623176"/>
            <a:ext cx="11187403" cy="2339096"/>
          </a:xfrm>
          <a:prstGeom prst="rect">
            <a:avLst/>
          </a:prstGeom>
          <a:noFill/>
        </p:spPr>
        <p:txBody>
          <a:bodyPr wrap="square" lIns="121902" tIns="60951" rIns="121902" bIns="6095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018"/>
            <a:r>
              <a:rPr lang="vi-VN" sz="7200" b="1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QUÝ BAN GIÁM KHẢO !</a:t>
            </a:r>
          </a:p>
        </p:txBody>
      </p:sp>
    </p:spTree>
    <p:extLst>
      <p:ext uri="{BB962C8B-B14F-4D97-AF65-F5344CB8AC3E}">
        <p14:creationId xmlns:p14="http://schemas.microsoft.com/office/powerpoint/2010/main" val="20740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1" y="1480014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xmlns="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2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412709">
              <a:defRPr/>
            </a:pP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1.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Đánh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giá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kết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quả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cuối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tuần</a:t>
            </a:r>
            <a:endParaRPr lang="en-US" sz="60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10A8379-A822-42A1-831E-354E53365405}"/>
              </a:ext>
            </a:extLst>
          </p:cNvPr>
          <p:cNvGrpSpPr/>
          <p:nvPr/>
        </p:nvGrpSpPr>
        <p:grpSpPr>
          <a:xfrm>
            <a:off x="2181440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xmlns="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xmlns="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xmlns="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xmlns="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xmlns="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xmlns="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xmlns="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xmlns="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xmlns="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xmlns="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xmlns="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xmlns="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xmlns="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xmlns="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xmlns="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xmlns="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xmlns="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xmlns="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9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xmlns="" id="{D0CF14B9-2FC5-4C71-8D51-5276C9107308}"/>
              </a:ext>
            </a:extLst>
          </p:cNvPr>
          <p:cNvSpPr/>
          <p:nvPr/>
        </p:nvSpPr>
        <p:spPr>
          <a:xfrm>
            <a:off x="2" y="2"/>
            <a:ext cx="3127209" cy="1616737"/>
          </a:xfrm>
          <a:custGeom>
            <a:avLst/>
            <a:gdLst>
              <a:gd name="connsiteX0" fmla="*/ 0 w 3127209"/>
              <a:gd name="connsiteY0" fmla="*/ 0 h 1616737"/>
              <a:gd name="connsiteX1" fmla="*/ 3127209 w 3127209"/>
              <a:gd name="connsiteY1" fmla="*/ 0 h 1616737"/>
              <a:gd name="connsiteX2" fmla="*/ 3077726 w 3127209"/>
              <a:gd name="connsiteY2" fmla="*/ 88983 h 1616737"/>
              <a:gd name="connsiteX3" fmla="*/ 120225 w 3127209"/>
              <a:gd name="connsiteY3" fmla="*/ 1322577 h 1616737"/>
              <a:gd name="connsiteX4" fmla="*/ 0 w 3127209"/>
              <a:gd name="connsiteY4" fmla="*/ 1253169 h 16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09" h="1616737">
                <a:moveTo>
                  <a:pt x="0" y="0"/>
                </a:moveTo>
                <a:lnTo>
                  <a:pt x="3127209" y="0"/>
                </a:lnTo>
                <a:lnTo>
                  <a:pt x="3077726" y="88983"/>
                </a:lnTo>
                <a:cubicBezTo>
                  <a:pt x="2091893" y="1776438"/>
                  <a:pt x="1106059" y="1859948"/>
                  <a:pt x="120225" y="1322577"/>
                </a:cubicBezTo>
                <a:lnTo>
                  <a:pt x="0" y="125316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1" tIns="45715" rIns="91431" bIns="45715" rtlCol="0" anchor="ctr">
            <a:noAutofit/>
          </a:bodyPr>
          <a:lstStyle/>
          <a:p>
            <a:pPr algn="ctr" defTabSz="457154">
              <a:defRPr/>
            </a:pPr>
            <a:endParaRPr lang="zh-CN" altLang="en-US" kern="0" dirty="0">
              <a:solidFill>
                <a:prstClr val="white"/>
              </a:solidFill>
              <a:latin typeface="思源黑体 Light" panose="020B0300000000000000" pitchFamily="34" charset="-122"/>
              <a:ea typeface="等线" panose="02010600030101010101" pitchFamily="2" charset="-122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xmlns="" id="{2CD7DFDB-0098-4C7F-902F-DA7391C86D8B}"/>
              </a:ext>
            </a:extLst>
          </p:cNvPr>
          <p:cNvSpPr/>
          <p:nvPr/>
        </p:nvSpPr>
        <p:spPr>
          <a:xfrm rot="16200000">
            <a:off x="5986739" y="652740"/>
            <a:ext cx="6858000" cy="5552522"/>
          </a:xfrm>
          <a:custGeom>
            <a:avLst/>
            <a:gdLst>
              <a:gd name="connsiteX0" fmla="*/ 6858000 w 6858000"/>
              <a:gd name="connsiteY0" fmla="*/ 2046781 h 5552522"/>
              <a:gd name="connsiteX1" fmla="*/ 6858000 w 6858000"/>
              <a:gd name="connsiteY1" fmla="*/ 5552522 h 5552522"/>
              <a:gd name="connsiteX2" fmla="*/ 0 w 6858000"/>
              <a:gd name="connsiteY2" fmla="*/ 5552522 h 5552522"/>
              <a:gd name="connsiteX3" fmla="*/ 0 w 6858000"/>
              <a:gd name="connsiteY3" fmla="*/ 43391 h 5552522"/>
              <a:gd name="connsiteX4" fmla="*/ 115360 w 6858000"/>
              <a:gd name="connsiteY4" fmla="*/ 16417 h 5552522"/>
              <a:gd name="connsiteX5" fmla="*/ 6694810 w 6858000"/>
              <a:gd name="connsiteY5" fmla="*/ 2150255 h 55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5552522">
                <a:moveTo>
                  <a:pt x="6858000" y="2046781"/>
                </a:moveTo>
                <a:lnTo>
                  <a:pt x="6858000" y="5552522"/>
                </a:lnTo>
                <a:lnTo>
                  <a:pt x="0" y="5552522"/>
                </a:lnTo>
                <a:lnTo>
                  <a:pt x="0" y="43391"/>
                </a:lnTo>
                <a:lnTo>
                  <a:pt x="115360" y="16417"/>
                </a:lnTo>
                <a:cubicBezTo>
                  <a:pt x="2054852" y="-328122"/>
                  <a:pt x="2193405" y="4894724"/>
                  <a:pt x="6694810" y="2150255"/>
                </a:cubicBez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1" tIns="45715" rIns="91431" bIns="45715" rtlCol="0" anchor="ctr">
            <a:noAutofit/>
          </a:bodyPr>
          <a:lstStyle/>
          <a:p>
            <a:pPr algn="ctr" defTabSz="457154">
              <a:defRPr/>
            </a:pPr>
            <a:endParaRPr lang="zh-CN" altLang="en-US" kern="0" dirty="0">
              <a:solidFill>
                <a:prstClr val="white"/>
              </a:solidFill>
              <a:latin typeface="思源黑体 Light" panose="020B0300000000000000" pitchFamily="34" charset="-122"/>
              <a:ea typeface="等线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CEEBB31-889E-4FF0-B1FF-BE990D64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2" y="2886075"/>
            <a:ext cx="3971925" cy="3971925"/>
          </a:xfrm>
          <a:prstGeom prst="rect">
            <a:avLst/>
          </a:prstGeom>
        </p:spPr>
      </p:pic>
      <p:sp>
        <p:nvSpPr>
          <p:cNvPr id="21" name="Hộp Văn bản 37">
            <a:extLst>
              <a:ext uri="{FF2B5EF4-FFF2-40B4-BE49-F238E27FC236}">
                <a16:creationId xmlns:a16="http://schemas.microsoft.com/office/drawing/2014/main" xmlns="" id="{45111870-D124-4362-A0B4-A99E502AF8B5}"/>
              </a:ext>
            </a:extLst>
          </p:cNvPr>
          <p:cNvSpPr txBox="1"/>
          <p:nvPr/>
        </p:nvSpPr>
        <p:spPr>
          <a:xfrm>
            <a:off x="1266826" y="373104"/>
            <a:ext cx="8486775" cy="76944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defTabSz="685731"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xét</a:t>
            </a: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38">
            <a:extLst>
              <a:ext uri="{FF2B5EF4-FFF2-40B4-BE49-F238E27FC236}">
                <a16:creationId xmlns:a16="http://schemas.microsoft.com/office/drawing/2014/main" xmlns="" id="{EB90ECA7-0815-4489-B205-B1705A0A27FE}"/>
              </a:ext>
            </a:extLst>
          </p:cNvPr>
          <p:cNvSpPr txBox="1"/>
          <p:nvPr/>
        </p:nvSpPr>
        <p:spPr>
          <a:xfrm>
            <a:off x="1635758" y="1774372"/>
            <a:ext cx="8260718" cy="258532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21" indent="-285721" defTabSz="685731">
              <a:lnSpc>
                <a:spcPct val="150000"/>
              </a:lnSpc>
              <a:buFont typeface="Wingdings" panose="05000000000000000000" pitchFamily="2" charset="2"/>
              <a:buChar char="J"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thực hiện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285721" indent="-285721" defTabSz="685731">
              <a:lnSpc>
                <a:spcPct val="150000"/>
              </a:lnSpc>
              <a:buFont typeface="Wingdings" panose="05000000000000000000" pitchFamily="2" charset="2"/>
              <a:buChar char="J"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285721" indent="-285721" defTabSz="685731">
              <a:lnSpc>
                <a:spcPct val="150000"/>
              </a:lnSpc>
              <a:buFont typeface="Wingdings" panose="05000000000000000000" pitchFamily="2" charset="2"/>
              <a:buChar char="J"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trào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图片 1" descr="C:/Users/ADMINI~1/AppData/Local/Temp/picturecompress_20210629082829/output_1.pngoutput_1">
            <a:extLst>
              <a:ext uri="{FF2B5EF4-FFF2-40B4-BE49-F238E27FC236}">
                <a16:creationId xmlns:a16="http://schemas.microsoft.com/office/drawing/2014/main" xmlns="" id="{38EB28E1-9AF6-4F8B-B0BF-38B926DE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014" y="4513906"/>
            <a:ext cx="5098415" cy="25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66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è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1" y="1480014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xmlns="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2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412709">
              <a:defRPr/>
            </a:pP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2.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hoạch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tuần</a:t>
            </a:r>
            <a:r>
              <a:rPr lang="en-US" sz="60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mới</a:t>
            </a:r>
            <a:endParaRPr lang="en-US" sz="60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10A8379-A822-42A1-831E-354E53365405}"/>
              </a:ext>
            </a:extLst>
          </p:cNvPr>
          <p:cNvGrpSpPr/>
          <p:nvPr/>
        </p:nvGrpSpPr>
        <p:grpSpPr>
          <a:xfrm>
            <a:off x="2181440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xmlns="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xmlns="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xmlns="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xmlns="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xmlns="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xmlns="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xmlns="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xmlns="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xmlns="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xmlns="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xmlns="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xmlns="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xmlns="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xmlns="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xmlns="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xmlns="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xmlns="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xmlns="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92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4C8AD665-CAF0-4C00-9F9D-1EE5110F3AB4}"/>
              </a:ext>
            </a:extLst>
          </p:cNvPr>
          <p:cNvSpPr/>
          <p:nvPr/>
        </p:nvSpPr>
        <p:spPr>
          <a:xfrm rot="17574369">
            <a:off x="-787940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31" tIns="45715" rIns="91431" bIns="45715" rtlCol="0" anchor="ctr">
            <a:noAutofit/>
          </a:bodyPr>
          <a:lstStyle/>
          <a:p>
            <a:pPr algn="ctr" defTabSz="457154">
              <a:defRPr/>
            </a:pPr>
            <a:endParaRPr lang="zh-CN" altLang="en-US" kern="0" dirty="0">
              <a:solidFill>
                <a:prstClr val="white"/>
              </a:solidFill>
              <a:latin typeface="思源黑体 Light" panose="020B0300000000000000" pitchFamily="34" charset="-122"/>
              <a:ea typeface="等线" panose="02010600030101010101" pitchFamily="2" charset="-122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5DCC42BB-FA3A-4AF0-9896-91C9190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2356596" y="941651"/>
            <a:ext cx="1669472" cy="170983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D34B3718-D4E7-4F47-88B8-46F8AA4C33B4}"/>
              </a:ext>
            </a:extLst>
          </p:cNvPr>
          <p:cNvSpPr txBox="1"/>
          <p:nvPr/>
        </p:nvSpPr>
        <p:spPr>
          <a:xfrm>
            <a:off x="1485488" y="3719805"/>
            <a:ext cx="9963150" cy="272382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457154" indent="-457154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thực hiện nghiêm túc các nề nếp của trường lớp.</a:t>
            </a:r>
          </a:p>
          <a:p>
            <a:pPr marL="457154" indent="-457154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154" indent="-457154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280E4A63-1E0B-4210-980B-C2C9D5E47F78}"/>
              </a:ext>
            </a:extLst>
          </p:cNvPr>
          <p:cNvSpPr txBox="1"/>
          <p:nvPr/>
        </p:nvSpPr>
        <p:spPr>
          <a:xfrm>
            <a:off x="2862088" y="2714426"/>
            <a:ext cx="7109318" cy="923330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tới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8857599" cy="37834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8719">
            <a:off x="304284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10A8379-A822-42A1-831E-354E53365405}"/>
              </a:ext>
            </a:extLst>
          </p:cNvPr>
          <p:cNvGrpSpPr/>
          <p:nvPr/>
        </p:nvGrpSpPr>
        <p:grpSpPr>
          <a:xfrm>
            <a:off x="2181440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xmlns="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xmlns="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xmlns="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xmlns="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xmlns="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xmlns="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xmlns="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xmlns="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xmlns="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xmlns="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xmlns="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xmlns="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xmlns="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xmlns="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xmlns="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xmlns="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xmlns="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xmlns="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</p:grpSp>
      <p:grpSp>
        <p:nvGrpSpPr>
          <p:cNvPr id="48" name="组合 69">
            <a:extLst>
              <a:ext uri="{FF2B5EF4-FFF2-40B4-BE49-F238E27FC236}">
                <a16:creationId xmlns:a16="http://schemas.microsoft.com/office/drawing/2014/main" xmlns="" id="{4301F64E-B618-4616-A1D5-473D6570035E}"/>
              </a:ext>
            </a:extLst>
          </p:cNvPr>
          <p:cNvGrpSpPr/>
          <p:nvPr/>
        </p:nvGrpSpPr>
        <p:grpSpPr>
          <a:xfrm>
            <a:off x="7021924" y="3984979"/>
            <a:ext cx="4086960" cy="2608564"/>
            <a:chOff x="5736735" y="2728183"/>
            <a:chExt cx="5516445" cy="3428646"/>
          </a:xfrm>
        </p:grpSpPr>
        <p:pic>
          <p:nvPicPr>
            <p:cNvPr id="49" name="图片 68">
              <a:extLst>
                <a:ext uri="{FF2B5EF4-FFF2-40B4-BE49-F238E27FC236}">
                  <a16:creationId xmlns:a16="http://schemas.microsoft.com/office/drawing/2014/main" xmlns="" id="{5B4810F1-F527-497B-A1C7-81B084362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50" name="图片 67">
              <a:extLst>
                <a:ext uri="{FF2B5EF4-FFF2-40B4-BE49-F238E27FC236}">
                  <a16:creationId xmlns:a16="http://schemas.microsoft.com/office/drawing/2014/main" xmlns="" id="{6D1E0AE0-7F8E-4F52-B97C-8883CBC8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B2B8A3C-6879-4630-A02B-C5D3C9AD10B3}"/>
              </a:ext>
            </a:extLst>
          </p:cNvPr>
          <p:cNvSpPr txBox="1"/>
          <p:nvPr/>
        </p:nvSpPr>
        <p:spPr>
          <a:xfrm>
            <a:off x="1194318" y="2345160"/>
            <a:ext cx="8966719" cy="92333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 GƯƠNG NGHỀ NGHIỆP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A23FC21-A294-4C52-9FEB-830C3AB871AE}"/>
              </a:ext>
            </a:extLst>
          </p:cNvPr>
          <p:cNvSpPr txBox="1"/>
          <p:nvPr/>
        </p:nvSpPr>
        <p:spPr>
          <a:xfrm>
            <a:off x="4071161" y="1380634"/>
            <a:ext cx="4242788" cy="76944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0" y="5327781"/>
            <a:ext cx="2541991" cy="210674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BEDC3B64-CA69-4CE1-8D07-BE5024F1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6400" l="1600" r="95400">
                        <a14:foregroundMark x1="46600" y1="5200" x2="51400" y2="33200"/>
                        <a14:foregroundMark x1="11200" y1="84800" x2="64800" y2="83200"/>
                        <a14:foregroundMark x1="64800" y1="83200" x2="81000" y2="83800"/>
                        <a14:foregroundMark x1="23200" y1="23400" x2="19000" y2="81000"/>
                        <a14:foregroundMark x1="9200" y1="89800" x2="23600" y2="91000"/>
                        <a14:foregroundMark x1="23600" y1="91000" x2="41800" y2="90400"/>
                        <a14:foregroundMark x1="41800" y1="90400" x2="63200" y2="90600"/>
                        <a14:foregroundMark x1="89400" y1="95600" x2="64869" y2="97949"/>
                        <a14:foregroundMark x1="51697" y1="99162" x2="40800" y2="95200"/>
                        <a14:foregroundMark x1="40800" y1="95200" x2="22600" y2="96400"/>
                        <a14:foregroundMark x1="1600" y1="84400" x2="8200" y2="82000"/>
                        <a14:foregroundMark x1="93200" y1="83600" x2="94800" y2="83600"/>
                        <a14:foregroundMark x1="81000" y1="66400" x2="81000" y2="79400"/>
                        <a14:foregroundMark x1="47000" y1="40200" x2="58400" y2="66800"/>
                        <a14:foregroundMark x1="41400" y1="66400" x2="58200" y2="44400"/>
                        <a14:foregroundMark x1="43000" y1="36800" x2="33400" y2="74600"/>
                        <a14:foregroundMark x1="65200" y1="56400" x2="31800" y2="81600"/>
                        <a14:foregroundMark x1="28200" y1="78400" x2="46000" y2="79000"/>
                        <a14:foregroundMark x1="95400" y1="32800" x2="95000" y2="33000"/>
                        <a14:foregroundMark x1="43200" y1="6400" x2="42400" y2="6400"/>
                        <a14:backgroundMark x1="52200" y1="99600" x2="55400" y2="99600"/>
                        <a14:backgroundMark x1="52600" y1="99400" x2="53200" y2="99400"/>
                        <a14:backgroundMark x1="51800" y1="99000" x2="53000" y2="99000"/>
                        <a14:backgroundMark x1="55800" y1="99000" x2="6420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39" y="5075853"/>
            <a:ext cx="3713573" cy="12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830" y="472219"/>
            <a:ext cx="10758194" cy="132343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/>
                <a:ea typeface="Times New Roman"/>
              </a:rPr>
              <a:t>1. Kể về những việc em đã làm được theo kế hoạch rèn luyện đức tính của nghề em yêu thích.</a:t>
            </a:r>
            <a:endParaRPr lang="en-US" sz="4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871" y="1964105"/>
            <a:ext cx="11308701" cy="1323439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- Em đã làm được những </a:t>
            </a:r>
            <a:r>
              <a:rPr lang="nl-NL" sz="4000" b="1" kern="0" dirty="0">
                <a:solidFill>
                  <a:srgbClr val="FF0000"/>
                </a:solidFill>
                <a:latin typeface="Times New Roman"/>
                <a:ea typeface="Times New Roman"/>
              </a:rPr>
              <a:t>việc gì để rèn luyện đức tính của nghề em yêu thích</a:t>
            </a:r>
            <a:r>
              <a:rPr lang="vi-VN" sz="4000" b="1" kern="0" dirty="0">
                <a:solidFill>
                  <a:srgbClr val="FF0000"/>
                </a:solidFill>
                <a:latin typeface="Times New Roman"/>
                <a:ea typeface="Times New Roman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11" y="3325648"/>
            <a:ext cx="11308701" cy="1938992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-Trong quá trình thực hiện em có gặp khó khăn gì không? Em khắc phục những khó khăn ấy bằng cách nào?</a:t>
            </a:r>
            <a:endParaRPr lang="en-US" sz="40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14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6775</TotalTime>
  <Words>298</Words>
  <Application>Microsoft Office PowerPoint</Application>
  <PresentationFormat>Custom</PresentationFormat>
  <Paragraphs>41</Paragraphs>
  <Slides>23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1_Office 主题​​</vt:lpstr>
      <vt:lpstr>1_Office Theme</vt:lpstr>
      <vt:lpstr>Office 主题​​</vt:lpstr>
      <vt:lpstr>Office 主题</vt:lpstr>
      <vt:lpstr>3_Office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60</cp:revision>
  <dcterms:created xsi:type="dcterms:W3CDTF">2022-11-27T01:41:11Z</dcterms:created>
  <dcterms:modified xsi:type="dcterms:W3CDTF">2025-05-29T00:53:53Z</dcterms:modified>
</cp:coreProperties>
</file>