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559" r:id="rId2"/>
    <p:sldId id="560" r:id="rId3"/>
    <p:sldId id="493" r:id="rId4"/>
    <p:sldId id="480" r:id="rId5"/>
    <p:sldId id="513" r:id="rId6"/>
    <p:sldId id="483" r:id="rId7"/>
    <p:sldId id="529" r:id="rId8"/>
    <p:sldId id="345" r:id="rId9"/>
    <p:sldId id="502" r:id="rId10"/>
    <p:sldId id="503" r:id="rId11"/>
    <p:sldId id="561" r:id="rId12"/>
    <p:sldId id="553" r:id="rId13"/>
    <p:sldId id="504" r:id="rId14"/>
    <p:sldId id="554" r:id="rId15"/>
    <p:sldId id="556" r:id="rId16"/>
    <p:sldId id="555" r:id="rId17"/>
    <p:sldId id="557" r:id="rId18"/>
    <p:sldId id="533" r:id="rId19"/>
    <p:sldId id="534" r:id="rId20"/>
    <p:sldId id="535" r:id="rId21"/>
    <p:sldId id="536" r:id="rId22"/>
    <p:sldId id="558" r:id="rId23"/>
    <p:sldId id="532" r:id="rId24"/>
  </p:sldIdLst>
  <p:sldSz cx="10972800" cy="6858000"/>
  <p:notesSz cx="6858000" cy="9144000"/>
  <p:custDataLst>
    <p:tags r:id="rId2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CCFFFF"/>
    <a:srgbClr val="FF0000"/>
    <a:srgbClr val="66FF66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>
      <p:cViewPr varScale="1">
        <p:scale>
          <a:sx n="60" d="100"/>
          <a:sy n="60" d="100"/>
        </p:scale>
        <p:origin x="380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C0B0929-6C25-408F-8D54-07AD51E8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0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3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31AC-38E5-454C-9D18-6BBE37BC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E78-3AE6-4630-9AAA-191CA7DF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0E1A-D347-4342-BA4A-7D7B8899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F72-B524-444F-9029-63CBDCB0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CD89-079C-4EB2-BDF8-E325B5BB1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D9FA-B5CD-42BE-9704-66248F38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5565-11CA-49FC-B5D1-F065E82E6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752-BC59-44AD-8CCB-B66644922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F419-17B3-4A07-9F2C-4FA97BF8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00C-A9FA-4464-8018-F3B4F7F0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D85-4842-4F55-AE7C-204217C17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7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88A-0549-4FE0-B06E-10AB116D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B0CC-D39D-457D-BB2A-3267D09D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3EE90AF-7D9C-40C3-8F00-D182B728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80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80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https://hstatic.net/383/1000041383/10/2016/2-19/nhip-va-phach-trong-ban-nhac-1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https://thuonghieuonline.vn/dtool/data/computer/web602/thanhphach-go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https://thuonghieuonline.vn/dtool/data/computer/web602/thanhphach-go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D:\GIÁO ÁN 1 2020-2021\BÀI GIẢNG ĐIỆN TỬ\LỚP 5\am-nhac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988"/>
            <a:ext cx="5372100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2692C9-4E22-F1E6-29A4-7ADF0A7B1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45" y="312738"/>
            <a:ext cx="2777347" cy="2634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D50D3-C122-A76E-A7CD-6989DB77755D}"/>
              </a:ext>
            </a:extLst>
          </p:cNvPr>
          <p:cNvSpPr txBox="1"/>
          <p:nvPr/>
        </p:nvSpPr>
        <p:spPr>
          <a:xfrm>
            <a:off x="5418213" y="3192549"/>
            <a:ext cx="5430762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D9EDD-3C24-DABE-E841-D198287503B5}"/>
              </a:ext>
            </a:extLst>
          </p:cNvPr>
          <p:cNvSpPr txBox="1"/>
          <p:nvPr/>
        </p:nvSpPr>
        <p:spPr>
          <a:xfrm>
            <a:off x="5608638" y="5445224"/>
            <a:ext cx="5268872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933A7-BBB5-26E7-49BC-4681F3A2B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6" y="1484784"/>
            <a:ext cx="9772650" cy="39433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E4BC32-83D1-4AF6-8818-3E17FD3DD7B8}"/>
              </a:ext>
            </a:extLst>
          </p:cNvPr>
          <p:cNvSpPr/>
          <p:nvPr/>
        </p:nvSpPr>
        <p:spPr>
          <a:xfrm>
            <a:off x="553411" y="1156643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7968" y="4986201"/>
            <a:ext cx="78488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D5D2A5-E58A-45D3-8F47-D5A901B53D83}"/>
              </a:ext>
            </a:extLst>
          </p:cNvPr>
          <p:cNvSpPr/>
          <p:nvPr/>
        </p:nvSpPr>
        <p:spPr>
          <a:xfrm>
            <a:off x="2480173" y="3636516"/>
            <a:ext cx="74888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07970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933A7-BBB5-26E7-49BC-4681F3A2B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6" y="1484784"/>
            <a:ext cx="9772650" cy="3943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0FBB9A-98EB-4501-8F0B-0D5ABE0382B5}"/>
              </a:ext>
            </a:extLst>
          </p:cNvPr>
          <p:cNvSpPr/>
          <p:nvPr/>
        </p:nvSpPr>
        <p:spPr>
          <a:xfrm>
            <a:off x="563241" y="1196752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GHÉP LỜI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68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ÉP L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0789" y="-1465896"/>
              <a:ext cx="3691863" cy="185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ĐỌC THEO</a:t>
              </a:r>
            </a:p>
            <a:p>
              <a:pPr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NHẠC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44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B7DE76-3BEA-6029-AB85-66697760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94" y="1340768"/>
            <a:ext cx="9772650" cy="3943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7F553-95E4-44BE-9AC5-7D0DE22D21FE}"/>
              </a:ext>
            </a:extLst>
          </p:cNvPr>
          <p:cNvSpPr/>
          <p:nvPr/>
        </p:nvSpPr>
        <p:spPr>
          <a:xfrm>
            <a:off x="604669" y="1196752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90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8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2607" y="-1312937"/>
              <a:ext cx="4028227" cy="126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926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74400-AC6D-5558-635E-14987F3B0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1052736"/>
            <a:ext cx="9591675" cy="4015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7F553-95E4-44BE-9AC5-7D0DE22D21FE}"/>
              </a:ext>
            </a:extLst>
          </p:cNvPr>
          <p:cNvSpPr/>
          <p:nvPr/>
        </p:nvSpPr>
        <p:spPr>
          <a:xfrm>
            <a:off x="604669" y="1196752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9F27392-F8DF-1B89-E993-BA0371F9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80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3BC0B32-E1E1-0706-2600-79C3C5E0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52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EE5A2D-D43D-6B85-976A-BD9167FB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15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9AA6426-168A-9976-A8B1-07054EB8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21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250969-C569-07B7-EDFB-2C955EEE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4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F8EC255-B424-A52B-094C-ED66DC0A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10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2BBB18-AAE7-25F5-6524-90D18782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99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2B5C6C-E1D9-6524-6720-44FDE327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75" y="3376456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15F9CDF-EA8A-40B4-B4F6-09F57AA3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8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2C7F80C-B44E-AA35-29BC-36935E97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57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8BB8BA2-6045-5BB4-8CCD-B339C391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03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F793AB3-5152-BD73-FA61-2DB2700A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68" y="4829944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E2C5ABF-C810-390E-907D-273E7D9C3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68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3A060BD-AC1A-4C87-E6F9-E93F51D9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38" y="4873141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C25D92F-078A-F5DA-B33A-6D193FE7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03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E6270DB-76E6-3E01-FE96-9AF9A099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15" y="4880317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BF88A2-6459-026C-2EDB-9B15E5DE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25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A22FAC7-81F8-CB41-C4E5-2A4B749D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67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0F4EE5F-63EC-D533-7446-93F6F210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35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AFD8A89-E4C8-9514-D843-FBAFAEA7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69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2A8EF58-B5EE-B3E3-4611-98186771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62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D75F0427-AF92-985B-BF5C-A1330B57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611" y="4880317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0F8198B-F41F-40BA-EB58-55A1D8EB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21" y="4880317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1B3ED6A0-2839-CEB0-3F4A-19B74044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407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8BDAE12-2BFA-37BA-E58E-FD0A42C62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93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635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8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5836" y="-1542376"/>
              <a:ext cx="4221766" cy="185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184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74400-AC6D-5558-635E-14987F3B0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1052736"/>
            <a:ext cx="9591675" cy="4015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7F553-95E4-44BE-9AC5-7D0DE22D21FE}"/>
              </a:ext>
            </a:extLst>
          </p:cNvPr>
          <p:cNvSpPr/>
          <p:nvPr/>
        </p:nvSpPr>
        <p:spPr>
          <a:xfrm>
            <a:off x="604669" y="1196752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3BC0B32-E1E1-0706-2600-79C3C5E0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52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EE5A2D-D43D-6B85-976A-BD9167FB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15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250969-C569-07B7-EDFB-2C955EEE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4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F8EC255-B424-A52B-094C-ED66DC0A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10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2B5C6C-E1D9-6524-6720-44FDE327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75" y="3376456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15F9CDF-EA8A-40B4-B4F6-09F57AA3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8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8BB8BA2-6045-5BB4-8CCD-B339C391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03" y="3356992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3A060BD-AC1A-4C87-E6F9-E93F51D9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38" y="4873141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C25D92F-078A-F5DA-B33A-6D193FE7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03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BF88A2-6459-026C-2EDB-9B15E5DE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25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A22FAC7-81F8-CB41-C4E5-2A4B749D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67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AFD8A89-E4C8-9514-D843-FBAFAEA7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69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2A8EF58-B5EE-B3E3-4611-98186771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62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0F8198B-F41F-40BA-EB58-55A1D8EB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21" y="4880317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1B3ED6A0-2839-CEB0-3F4A-19B74044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407" y="486916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B896E53E-01BA-2ED9-9B14-0BDD5C12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43" y="3376448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B8E3D99-B5C3-3D51-6C10-966557F6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0" y="3376448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9A30383B-EBE7-4F08-C265-B475D6B2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55" y="3383539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50FE36D1-06FF-EECD-A98B-9BDB9615C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20" y="3383539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6C5AA8BA-ED58-CC9A-37C4-42789BBB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779" y="3376456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36B449F-71B6-0E54-B109-5575C67E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264" y="4944802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D4BE43BE-6F8A-6FC2-AF58-65A9ACBD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50" y="4925194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25C1254-0904-042A-A75E-77FD2651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585" y="4898242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8A8A4E09-47C5-1154-D577-09559F0C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78" y="4906816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416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8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MÙA HẠ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7848" y="2601313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NHẠC CỤ TIẾT TẤU: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7" y="3257600"/>
            <a:ext cx="8023225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GÕ ĐỆM CHO BÀI</a:t>
            </a:r>
          </a:p>
          <a:p>
            <a:pPr eaLnBrk="1" hangingPunct="1"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ĐỌC NHẠC SỐ 8</a:t>
            </a:r>
          </a:p>
        </p:txBody>
      </p:sp>
    </p:spTree>
    <p:extLst>
      <p:ext uri="{BB962C8B-B14F-4D97-AF65-F5344CB8AC3E}">
        <p14:creationId xmlns:p14="http://schemas.microsoft.com/office/powerpoint/2010/main" val="1692630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14">
            <a:extLst>
              <a:ext uri="{FF2B5EF4-FFF2-40B4-BE49-F238E27FC236}">
                <a16:creationId xmlns:a16="http://schemas.microsoft.com/office/drawing/2014/main" id="{2714259C-5EED-2B09-616A-C4A0C573E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hịp và phách trong bản nhạc – Nhạc cụ ACE Music">
            <a:extLst>
              <a:ext uri="{FF2B5EF4-FFF2-40B4-BE49-F238E27FC236}">
                <a16:creationId xmlns:a16="http://schemas.microsoft.com/office/drawing/2014/main" id="{9BF553B3-2192-8C03-2C8E-2F81F05A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6" b="62920"/>
          <a:stretch>
            <a:fillRect/>
          </a:stretch>
        </p:blipFill>
        <p:spPr bwMode="auto">
          <a:xfrm>
            <a:off x="2246040" y="2277246"/>
            <a:ext cx="5976664" cy="16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CB7E5746-DB8E-847F-A0B8-8E6D6E4E0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4" b="14197"/>
          <a:stretch/>
        </p:blipFill>
        <p:spPr bwMode="auto">
          <a:xfrm>
            <a:off x="2822104" y="3907232"/>
            <a:ext cx="1607943" cy="12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B9FE080-4590-B3A4-470A-FCE937D8B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4" y="1248230"/>
            <a:ext cx="68198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vi-V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Gõ theo hình tiết tấu</a:t>
            </a:r>
            <a:endParaRPr kumimoji="0" lang="vi-VN" altLang="vi-V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7360FE-D801-94AD-C089-737FC509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7100"/>
            <a:ext cx="10972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kumimoji="0" lang="fr-FR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4688293-69B8-82D2-90B4-768E0B87F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4" b="14197"/>
          <a:stretch/>
        </p:blipFill>
        <p:spPr bwMode="auto">
          <a:xfrm>
            <a:off x="4778438" y="4077072"/>
            <a:ext cx="103694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9321474-56D2-262B-CBAF-E1DC00B51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4" b="14197"/>
          <a:stretch/>
        </p:blipFill>
        <p:spPr bwMode="auto">
          <a:xfrm>
            <a:off x="6183070" y="4069765"/>
            <a:ext cx="103694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1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D:\GIÁO ÁN 1 2020-2021\BÀI GIẢNG ĐIỆN TỬ\LỚP 5\am-nhac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988"/>
            <a:ext cx="5372100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843588" y="5783411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272213" y="4941168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4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1BDA25-2AFA-D5C1-7EC8-1EAE908D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04" y="1628800"/>
            <a:ext cx="3430037" cy="3263492"/>
          </a:xfrm>
          <a:prstGeom prst="rect">
            <a:avLst/>
          </a:prstGeom>
        </p:spPr>
      </p:pic>
      <p:sp>
        <p:nvSpPr>
          <p:cNvPr id="2" name="Down Ribbon 3">
            <a:extLst>
              <a:ext uri="{FF2B5EF4-FFF2-40B4-BE49-F238E27FC236}">
                <a16:creationId xmlns:a16="http://schemas.microsoft.com/office/drawing/2014/main" id="{D8656FA9-113D-502B-3015-B2E620354C38}"/>
              </a:ext>
            </a:extLst>
          </p:cNvPr>
          <p:cNvSpPr/>
          <p:nvPr/>
        </p:nvSpPr>
        <p:spPr>
          <a:xfrm>
            <a:off x="5476874" y="250182"/>
            <a:ext cx="5372100" cy="1018578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MÙA HẠ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14">
            <a:extLst>
              <a:ext uri="{FF2B5EF4-FFF2-40B4-BE49-F238E27FC236}">
                <a16:creationId xmlns:a16="http://schemas.microsoft.com/office/drawing/2014/main" id="{2714259C-5EED-2B09-616A-C4A0C573E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B9FE080-4590-B3A4-470A-FCE937D8B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40" y="1073944"/>
            <a:ext cx="67508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Gõ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tiết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tấu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với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nhạc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cụ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gõ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đệm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.</a:t>
            </a:r>
            <a:endParaRPr kumimoji="0" lang="vi-VN" altLang="vi-V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7360FE-D801-94AD-C089-737FC509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7100"/>
            <a:ext cx="10972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kumimoji="0" lang="fr-FR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Description: TDN SO 8_may chieu">
            <a:extLst>
              <a:ext uri="{FF2B5EF4-FFF2-40B4-BE49-F238E27FC236}">
                <a16:creationId xmlns:a16="http://schemas.microsoft.com/office/drawing/2014/main" id="{1381BA4F-D69D-184B-ED35-82243D30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6363" r="65834"/>
          <a:stretch>
            <a:fillRect/>
          </a:stretch>
        </p:blipFill>
        <p:spPr bwMode="auto">
          <a:xfrm>
            <a:off x="733872" y="1911464"/>
            <a:ext cx="381642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escription: TDN SO 8_may chieu">
            <a:extLst>
              <a:ext uri="{FF2B5EF4-FFF2-40B4-BE49-F238E27FC236}">
                <a16:creationId xmlns:a16="http://schemas.microsoft.com/office/drawing/2014/main" id="{F3758305-63C2-D58B-A05A-16154751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6363" r="44800"/>
          <a:stretch>
            <a:fillRect/>
          </a:stretch>
        </p:blipFill>
        <p:spPr bwMode="auto">
          <a:xfrm>
            <a:off x="4839569" y="3445968"/>
            <a:ext cx="5400600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169CE7A-44A2-A2DA-AA14-72343D65A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2043527" y="3242858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0E8D851-DEDB-C17E-9EB3-3ABA00229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2735310" y="3362618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DA85E11-8DC7-7445-8BCC-0C057A9CA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3556525" y="3376174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THANH PHÁCH GỖ">
            <a:extLst>
              <a:ext uri="{FF2B5EF4-FFF2-40B4-BE49-F238E27FC236}">
                <a16:creationId xmlns:a16="http://schemas.microsoft.com/office/drawing/2014/main" id="{0EA62DEB-190F-6789-6388-DAFB519A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6134472" y="4703641"/>
            <a:ext cx="936104" cy="6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THANH PHÁCH GỖ">
            <a:extLst>
              <a:ext uri="{FF2B5EF4-FFF2-40B4-BE49-F238E27FC236}">
                <a16:creationId xmlns:a16="http://schemas.microsoft.com/office/drawing/2014/main" id="{AB785B46-3A9A-CAC8-D20F-1D1661434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8222704" y="4703641"/>
            <a:ext cx="936104" cy="6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67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B11F1-27AD-0480-77EA-E379B3C99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17"/>
          <a:stretch/>
        </p:blipFill>
        <p:spPr>
          <a:xfrm>
            <a:off x="964245" y="1080714"/>
            <a:ext cx="9044310" cy="43645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7F553-95E4-44BE-9AC5-7D0DE22D21FE}"/>
              </a:ext>
            </a:extLst>
          </p:cNvPr>
          <p:cNvSpPr/>
          <p:nvPr/>
        </p:nvSpPr>
        <p:spPr>
          <a:xfrm>
            <a:off x="604669" y="1196752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7" name="Picture 5" descr="THANH PHÁCH GỖ">
            <a:extLst>
              <a:ext uri="{FF2B5EF4-FFF2-40B4-BE49-F238E27FC236}">
                <a16:creationId xmlns:a16="http://schemas.microsoft.com/office/drawing/2014/main" id="{6CA941E4-8469-E1E5-B3F7-DCB50A40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2750096" y="3429000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THANH PHÁCH GỖ">
            <a:extLst>
              <a:ext uri="{FF2B5EF4-FFF2-40B4-BE49-F238E27FC236}">
                <a16:creationId xmlns:a16="http://schemas.microsoft.com/office/drawing/2014/main" id="{7D404470-7A6C-9942-FC63-5B20B9AF4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4622304" y="34503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HANH PHÁCH GỖ">
            <a:extLst>
              <a:ext uri="{FF2B5EF4-FFF2-40B4-BE49-F238E27FC236}">
                <a16:creationId xmlns:a16="http://schemas.microsoft.com/office/drawing/2014/main" id="{C861BB56-D622-8598-49B6-DD9C5ACE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6494512" y="34503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HANH PHÁCH GỖ">
            <a:extLst>
              <a:ext uri="{FF2B5EF4-FFF2-40B4-BE49-F238E27FC236}">
                <a16:creationId xmlns:a16="http://schemas.microsoft.com/office/drawing/2014/main" id="{B70E4675-5D59-DFB0-C4A1-4668639CA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8726760" y="34503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THANH PHÁCH GỖ">
            <a:extLst>
              <a:ext uri="{FF2B5EF4-FFF2-40B4-BE49-F238E27FC236}">
                <a16:creationId xmlns:a16="http://schemas.microsoft.com/office/drawing/2014/main" id="{289F3924-41C1-343E-BDDC-70D3E4E0E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3830216" y="50010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THANH PHÁCH GỖ">
            <a:extLst>
              <a:ext uri="{FF2B5EF4-FFF2-40B4-BE49-F238E27FC236}">
                <a16:creationId xmlns:a16="http://schemas.microsoft.com/office/drawing/2014/main" id="{85FE503A-3E04-89BE-C598-6DE6F7AF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5990456" y="50105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THANH PHÁCH GỖ">
            <a:extLst>
              <a:ext uri="{FF2B5EF4-FFF2-40B4-BE49-F238E27FC236}">
                <a16:creationId xmlns:a16="http://schemas.microsoft.com/office/drawing/2014/main" id="{D9187141-F7D9-9C9F-18F1-EDFA5FBA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8726760" y="50105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THANH PHÁCH GỖ">
            <a:extLst>
              <a:ext uri="{FF2B5EF4-FFF2-40B4-BE49-F238E27FC236}">
                <a16:creationId xmlns:a16="http://schemas.microsoft.com/office/drawing/2014/main" id="{86D50F2A-CC65-A10D-10B4-B496FB4A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73" r="22147" b="13753"/>
          <a:stretch>
            <a:fillRect/>
          </a:stretch>
        </p:blipFill>
        <p:spPr bwMode="auto">
          <a:xfrm>
            <a:off x="1813992" y="5023232"/>
            <a:ext cx="648072" cy="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452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8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B11F1-27AD-0480-77EA-E379B3C99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17"/>
          <a:stretch/>
        </p:blipFill>
        <p:spPr>
          <a:xfrm>
            <a:off x="964245" y="1080714"/>
            <a:ext cx="9044310" cy="43645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7F553-95E4-44BE-9AC5-7D0DE22D21FE}"/>
              </a:ext>
            </a:extLst>
          </p:cNvPr>
          <p:cNvSpPr/>
          <p:nvPr/>
        </p:nvSpPr>
        <p:spPr>
          <a:xfrm>
            <a:off x="604669" y="1196752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9B77F03-8E81-1A49-8BE8-DB7CEC4D4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2637424" y="3405789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314C86D-012F-21B4-F83B-B14456027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3672902" y="3502686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1481C59-3471-EB39-0F65-B47FF7C00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4501415" y="3429000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3205CA8-AE36-5366-6209-AFA28D612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6315463" y="3405789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1980681-57DB-DE0F-E10C-829C44243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8630699" y="3398284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6E72DA9-4987-DB6C-9CA8-4B5D293BB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1666437" y="5028636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5A4B3B4-9516-28E8-CCAF-78BA6846D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3762102" y="4970813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C702D338-5D94-DF6F-5D4D-E54035CB4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5857767" y="4970813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E854DD4D-B45A-1CCF-8D69-A2C833E5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33978" r="61814" b="61766"/>
          <a:stretch/>
        </p:blipFill>
        <p:spPr bwMode="auto">
          <a:xfrm>
            <a:off x="8614936" y="4970813"/>
            <a:ext cx="739313" cy="5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51649440-768B-2464-2C15-2A2BF0651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5497580" y="3502686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683E32DA-2248-1C00-9D81-7044D8A9B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7772775" y="3488880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C796DE5-0312-3B45-640E-3925605CC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9414578" y="3496776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79C16D57-F610-FF00-7963-D79ACDD2E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2600401" y="5146352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88D19188-887A-9F05-CD1D-78FFAA9F8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4708355" y="5043790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05D1C34E-D293-F0F4-72A1-3495AB8BA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34935" r="49817" b="61766"/>
          <a:stretch/>
        </p:blipFill>
        <p:spPr bwMode="auto">
          <a:xfrm>
            <a:off x="7430616" y="5061466"/>
            <a:ext cx="813358" cy="4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50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8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MÙA HẠ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61864" y="2677135"/>
            <a:ext cx="5389053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7" y="3063520"/>
            <a:ext cx="8023225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ĐỌC NHẠC SỐ 8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CD33DB0F-D991-401B-9035-695CA3D8B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11" y="3789040"/>
            <a:ext cx="5389053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NHẠC CỤ TIẾT TẤU: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BE03732-2F38-45B5-A697-86830C13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7" y="4543562"/>
            <a:ext cx="8023225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GÕ ĐỆM CHO BÀI ĐỌC NHẠC SỐ 8</a:t>
            </a:r>
          </a:p>
        </p:txBody>
      </p:sp>
    </p:spTree>
    <p:extLst>
      <p:ext uri="{BB962C8B-B14F-4D97-AF65-F5344CB8AC3E}">
        <p14:creationId xmlns:p14="http://schemas.microsoft.com/office/powerpoint/2010/main" val="22738732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7053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771" r="5926" b="19959"/>
          <a:stretch/>
        </p:blipFill>
        <p:spPr bwMode="auto">
          <a:xfrm>
            <a:off x="1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31862" y="410762"/>
            <a:ext cx="9109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NHANH HƠN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8D5DA-7F91-1E2E-AE3F-E5F502E3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7"/>
          <a:stretch/>
        </p:blipFill>
        <p:spPr>
          <a:xfrm>
            <a:off x="1533673" y="2704640"/>
            <a:ext cx="3952726" cy="2516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741FD-518E-E728-C106-0881CA92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7"/>
          <a:stretch/>
        </p:blipFill>
        <p:spPr>
          <a:xfrm>
            <a:off x="5464964" y="2704640"/>
            <a:ext cx="3952726" cy="251639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MÙA HẠ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89856" y="2882707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7" y="3429000"/>
            <a:ext cx="8023225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8</a:t>
            </a:r>
          </a:p>
        </p:txBody>
      </p:sp>
    </p:spTree>
    <p:extLst>
      <p:ext uri="{BB962C8B-B14F-4D97-AF65-F5344CB8AC3E}">
        <p14:creationId xmlns:p14="http://schemas.microsoft.com/office/powerpoint/2010/main" val="2769682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E8663-2223-5E35-532F-584357068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1457325"/>
            <a:ext cx="9772650" cy="3943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25B35-12F6-4CB8-8B41-CADA02A95E2A}"/>
              </a:ext>
            </a:extLst>
          </p:cNvPr>
          <p:cNvSpPr/>
          <p:nvPr/>
        </p:nvSpPr>
        <p:spPr>
          <a:xfrm>
            <a:off x="589856" y="116074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8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86" b="71184"/>
          <a:stretch/>
        </p:blipFill>
        <p:spPr bwMode="auto">
          <a:xfrm>
            <a:off x="158569" y="3767715"/>
            <a:ext cx="3585880" cy="45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83" b="73972"/>
          <a:stretch/>
        </p:blipFill>
        <p:spPr bwMode="auto">
          <a:xfrm>
            <a:off x="116178" y="5260934"/>
            <a:ext cx="3325366" cy="4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283224" y="5661684"/>
            <a:ext cx="42366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1FF1E-0223-6C01-52FD-ABED2A78C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86" y="50736"/>
            <a:ext cx="8372221" cy="3378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971C4-709C-451D-A82E-46FFBF370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753" y="4129097"/>
            <a:ext cx="8146554" cy="105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3B458C-820E-09EB-EC0F-81F00738C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892" y="5740576"/>
            <a:ext cx="84105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16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FEFD04-1821-4E49-8F2E-4A53A9EE5930}"/>
              </a:ext>
            </a:extLst>
          </p:cNvPr>
          <p:cNvSpPr/>
          <p:nvPr/>
        </p:nvSpPr>
        <p:spPr>
          <a:xfrm>
            <a:off x="4585859" y="1285488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E3D52-775A-0A71-74DA-2DF983BAE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37" t="28252" b="46360"/>
          <a:stretch/>
        </p:blipFill>
        <p:spPr>
          <a:xfrm>
            <a:off x="913322" y="2788681"/>
            <a:ext cx="9289032" cy="10752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219004-E5E4-49A0-950D-1ADB3F04555C}"/>
              </a:ext>
            </a:extLst>
          </p:cNvPr>
          <p:cNvSpPr/>
          <p:nvPr/>
        </p:nvSpPr>
        <p:spPr>
          <a:xfrm>
            <a:off x="4585859" y="1285488"/>
            <a:ext cx="1801081" cy="50323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E2BA6-46CE-8092-0523-45E03AD30F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782" b="11653"/>
          <a:stretch/>
        </p:blipFill>
        <p:spPr>
          <a:xfrm>
            <a:off x="913322" y="2888939"/>
            <a:ext cx="9289032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9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1789106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10191</TotalTime>
  <Words>201</Words>
  <Application>Microsoft Office PowerPoint</Application>
  <PresentationFormat>Custom</PresentationFormat>
  <Paragraphs>50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Cambria</vt:lpstr>
      <vt:lpstr>Cambria Math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642</cp:revision>
  <dcterms:created xsi:type="dcterms:W3CDTF">2010-04-30T18:19:48Z</dcterms:created>
  <dcterms:modified xsi:type="dcterms:W3CDTF">2023-03-20T15:22:21Z</dcterms:modified>
</cp:coreProperties>
</file>