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8"/>
  </p:notesMasterIdLst>
  <p:sldIdLst>
    <p:sldId id="482" r:id="rId2"/>
    <p:sldId id="493" r:id="rId3"/>
    <p:sldId id="480" r:id="rId4"/>
    <p:sldId id="483" r:id="rId5"/>
    <p:sldId id="420" r:id="rId6"/>
    <p:sldId id="523" r:id="rId7"/>
    <p:sldId id="558" r:id="rId8"/>
    <p:sldId id="525" r:id="rId9"/>
    <p:sldId id="559" r:id="rId10"/>
    <p:sldId id="528" r:id="rId11"/>
    <p:sldId id="560" r:id="rId12"/>
    <p:sldId id="563" r:id="rId13"/>
    <p:sldId id="564" r:id="rId14"/>
    <p:sldId id="540" r:id="rId15"/>
    <p:sldId id="544" r:id="rId16"/>
    <p:sldId id="545" r:id="rId17"/>
    <p:sldId id="548" r:id="rId18"/>
    <p:sldId id="546" r:id="rId19"/>
    <p:sldId id="547" r:id="rId20"/>
    <p:sldId id="550" r:id="rId21"/>
    <p:sldId id="549" r:id="rId22"/>
    <p:sldId id="555" r:id="rId23"/>
    <p:sldId id="556" r:id="rId24"/>
    <p:sldId id="557" r:id="rId25"/>
    <p:sldId id="562" r:id="rId26"/>
    <p:sldId id="561" r:id="rId27"/>
  </p:sldIdLst>
  <p:sldSz cx="10972800" cy="6858000"/>
  <p:notesSz cx="6858000" cy="9144000"/>
  <p:custDataLst>
    <p:tags r:id="rId29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FFCC"/>
    <a:srgbClr val="CCFFFF"/>
    <a:srgbClr val="FF0000"/>
    <a:srgbClr val="66FF66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0" d="100"/>
          <a:sy n="60" d="100"/>
        </p:scale>
        <p:origin x="876" y="44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00D250DC-8F1D-46B5-A022-1C440A17C3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6599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D250DC-8F1D-46B5-A022-1C440A17C3F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806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BE43B-4B20-4D48-80B3-D6CDB7137B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27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0B9B7-7E25-4518-9EF3-48315941AE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78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87747-1187-42E9-A81B-6737339BF8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403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2ADF0-AEA2-4A97-8831-9DF881B21E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13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78FA1-BF60-4ED4-8866-DD7B13E15F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825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39FF1-2369-426B-B56E-C8B35ED55C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97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C75BE-3D7D-4597-95B2-4FA8F7AFC8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05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DBCE5-EFAC-43A7-B8F7-F88CB8CB07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29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0D915-FFAE-4F91-B79F-831B6A3A01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42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36539-9C38-4C1B-8DD0-991F434764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65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4F094-4A68-4198-9BB4-192678DD13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04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C0BBA-38A3-4D44-A247-8AEADB7F9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76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C0BBA-38A3-4D44-A247-8AEADB7F9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579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138D1-C2D0-4F53-A312-7A2F1D1265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00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54154EC4-D5AB-40F3-BB73-7EBFDA40B8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65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5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5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audio" Target="../media/audio6.wav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PDF] Âm nhạc lớp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75" r="11562"/>
          <a:stretch/>
        </p:blipFill>
        <p:spPr bwMode="auto">
          <a:xfrm>
            <a:off x="22224" y="17946"/>
            <a:ext cx="5434014" cy="678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Rectangle 5"/>
          <p:cNvSpPr>
            <a:spLocks noChangeArrowheads="1"/>
          </p:cNvSpPr>
          <p:nvPr/>
        </p:nvSpPr>
        <p:spPr bwMode="auto">
          <a:xfrm>
            <a:off x="5843588" y="5429250"/>
            <a:ext cx="478631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600" b="1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Huỳnh Long Nguyện</a:t>
            </a:r>
          </a:p>
        </p:txBody>
      </p:sp>
      <p:sp>
        <p:nvSpPr>
          <p:cNvPr id="2057" name="Rectangle 5"/>
          <p:cNvSpPr>
            <a:spLocks noChangeArrowheads="1"/>
          </p:cNvSpPr>
          <p:nvPr/>
        </p:nvSpPr>
        <p:spPr bwMode="auto">
          <a:xfrm>
            <a:off x="6272213" y="43656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 dirty="0">
                <a:solidFill>
                  <a:srgbClr val="1713CB"/>
                </a:solidFill>
                <a:cs typeface="Times New Roman" pitchFamily="18" charset="0"/>
              </a:rPr>
              <a:t>TIẾT 29</a:t>
            </a:r>
          </a:p>
        </p:txBody>
      </p:sp>
      <p:sp>
        <p:nvSpPr>
          <p:cNvPr id="2058" name="AutoShape 12" descr="Thư viện PDF - Âm Nhạc Lớp 5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9" name="AutoShape 14" descr="Thư viện PDF - Âm Nhạc Lớp 5"/>
          <p:cNvSpPr>
            <a:spLocks noChangeAspect="1" noChangeArrowheads="1"/>
          </p:cNvSpPr>
          <p:nvPr/>
        </p:nvSpPr>
        <p:spPr bwMode="auto">
          <a:xfrm>
            <a:off x="560863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AutoShape 16" descr="Âm Nhạc Lớp 5"/>
          <p:cNvSpPr>
            <a:spLocks noChangeAspect="1" noChangeArrowheads="1"/>
          </p:cNvSpPr>
          <p:nvPr/>
        </p:nvSpPr>
        <p:spPr bwMode="auto">
          <a:xfrm>
            <a:off x="5761038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AutoShape 18" descr="Âm Nhạc Lớp 5"/>
          <p:cNvSpPr>
            <a:spLocks noChangeAspect="1" noChangeArrowheads="1"/>
          </p:cNvSpPr>
          <p:nvPr/>
        </p:nvSpPr>
        <p:spPr bwMode="auto">
          <a:xfrm>
            <a:off x="5913438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Rectangle 5"/>
          <p:cNvSpPr>
            <a:spLocks noChangeArrowheads="1"/>
          </p:cNvSpPr>
          <p:nvPr/>
        </p:nvSpPr>
        <p:spPr bwMode="auto">
          <a:xfrm>
            <a:off x="5761038" y="312738"/>
            <a:ext cx="469423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2800" b="1">
                <a:solidFill>
                  <a:srgbClr val="1713CB"/>
                </a:solidFill>
                <a:cs typeface="Times New Roman" pitchFamily="18" charset="0"/>
              </a:rPr>
              <a:t>TRƯỜNG THTT BA TƠ</a:t>
            </a:r>
          </a:p>
        </p:txBody>
      </p:sp>
      <p:sp>
        <p:nvSpPr>
          <p:cNvPr id="2" name="AutoShape 16" descr="Tập Bài Hát Lớp 3"/>
          <p:cNvSpPr>
            <a:spLocks noChangeAspect="1" noChangeArrowheads="1"/>
          </p:cNvSpPr>
          <p:nvPr/>
        </p:nvSpPr>
        <p:spPr bwMode="auto">
          <a:xfrm>
            <a:off x="6065838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18" descr="Tập Bài Hát Lớp 3"/>
          <p:cNvSpPr>
            <a:spLocks noChangeAspect="1" noChangeArrowheads="1"/>
          </p:cNvSpPr>
          <p:nvPr/>
        </p:nvSpPr>
        <p:spPr bwMode="auto">
          <a:xfrm>
            <a:off x="6218238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81BDA25-2AFA-D5C1-7EC8-1EAE908D09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410" y="1102133"/>
            <a:ext cx="3263492" cy="32634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CFD416F-F103-67C9-F073-16C0CDCEE44A}"/>
              </a:ext>
            </a:extLst>
          </p:cNvPr>
          <p:cNvGrpSpPr/>
          <p:nvPr/>
        </p:nvGrpSpPr>
        <p:grpSpPr>
          <a:xfrm>
            <a:off x="-145729" y="260648"/>
            <a:ext cx="11382136" cy="6194127"/>
            <a:chOff x="-145729" y="260648"/>
            <a:chExt cx="11382136" cy="6194127"/>
          </a:xfrm>
        </p:grpSpPr>
        <p:pic>
          <p:nvPicPr>
            <p:cNvPr id="4" name="Picture 2" descr="C:\Users\Administrator\Downloads\—Pngtree—scroll horizontally_808122.png">
              <a:extLst>
                <a:ext uri="{FF2B5EF4-FFF2-40B4-BE49-F238E27FC236}">
                  <a16:creationId xmlns:a16="http://schemas.microsoft.com/office/drawing/2014/main" id="{83B05A23-25D3-1DF0-4F12-C3361E1202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00" t="27011" r="13057" b="27011"/>
            <a:stretch>
              <a:fillRect/>
            </a:stretch>
          </p:blipFill>
          <p:spPr bwMode="auto">
            <a:xfrm>
              <a:off x="409575" y="403225"/>
              <a:ext cx="10153650" cy="605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C:\Users\Administrator\Downloads\—Pngtree—scroll horizontally_808122.png">
              <a:extLst>
                <a:ext uri="{FF2B5EF4-FFF2-40B4-BE49-F238E27FC236}">
                  <a16:creationId xmlns:a16="http://schemas.microsoft.com/office/drawing/2014/main" id="{31277E4E-792D-AF63-6E50-250F43DCDA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10356359" y="260648"/>
              <a:ext cx="880048" cy="6051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 descr="C:\Users\Administrator\Downloads\—Pngtree—scroll horizontally_808122.png">
              <a:extLst>
                <a:ext uri="{FF2B5EF4-FFF2-40B4-BE49-F238E27FC236}">
                  <a16:creationId xmlns:a16="http://schemas.microsoft.com/office/drawing/2014/main" id="{DB36F374-7485-5D72-3F2A-7CB3C8A243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-145729" y="271760"/>
              <a:ext cx="702830" cy="605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768459" y="2060848"/>
            <a:ext cx="7477158" cy="214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</p:spTree>
    <p:extLst>
      <p:ext uri="{BB962C8B-B14F-4D97-AF65-F5344CB8AC3E}">
        <p14:creationId xmlns:p14="http://schemas.microsoft.com/office/powerpoint/2010/main" val="1433320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340A472-FE2E-4EF3-BE8A-BF32E740DE64}"/>
              </a:ext>
            </a:extLst>
          </p:cNvPr>
          <p:cNvSpPr/>
          <p:nvPr/>
        </p:nvSpPr>
        <p:spPr>
          <a:xfrm>
            <a:off x="1650214" y="188640"/>
            <a:ext cx="1801081" cy="432048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CC6DDC-F49E-454A-B693-32EBBC57D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477" y="0"/>
            <a:ext cx="583264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B0B4CF-9FD6-40D1-B082-205DE5642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00" y="2420888"/>
            <a:ext cx="4841672" cy="44371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F7453-1F02-4B9C-9425-5779541670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00" y="836712"/>
            <a:ext cx="4927472" cy="9199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CD9FB1-93EE-4FB1-BEC4-54376085B0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341" y="1732635"/>
            <a:ext cx="504762" cy="4761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D54D5A-4B07-4B16-89CF-DF9A4FB7AD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335" y="1719213"/>
            <a:ext cx="504762" cy="4761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07FA41-8126-4152-916A-6EB6655A0B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25" y="1756631"/>
            <a:ext cx="590476" cy="5238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816E88-3341-4CA8-A29B-B0C6FBA838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778" y="1756631"/>
            <a:ext cx="590476" cy="5238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D4F704-AEAC-4B6D-B34D-E1FF88FB6B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968" y="1756631"/>
            <a:ext cx="590476" cy="5238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020FD7-05D4-44F5-A58F-B3AF871236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764" y="1756631"/>
            <a:ext cx="590476" cy="52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TNTGL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A7EC9D0-8F2E-8472-6486-3718154E0DA8}"/>
              </a:ext>
            </a:extLst>
          </p:cNvPr>
          <p:cNvGrpSpPr/>
          <p:nvPr/>
        </p:nvGrpSpPr>
        <p:grpSpPr>
          <a:xfrm>
            <a:off x="-145729" y="260648"/>
            <a:ext cx="11382136" cy="6194127"/>
            <a:chOff x="-145729" y="260648"/>
            <a:chExt cx="11382136" cy="6194127"/>
          </a:xfrm>
        </p:grpSpPr>
        <p:pic>
          <p:nvPicPr>
            <p:cNvPr id="4" name="Picture 2" descr="C:\Users\Administrator\Downloads\—Pngtree—scroll horizontally_808122.png">
              <a:extLst>
                <a:ext uri="{FF2B5EF4-FFF2-40B4-BE49-F238E27FC236}">
                  <a16:creationId xmlns:a16="http://schemas.microsoft.com/office/drawing/2014/main" id="{D147B2AF-74AF-1AE0-3F0E-77A1AB4661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00" t="27011" r="13057" b="27011"/>
            <a:stretch>
              <a:fillRect/>
            </a:stretch>
          </p:blipFill>
          <p:spPr bwMode="auto">
            <a:xfrm>
              <a:off x="409575" y="403225"/>
              <a:ext cx="10153650" cy="605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C:\Users\Administrator\Downloads\—Pngtree—scroll horizontally_808122.png">
              <a:extLst>
                <a:ext uri="{FF2B5EF4-FFF2-40B4-BE49-F238E27FC236}">
                  <a16:creationId xmlns:a16="http://schemas.microsoft.com/office/drawing/2014/main" id="{85A369AE-0E48-00F4-D08A-B2711EE132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10356359" y="260648"/>
              <a:ext cx="880048" cy="6051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 descr="C:\Users\Administrator\Downloads\—Pngtree—scroll horizontally_808122.png">
              <a:extLst>
                <a:ext uri="{FF2B5EF4-FFF2-40B4-BE49-F238E27FC236}">
                  <a16:creationId xmlns:a16="http://schemas.microsoft.com/office/drawing/2014/main" id="{98B3CC4A-B25B-DDB8-08C0-BFBBFAC490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-145729" y="271760"/>
              <a:ext cx="702830" cy="605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206287" y="2060848"/>
            <a:ext cx="8601504" cy="214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MINH HOẠ</a:t>
            </a:r>
          </a:p>
        </p:txBody>
      </p:sp>
    </p:spTree>
    <p:extLst>
      <p:ext uri="{BB962C8B-B14F-4D97-AF65-F5344CB8AC3E}">
        <p14:creationId xmlns:p14="http://schemas.microsoft.com/office/powerpoint/2010/main" val="539868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340A472-FE2E-4EF3-BE8A-BF32E740DE64}"/>
              </a:ext>
            </a:extLst>
          </p:cNvPr>
          <p:cNvSpPr/>
          <p:nvPr/>
        </p:nvSpPr>
        <p:spPr>
          <a:xfrm>
            <a:off x="1650214" y="188640"/>
            <a:ext cx="1801081" cy="432048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CC6DDC-F49E-454A-B693-32EBBC57D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477" y="0"/>
            <a:ext cx="583264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B0B4CF-9FD6-40D1-B082-205DE5642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00" y="2420888"/>
            <a:ext cx="4841672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3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TNTGL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2BC062-513C-4702-ADEE-FE987DA8B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585" y="1124744"/>
            <a:ext cx="6943629" cy="1080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87DFBE-06F3-4098-A1F9-CC78A61DEF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0056" y="2348880"/>
            <a:ext cx="6362700" cy="30670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6A48DF-AAA9-40C5-B0FE-75B0075D69F9}"/>
              </a:ext>
            </a:extLst>
          </p:cNvPr>
          <p:cNvSpPr/>
          <p:nvPr/>
        </p:nvSpPr>
        <p:spPr>
          <a:xfrm>
            <a:off x="723307" y="2348880"/>
            <a:ext cx="1496737" cy="432048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9809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TĐN SỐ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31208E-4210-4B88-8016-FFCE146FD2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824" y="3550534"/>
            <a:ext cx="2513736" cy="3142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DDEA39-95EB-4D20-B6E5-B781F232C3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856" y="5062702"/>
            <a:ext cx="2762489" cy="4320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F68F8C0-5F87-40EB-A46B-F1206241B1AC}"/>
              </a:ext>
            </a:extLst>
          </p:cNvPr>
          <p:cNvSpPr/>
          <p:nvPr/>
        </p:nvSpPr>
        <p:spPr>
          <a:xfrm>
            <a:off x="2815561" y="3501008"/>
            <a:ext cx="1014656" cy="36374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53E119-0A3B-495D-B19A-1FCF00E25CA9}"/>
              </a:ext>
            </a:extLst>
          </p:cNvPr>
          <p:cNvSpPr/>
          <p:nvPr/>
        </p:nvSpPr>
        <p:spPr>
          <a:xfrm>
            <a:off x="2873877" y="5069445"/>
            <a:ext cx="1014656" cy="36374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9AC652-226B-4F47-90E6-6322E77B82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7928" y="3914277"/>
            <a:ext cx="8640960" cy="10720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E870D1-FE80-4710-9BCA-70FFD3E0C8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8008" y="29964"/>
            <a:ext cx="7200800" cy="34710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87A74A-66A8-4558-A155-6BD432C342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4444" y="5672046"/>
            <a:ext cx="8593257" cy="102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2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UYỆN CAO Đ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UYỆN TIẾT T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6">
            <a:extLst>
              <a:ext uri="{FF2B5EF4-FFF2-40B4-BE49-F238E27FC236}">
                <a16:creationId xmlns:a16="http://schemas.microsoft.com/office/drawing/2014/main" id="{408D59A8-A19D-4523-B576-ACADDA2AD5D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33872" y="188640"/>
            <a:ext cx="41044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 dirty="0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ĐỌC TỪNG CÂU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A8AB57-913D-4EB8-A6DB-A6173AC135AB}"/>
              </a:ext>
            </a:extLst>
          </p:cNvPr>
          <p:cNvSpPr/>
          <p:nvPr/>
        </p:nvSpPr>
        <p:spPr>
          <a:xfrm>
            <a:off x="4694311" y="1358724"/>
            <a:ext cx="1584176" cy="58477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539AE2-843E-48C1-B187-1E8D72F33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178" y="2790589"/>
            <a:ext cx="8652443" cy="102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356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6">
            <a:extLst>
              <a:ext uri="{FF2B5EF4-FFF2-40B4-BE49-F238E27FC236}">
                <a16:creationId xmlns:a16="http://schemas.microsoft.com/office/drawing/2014/main" id="{408D59A8-A19D-4523-B576-ACADDA2AD5D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33872" y="188640"/>
            <a:ext cx="41044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 dirty="0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ĐỌC TỪNG CÂU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A8B87F-2A83-4C91-8D73-0EB9F57D7639}"/>
              </a:ext>
            </a:extLst>
          </p:cNvPr>
          <p:cNvSpPr/>
          <p:nvPr/>
        </p:nvSpPr>
        <p:spPr>
          <a:xfrm>
            <a:off x="4694311" y="1358724"/>
            <a:ext cx="1584176" cy="58477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21C890-9816-4F4C-838A-1182A5D98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542" y="2844225"/>
            <a:ext cx="8889715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593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21407A-97A7-4175-A6FD-CBE0782187E4}"/>
              </a:ext>
            </a:extLst>
          </p:cNvPr>
          <p:cNvSpPr/>
          <p:nvPr/>
        </p:nvSpPr>
        <p:spPr>
          <a:xfrm>
            <a:off x="4593288" y="1354555"/>
            <a:ext cx="1786216" cy="41822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0" name="Text Box 26">
            <a:extLst>
              <a:ext uri="{FF2B5EF4-FFF2-40B4-BE49-F238E27FC236}">
                <a16:creationId xmlns:a16="http://schemas.microsoft.com/office/drawing/2014/main" id="{2AA9B779-4E71-41DE-B31A-1A301488DF6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33872" y="188640"/>
            <a:ext cx="41044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 dirty="0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ĐỌC TỪNG CÂU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C4505C-2167-430B-99F5-8F285B9CC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176" y="2232518"/>
            <a:ext cx="8652443" cy="10232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B3C2FC-C4F7-4F0D-99E3-2C75FDEBD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539" y="3706777"/>
            <a:ext cx="8889715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69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FEBB5C-D04D-4317-B423-9C1D7D09F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928" y="1294651"/>
            <a:ext cx="8685509" cy="4186727"/>
          </a:xfrm>
          <a:prstGeom prst="rect">
            <a:avLst/>
          </a:prstGeom>
        </p:spPr>
      </p:pic>
      <p:sp>
        <p:nvSpPr>
          <p:cNvPr id="5" name="Text Box 26">
            <a:extLst>
              <a:ext uri="{FF2B5EF4-FFF2-40B4-BE49-F238E27FC236}">
                <a16:creationId xmlns:a16="http://schemas.microsoft.com/office/drawing/2014/main" id="{408D59A8-A19D-4523-B576-ACADDA2AD5D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33872" y="188640"/>
            <a:ext cx="41044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 dirty="0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GHÉP LỜI CA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3765D8-DFF7-44E6-A5EC-E60A1292FFAC}"/>
              </a:ext>
            </a:extLst>
          </p:cNvPr>
          <p:cNvSpPr/>
          <p:nvPr/>
        </p:nvSpPr>
        <p:spPr>
          <a:xfrm>
            <a:off x="633062" y="1186489"/>
            <a:ext cx="1901010" cy="442312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7285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0D26AFA-9B20-1786-9F4F-91AF15056062}"/>
              </a:ext>
            </a:extLst>
          </p:cNvPr>
          <p:cNvGrpSpPr/>
          <p:nvPr/>
        </p:nvGrpSpPr>
        <p:grpSpPr>
          <a:xfrm>
            <a:off x="-145729" y="260648"/>
            <a:ext cx="11382136" cy="6194127"/>
            <a:chOff x="-145729" y="260648"/>
            <a:chExt cx="11382136" cy="6194127"/>
          </a:xfrm>
        </p:grpSpPr>
        <p:pic>
          <p:nvPicPr>
            <p:cNvPr id="3074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00" t="27011" r="13057" b="27011"/>
            <a:stretch>
              <a:fillRect/>
            </a:stretch>
          </p:blipFill>
          <p:spPr bwMode="auto">
            <a:xfrm>
              <a:off x="409575" y="403225"/>
              <a:ext cx="10153650" cy="605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10356359" y="260648"/>
              <a:ext cx="880048" cy="6051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-145729" y="271760"/>
              <a:ext cx="702830" cy="605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174942" y="2349500"/>
            <a:ext cx="8333995" cy="188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KHỞI ĐỘNG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3E19B5B-96F9-F61E-8229-A0B0CAD0EA62}"/>
              </a:ext>
            </a:extLst>
          </p:cNvPr>
          <p:cNvGrpSpPr/>
          <p:nvPr/>
        </p:nvGrpSpPr>
        <p:grpSpPr>
          <a:xfrm>
            <a:off x="-145729" y="260648"/>
            <a:ext cx="11382136" cy="6194127"/>
            <a:chOff x="-145729" y="260648"/>
            <a:chExt cx="11382136" cy="6194127"/>
          </a:xfrm>
        </p:grpSpPr>
        <p:pic>
          <p:nvPicPr>
            <p:cNvPr id="4" name="Picture 2" descr="C:\Users\Administrator\Downloads\—Pngtree—scroll horizontally_808122.png">
              <a:extLst>
                <a:ext uri="{FF2B5EF4-FFF2-40B4-BE49-F238E27FC236}">
                  <a16:creationId xmlns:a16="http://schemas.microsoft.com/office/drawing/2014/main" id="{DCF284D8-53C7-A6A0-3924-13058BBFAD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00" t="27011" r="13057" b="27011"/>
            <a:stretch>
              <a:fillRect/>
            </a:stretch>
          </p:blipFill>
          <p:spPr bwMode="auto">
            <a:xfrm>
              <a:off x="409575" y="403225"/>
              <a:ext cx="10153650" cy="605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C:\Users\Administrator\Downloads\—Pngtree—scroll horizontally_808122.png">
              <a:extLst>
                <a:ext uri="{FF2B5EF4-FFF2-40B4-BE49-F238E27FC236}">
                  <a16:creationId xmlns:a16="http://schemas.microsoft.com/office/drawing/2014/main" id="{3C9093D4-C0F5-8D6D-95D1-20AE89DD77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10356359" y="260648"/>
              <a:ext cx="880048" cy="6051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 descr="C:\Users\Administrator\Downloads\—Pngtree—scroll horizontally_808122.png">
              <a:extLst>
                <a:ext uri="{FF2B5EF4-FFF2-40B4-BE49-F238E27FC236}">
                  <a16:creationId xmlns:a16="http://schemas.microsoft.com/office/drawing/2014/main" id="{3B8C8E03-F03A-A157-82F3-FDAAABF6C4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-145729" y="271760"/>
              <a:ext cx="702830" cy="605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426667" y="2564904"/>
            <a:ext cx="8160742" cy="113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VỚI NHẠC ĐỆM</a:t>
            </a:r>
          </a:p>
        </p:txBody>
      </p:sp>
    </p:spTree>
    <p:extLst>
      <p:ext uri="{BB962C8B-B14F-4D97-AF65-F5344CB8AC3E}">
        <p14:creationId xmlns:p14="http://schemas.microsoft.com/office/powerpoint/2010/main" val="164048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737662-34A0-4360-ACA9-A165D3C66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928" y="1294651"/>
            <a:ext cx="8685509" cy="41867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0BD564B-D37A-4FE4-8869-EAF061843AA3}"/>
              </a:ext>
            </a:extLst>
          </p:cNvPr>
          <p:cNvSpPr/>
          <p:nvPr/>
        </p:nvSpPr>
        <p:spPr>
          <a:xfrm>
            <a:off x="633062" y="1186489"/>
            <a:ext cx="1901010" cy="442312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4180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TĐN SỐ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A6EEECF-8797-E500-0CC3-B7EF35663083}"/>
              </a:ext>
            </a:extLst>
          </p:cNvPr>
          <p:cNvGrpSpPr/>
          <p:nvPr/>
        </p:nvGrpSpPr>
        <p:grpSpPr>
          <a:xfrm>
            <a:off x="-145729" y="260648"/>
            <a:ext cx="11382136" cy="6194127"/>
            <a:chOff x="-145729" y="260648"/>
            <a:chExt cx="11382136" cy="6194127"/>
          </a:xfrm>
        </p:grpSpPr>
        <p:pic>
          <p:nvPicPr>
            <p:cNvPr id="4" name="Picture 2" descr="C:\Users\Administrator\Downloads\—Pngtree—scroll horizontally_808122.png">
              <a:extLst>
                <a:ext uri="{FF2B5EF4-FFF2-40B4-BE49-F238E27FC236}">
                  <a16:creationId xmlns:a16="http://schemas.microsoft.com/office/drawing/2014/main" id="{9BBFCE08-18BC-E326-147C-1A9F59AFA5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00" t="27011" r="13057" b="27011"/>
            <a:stretch>
              <a:fillRect/>
            </a:stretch>
          </p:blipFill>
          <p:spPr bwMode="auto">
            <a:xfrm>
              <a:off x="409575" y="403225"/>
              <a:ext cx="10153650" cy="605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C:\Users\Administrator\Downloads\—Pngtree—scroll horizontally_808122.png">
              <a:extLst>
                <a:ext uri="{FF2B5EF4-FFF2-40B4-BE49-F238E27FC236}">
                  <a16:creationId xmlns:a16="http://schemas.microsoft.com/office/drawing/2014/main" id="{5BB867E2-67BD-4DCF-704E-F9127CF87D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10356359" y="260648"/>
              <a:ext cx="880048" cy="6051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 descr="C:\Users\Administrator\Downloads\—Pngtree—scroll horizontally_808122.png">
              <a:extLst>
                <a:ext uri="{FF2B5EF4-FFF2-40B4-BE49-F238E27FC236}">
                  <a16:creationId xmlns:a16="http://schemas.microsoft.com/office/drawing/2014/main" id="{2D602962-A7BC-A5A8-DA15-087020419E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-145729" y="271760"/>
              <a:ext cx="702830" cy="605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940365" y="2060848"/>
            <a:ext cx="7133345" cy="214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</a:t>
            </a:r>
          </a:p>
          <a:p>
            <a:pPr eaLnBrk="1" hangingPunct="1"/>
            <a:r>
              <a:rPr lang="en-US" sz="66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KẾT HỢP GÕ ĐỆM</a:t>
            </a:r>
          </a:p>
        </p:txBody>
      </p:sp>
    </p:spTree>
    <p:extLst>
      <p:ext uri="{BB962C8B-B14F-4D97-AF65-F5344CB8AC3E}">
        <p14:creationId xmlns:p14="http://schemas.microsoft.com/office/powerpoint/2010/main" val="18258630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6DC926-803A-4E24-8EDC-0C9E9E90F7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923"/>
          <a:stretch/>
        </p:blipFill>
        <p:spPr>
          <a:xfrm>
            <a:off x="1576833" y="1175322"/>
            <a:ext cx="7743084" cy="40045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83384-874F-4608-9C4E-65B5ED7957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714" y="3521705"/>
            <a:ext cx="576064" cy="5434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F7A847-6541-47FF-A974-C8B3864E4C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10" y="3521705"/>
            <a:ext cx="576064" cy="543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604345-F07B-4476-A756-449FB5E77A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187" y="3562969"/>
            <a:ext cx="576064" cy="5434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2D0F97-2F54-40DB-9E25-0AB2BB741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527" y="3587213"/>
            <a:ext cx="576064" cy="5434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33352D-C113-4BB1-B38C-C8D0C1B818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570" y="3587213"/>
            <a:ext cx="576064" cy="5434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F6D4DB-B091-4A6E-8B97-E8A263D8B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653" y="3539410"/>
            <a:ext cx="576064" cy="5434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D060E8-EF62-49B3-9105-8BD992A2A3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650" y="3542388"/>
            <a:ext cx="576064" cy="5434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644963-83E8-4216-83FC-136613925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85" y="3539410"/>
            <a:ext cx="576064" cy="5434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3FC9E8-73A8-49E2-9118-9E54988D24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700" y="5012464"/>
            <a:ext cx="576064" cy="5434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9A5D71-5D22-42DE-A414-C8C4751139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489" y="5042002"/>
            <a:ext cx="576064" cy="5434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5F642E-E207-421F-986F-EDE2E91B8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155" y="5016952"/>
            <a:ext cx="576064" cy="5434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C50FBA-F217-41BA-B15B-3FFA753774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943" y="5006161"/>
            <a:ext cx="576064" cy="5434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AB2702-4B94-4D45-9B40-999D90F0C3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384" y="5044533"/>
            <a:ext cx="576064" cy="5434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C3BD48A-1BBD-43F4-AD94-A016F5CBC0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390" y="5039911"/>
            <a:ext cx="576064" cy="5434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56A2935-D019-499A-88D0-892F9EA4C8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12" y="5016952"/>
            <a:ext cx="576064" cy="5434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84F1622-32A8-4813-B605-4409A79DAD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993" y="5006161"/>
            <a:ext cx="576064" cy="54345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A753BF6-21E7-4AC0-ABFC-232A74639562}"/>
              </a:ext>
            </a:extLst>
          </p:cNvPr>
          <p:cNvSpPr/>
          <p:nvPr/>
        </p:nvSpPr>
        <p:spPr>
          <a:xfrm>
            <a:off x="633062" y="1186489"/>
            <a:ext cx="1901010" cy="442312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1089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TĐN SỐ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32A92C0-4BF7-6C9C-EED0-CDBE5653E1CD}"/>
              </a:ext>
            </a:extLst>
          </p:cNvPr>
          <p:cNvGrpSpPr/>
          <p:nvPr/>
        </p:nvGrpSpPr>
        <p:grpSpPr>
          <a:xfrm>
            <a:off x="-145729" y="260648"/>
            <a:ext cx="11382136" cy="6194127"/>
            <a:chOff x="-145729" y="260648"/>
            <a:chExt cx="11382136" cy="6194127"/>
          </a:xfrm>
        </p:grpSpPr>
        <p:pic>
          <p:nvPicPr>
            <p:cNvPr id="4" name="Picture 2" descr="C:\Users\Administrator\Downloads\—Pngtree—scroll horizontally_808122.png">
              <a:extLst>
                <a:ext uri="{FF2B5EF4-FFF2-40B4-BE49-F238E27FC236}">
                  <a16:creationId xmlns:a16="http://schemas.microsoft.com/office/drawing/2014/main" id="{40D67F53-3E94-AA39-DE4C-547B749E20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00" t="27011" r="13057" b="27011"/>
            <a:stretch>
              <a:fillRect/>
            </a:stretch>
          </p:blipFill>
          <p:spPr bwMode="auto">
            <a:xfrm>
              <a:off x="409575" y="403225"/>
              <a:ext cx="10153650" cy="605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C:\Users\Administrator\Downloads\—Pngtree—scroll horizontally_808122.png">
              <a:extLst>
                <a:ext uri="{FF2B5EF4-FFF2-40B4-BE49-F238E27FC236}">
                  <a16:creationId xmlns:a16="http://schemas.microsoft.com/office/drawing/2014/main" id="{8A648520-CF18-C38C-AF7D-4EDCE0D384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10356359" y="260648"/>
              <a:ext cx="880048" cy="6051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 descr="C:\Users\Administrator\Downloads\—Pngtree—scroll horizontally_808122.png">
              <a:extLst>
                <a:ext uri="{FF2B5EF4-FFF2-40B4-BE49-F238E27FC236}">
                  <a16:creationId xmlns:a16="http://schemas.microsoft.com/office/drawing/2014/main" id="{E0A2D608-F610-25E4-957D-1FEB5833F3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-145729" y="271760"/>
              <a:ext cx="702830" cy="605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470749" y="2060848"/>
            <a:ext cx="8072576" cy="214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KẾT HỢP</a:t>
            </a:r>
          </a:p>
          <a:p>
            <a:pPr eaLnBrk="1" hangingPunct="1"/>
            <a:r>
              <a:rPr lang="en-US" sz="66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</p:spTree>
    <p:extLst>
      <p:ext uri="{BB962C8B-B14F-4D97-AF65-F5344CB8AC3E}">
        <p14:creationId xmlns:p14="http://schemas.microsoft.com/office/powerpoint/2010/main" val="35884921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69BB151-9404-4F26-AC0C-71400B30DD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923"/>
          <a:stretch/>
        </p:blipFill>
        <p:spPr>
          <a:xfrm>
            <a:off x="1576833" y="1175322"/>
            <a:ext cx="7743084" cy="40045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F7A847-6541-47FF-A974-C8B3864E4C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749" y="3572329"/>
            <a:ext cx="576064" cy="5434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2D0F97-2F54-40DB-9E25-0AB2BB741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840" y="3572329"/>
            <a:ext cx="576064" cy="5434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F6D4DB-B091-4A6E-8B97-E8A263D8B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797" y="3512280"/>
            <a:ext cx="576064" cy="5434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644963-83E8-4216-83FC-136613925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969" y="3539519"/>
            <a:ext cx="576064" cy="5434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9A5D71-5D22-42DE-A414-C8C4751139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732" y="5010598"/>
            <a:ext cx="576064" cy="5434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C50FBA-F217-41BA-B15B-3FFA753774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135" y="4972399"/>
            <a:ext cx="576064" cy="5434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C3BD48A-1BBD-43F4-AD94-A016F5CBC0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034" y="4952986"/>
            <a:ext cx="576064" cy="5434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84F1622-32A8-4813-B605-4409A79DAD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640" y="4976527"/>
            <a:ext cx="576064" cy="5434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B8C5B7B-ADF6-4EC3-AC86-5176E7707C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956" y="3572329"/>
            <a:ext cx="626785" cy="5560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2177C46-63DF-4FE9-9E5A-7D6EFA9425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823" y="3593535"/>
            <a:ext cx="626785" cy="5560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9673377-F902-4953-9C11-4613608560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405" y="3559766"/>
            <a:ext cx="626785" cy="55601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11E5AD8-F98E-430A-A307-C44458FC19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451" y="3559765"/>
            <a:ext cx="626785" cy="55601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288B084-F788-423E-A7BD-7C2862A739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845" y="5010598"/>
            <a:ext cx="626785" cy="55601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BEFAFC-F2C4-43D1-9495-C0AC767F1C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225" y="5004316"/>
            <a:ext cx="626785" cy="5560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AB9577E-1F63-4C63-8877-DAC03A1827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185" y="4998035"/>
            <a:ext cx="626785" cy="55601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A511B57-F5E5-4E96-AA4F-07DD28CD58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766" y="4998034"/>
            <a:ext cx="626785" cy="55601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EA005AE-9424-4941-A6E3-238FF18D844C}"/>
              </a:ext>
            </a:extLst>
          </p:cNvPr>
          <p:cNvSpPr/>
          <p:nvPr/>
        </p:nvSpPr>
        <p:spPr>
          <a:xfrm>
            <a:off x="633062" y="1186489"/>
            <a:ext cx="1901010" cy="442312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8142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TĐN SỐ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46609D-E583-4A39-8110-0E4BA24D8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418" y="1127485"/>
            <a:ext cx="6793955" cy="12241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9D4390-17CE-4D9E-AA55-9E026F8C5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645" y="2492896"/>
            <a:ext cx="6552728" cy="299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4087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1078706" y="208408"/>
            <a:ext cx="91090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CÂU HÁT SAU NẰM TRONG</a:t>
            </a:r>
          </a:p>
          <a:p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BÀI HÁT NÀO MÀ EM ĐÃ HỌC</a:t>
            </a: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535A74-9339-4FAA-88F5-0ABBC2902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6201" y="1463698"/>
            <a:ext cx="3713930" cy="34036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1D4C97-7E00-4E2E-B583-47A274B17517}"/>
              </a:ext>
            </a:extLst>
          </p:cNvPr>
          <p:cNvSpPr/>
          <p:nvPr/>
        </p:nvSpPr>
        <p:spPr>
          <a:xfrm>
            <a:off x="1958008" y="1567459"/>
            <a:ext cx="1224136" cy="46729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,2 LỜ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C3B40D-5680-4C3C-9718-27DA5998F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000" y="1127485"/>
            <a:ext cx="7890157" cy="10081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FBCC34-E131-4D21-A9E1-16E796468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645" y="2492896"/>
            <a:ext cx="6552728" cy="299969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751D28-5DFB-4AD5-9D24-B5DC5FE42AD1}"/>
              </a:ext>
            </a:extLst>
          </p:cNvPr>
          <p:cNvSpPr/>
          <p:nvPr/>
        </p:nvSpPr>
        <p:spPr>
          <a:xfrm>
            <a:off x="1576609" y="260648"/>
            <a:ext cx="1801081" cy="432048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F1171D-4E78-4282-A7F0-56A0BF0B2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4" y="2420888"/>
            <a:ext cx="4841672" cy="44371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68EC37-2FFF-4DD8-9656-4CB0AB217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344" y="0"/>
            <a:ext cx="583264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TNTGL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EAA0ED4-BE65-2BE2-6ACE-3FF17C4C0A00}"/>
              </a:ext>
            </a:extLst>
          </p:cNvPr>
          <p:cNvGrpSpPr/>
          <p:nvPr/>
        </p:nvGrpSpPr>
        <p:grpSpPr>
          <a:xfrm>
            <a:off x="-145729" y="260648"/>
            <a:ext cx="11382136" cy="6194127"/>
            <a:chOff x="-145729" y="260648"/>
            <a:chExt cx="11382136" cy="6194127"/>
          </a:xfrm>
        </p:grpSpPr>
        <p:pic>
          <p:nvPicPr>
            <p:cNvPr id="4" name="Picture 2" descr="C:\Users\Administrator\Downloads\—Pngtree—scroll horizontally_808122.png">
              <a:extLst>
                <a:ext uri="{FF2B5EF4-FFF2-40B4-BE49-F238E27FC236}">
                  <a16:creationId xmlns:a16="http://schemas.microsoft.com/office/drawing/2014/main" id="{8B627924-ECAA-07AE-9FB3-48F9015048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00" t="27011" r="13057" b="27011"/>
            <a:stretch>
              <a:fillRect/>
            </a:stretch>
          </p:blipFill>
          <p:spPr bwMode="auto">
            <a:xfrm>
              <a:off x="409575" y="403225"/>
              <a:ext cx="10153650" cy="605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C:\Users\Administrator\Downloads\—Pngtree—scroll horizontally_808122.png">
              <a:extLst>
                <a:ext uri="{FF2B5EF4-FFF2-40B4-BE49-F238E27FC236}">
                  <a16:creationId xmlns:a16="http://schemas.microsoft.com/office/drawing/2014/main" id="{0DE39AEA-0296-F88A-3D9E-B73DA7F3B4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10356359" y="260648"/>
              <a:ext cx="880048" cy="6051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 descr="C:\Users\Administrator\Downloads\—Pngtree—scroll horizontally_808122.png">
              <a:extLst>
                <a:ext uri="{FF2B5EF4-FFF2-40B4-BE49-F238E27FC236}">
                  <a16:creationId xmlns:a16="http://schemas.microsoft.com/office/drawing/2014/main" id="{1F309D7B-CC2F-99B1-A3FF-204216F3E3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-145729" y="271760"/>
              <a:ext cx="702830" cy="605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159712" y="2564904"/>
            <a:ext cx="8653376" cy="113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</p:txBody>
      </p:sp>
    </p:spTree>
    <p:extLst>
      <p:ext uri="{BB962C8B-B14F-4D97-AF65-F5344CB8AC3E}">
        <p14:creationId xmlns:p14="http://schemas.microsoft.com/office/powerpoint/2010/main" val="4277015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340A472-FE2E-4EF3-BE8A-BF32E740DE64}"/>
              </a:ext>
            </a:extLst>
          </p:cNvPr>
          <p:cNvSpPr/>
          <p:nvPr/>
        </p:nvSpPr>
        <p:spPr>
          <a:xfrm>
            <a:off x="1650214" y="188640"/>
            <a:ext cx="1801081" cy="432048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CC6DDC-F49E-454A-B693-32EBBC57D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477" y="0"/>
            <a:ext cx="583264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B0B4CF-9FD6-40D1-B082-205DE5642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00" y="2420888"/>
            <a:ext cx="4841672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6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TNTGL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A47F632-8C3C-6412-2DFC-F28F7262A5F1}"/>
              </a:ext>
            </a:extLst>
          </p:cNvPr>
          <p:cNvGrpSpPr/>
          <p:nvPr/>
        </p:nvGrpSpPr>
        <p:grpSpPr>
          <a:xfrm>
            <a:off x="-145729" y="260648"/>
            <a:ext cx="11382136" cy="6194127"/>
            <a:chOff x="-145729" y="260648"/>
            <a:chExt cx="11382136" cy="6194127"/>
          </a:xfrm>
        </p:grpSpPr>
        <p:pic>
          <p:nvPicPr>
            <p:cNvPr id="4" name="Picture 2" descr="C:\Users\Administrator\Downloads\—Pngtree—scroll horizontally_808122.png">
              <a:extLst>
                <a:ext uri="{FF2B5EF4-FFF2-40B4-BE49-F238E27FC236}">
                  <a16:creationId xmlns:a16="http://schemas.microsoft.com/office/drawing/2014/main" id="{39416ADD-9C3F-6087-0F57-E8C8998A51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00" t="27011" r="13057" b="27011"/>
            <a:stretch>
              <a:fillRect/>
            </a:stretch>
          </p:blipFill>
          <p:spPr bwMode="auto">
            <a:xfrm>
              <a:off x="409575" y="403225"/>
              <a:ext cx="10153650" cy="605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C:\Users\Administrator\Downloads\—Pngtree—scroll horizontally_808122.png">
              <a:extLst>
                <a:ext uri="{FF2B5EF4-FFF2-40B4-BE49-F238E27FC236}">
                  <a16:creationId xmlns:a16="http://schemas.microsoft.com/office/drawing/2014/main" id="{23E2828A-675F-2791-3703-104D1E7036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10356359" y="260648"/>
              <a:ext cx="880048" cy="6051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 descr="C:\Users\Administrator\Downloads\—Pngtree—scroll horizontally_808122.png">
              <a:extLst>
                <a:ext uri="{FF2B5EF4-FFF2-40B4-BE49-F238E27FC236}">
                  <a16:creationId xmlns:a16="http://schemas.microsoft.com/office/drawing/2014/main" id="{F0904C69-08CC-953A-8659-97FE996B5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-145729" y="271760"/>
              <a:ext cx="702830" cy="605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2665541" y="2276872"/>
            <a:ext cx="5641718" cy="214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</a:t>
            </a:r>
          </a:p>
        </p:txBody>
      </p:sp>
    </p:spTree>
    <p:extLst>
      <p:ext uri="{BB962C8B-B14F-4D97-AF65-F5344CB8AC3E}">
        <p14:creationId xmlns:p14="http://schemas.microsoft.com/office/powerpoint/2010/main" val="1251812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340A472-FE2E-4EF3-BE8A-BF32E740DE64}"/>
              </a:ext>
            </a:extLst>
          </p:cNvPr>
          <p:cNvSpPr/>
          <p:nvPr/>
        </p:nvSpPr>
        <p:spPr>
          <a:xfrm>
            <a:off x="1650214" y="188640"/>
            <a:ext cx="1801081" cy="432048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CC6DDC-F49E-454A-B693-32EBBC57D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477" y="0"/>
            <a:ext cx="583264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B0B4CF-9FD6-40D1-B082-205DE5642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00" y="2420888"/>
            <a:ext cx="4841672" cy="44371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F7453-1F02-4B9C-9425-5779541670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00" y="836712"/>
            <a:ext cx="4927472" cy="9199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17C421-9C12-413C-A81B-1B5F2E9F63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08" y="1756631"/>
            <a:ext cx="504762" cy="4761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CD9FB1-93EE-4FB1-BEC4-54376085B0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451" y="1756631"/>
            <a:ext cx="504762" cy="4761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EC2EB3-0CCE-4009-95D2-4B3E8D2A1C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523" y="1756631"/>
            <a:ext cx="504762" cy="4761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D54D5A-4B07-4B16-89CF-DF9A4FB7AD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335" y="1719213"/>
            <a:ext cx="504762" cy="4761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29C9F2-5238-45C8-9A9A-CC9862495F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418" y="1756631"/>
            <a:ext cx="504762" cy="4761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853C2E-6A36-4F35-9438-9EF043A027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14" y="1756631"/>
            <a:ext cx="504762" cy="4761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0322CD-A5FB-419B-8773-F1E7B45370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190" y="1738461"/>
            <a:ext cx="504762" cy="4761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B1A248-AD67-43D8-B98E-09B418C09B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126" y="1719213"/>
            <a:ext cx="504762" cy="4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5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TNTGL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87104989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11059</TotalTime>
  <Words>109</Words>
  <Application>Microsoft Office PowerPoint</Application>
  <PresentationFormat>Custom</PresentationFormat>
  <Paragraphs>39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Cambria</vt:lpstr>
      <vt:lpstr>Constantia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 10</cp:lastModifiedBy>
  <cp:revision>691</cp:revision>
  <dcterms:created xsi:type="dcterms:W3CDTF">2010-04-30T18:19:48Z</dcterms:created>
  <dcterms:modified xsi:type="dcterms:W3CDTF">2023-01-04T12:33:41Z</dcterms:modified>
</cp:coreProperties>
</file>