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  <p:sldMasterId id="2147483697" r:id="rId2"/>
    <p:sldMasterId id="2147483709" r:id="rId3"/>
  </p:sldMasterIdLst>
  <p:notesMasterIdLst>
    <p:notesMasterId r:id="rId26"/>
  </p:notesMasterIdLst>
  <p:sldIdLst>
    <p:sldId id="256" r:id="rId4"/>
    <p:sldId id="257" r:id="rId5"/>
    <p:sldId id="324" r:id="rId6"/>
    <p:sldId id="318" r:id="rId7"/>
    <p:sldId id="262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259" r:id="rId16"/>
    <p:sldId id="330" r:id="rId17"/>
    <p:sldId id="350" r:id="rId18"/>
    <p:sldId id="261" r:id="rId19"/>
    <p:sldId id="340" r:id="rId20"/>
    <p:sldId id="351" r:id="rId21"/>
    <p:sldId id="352" r:id="rId22"/>
    <p:sldId id="325" r:id="rId23"/>
    <p:sldId id="471" r:id="rId24"/>
    <p:sldId id="269" r:id="rId25"/>
  </p:sldIdLst>
  <p:sldSz cx="12192000" cy="6858000"/>
  <p:notesSz cx="6858000" cy="9144000"/>
  <p:embeddedFontLst>
    <p:embeddedFont>
      <p:font typeface="UTM Avo" panose="020406030505060202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g.nv2510hung.nv2510" initials="h" lastIdx="2" clrIdx="0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6600"/>
    <a:srgbClr val="FF99FF"/>
    <a:srgbClr val="FF7C80"/>
    <a:srgbClr val="00FF00"/>
    <a:srgbClr val="FF00FF"/>
    <a:srgbClr val="C9ADBF"/>
    <a:srgbClr val="99CC00"/>
    <a:srgbClr val="7030A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1" autoAdjust="0"/>
    <p:restoredTop sz="89871" autoAdjust="0"/>
  </p:normalViewPr>
  <p:slideViewPr>
    <p:cSldViewPr snapToGrid="0">
      <p:cViewPr varScale="1">
        <p:scale>
          <a:sx n="96" d="100"/>
          <a:sy n="96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59A89-DECC-C84A-F18A-26525B2A2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505137-7F8C-81ED-EAE9-7DBDB56AE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5BB5F-F29B-466A-4C43-F9B076103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D268E-8B33-AADB-6506-CCBAC3723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93E25-4099-4FA6-95E6-15580B399C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29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591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352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753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0379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950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93E25-4099-4FA6-95E6-15580B399C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58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F03DD-670B-9C4C-CD77-FBA67915C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538308-BF62-A6D8-F0BD-6CD96FE491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EB78B9-C1A6-5016-EB2F-E478E7257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06282-5DDC-908B-E337-68596992B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93E25-4099-4FA6-95E6-15580B399C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535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586F9-F6B9-981E-B52A-4DB79E925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BCFD64-5D10-9CC4-DF8F-D772E2546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CAE6EF-32BD-AC98-4DB3-3D3D724A2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7D5B4-8D38-2125-E56C-52E7C3476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93E25-4099-4FA6-95E6-15580B399C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5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FE2E4-B1AA-BBA6-9A9F-86E79BFB4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0F644C-4D3F-C7C7-EC01-B643249CCF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2235D5-7770-7FC1-66C4-A1A3CA954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552BC-B3F0-9846-2814-611C09C5C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93E25-4099-4FA6-95E6-15580B399C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86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DBA47-7D86-57BC-83E6-276ADADD1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341AB7-6824-2717-E075-14EE6AFE5E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B191C7-35C2-03C9-BC41-BB3947769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CAFD9-8464-B702-CFEE-D22AC0576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93E25-4099-4FA6-95E6-15580B399C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54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0E083-64F7-898F-A7C6-BDCE0917C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5796D2-D7E3-A8EB-AC07-7E923FDFD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8140EA-613D-F988-7636-B751D50E8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9B732-D5BA-3D8F-50FD-C614AAD92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93E25-4099-4FA6-95E6-15580B399C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38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43EED-8910-529E-9520-1F7BA8E2C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28C6C6-7460-4AC9-71E9-CA6D6BE8C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F1FCB-754B-28C9-677D-092D852B9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708AD-BF5E-4CD5-BF77-2E0F4A345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93E25-4099-4FA6-95E6-15580B399C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43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8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68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2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8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5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76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3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15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9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13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28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82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03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00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66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99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34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59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84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12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3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0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8179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6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6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hoc10.vn/doc-sach/toan-3-tap-2/1/133/6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8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hoc10.vn/doc-sach/toan-3-tap-2/1/133/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6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2525344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60: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vi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10 000 (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)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928AE-DEEF-739E-8E82-E5FD7CAA6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5D0020-310C-C7AF-FEFA-AA4DABDDA06C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9A8889-2BB1-F43D-0B5C-8D989133B3CE}"/>
              </a:ext>
            </a:extLst>
          </p:cNvPr>
          <p:cNvGrpSpPr/>
          <p:nvPr/>
        </p:nvGrpSpPr>
        <p:grpSpPr>
          <a:xfrm>
            <a:off x="1231030" y="705737"/>
            <a:ext cx="9143085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31AE9B3-00F8-4C0C-0F80-126B02F9CAD5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5F4D6C7-8C0D-EC0F-3AC5-B3AE4E377137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Đọc số: 10 000</a:t>
              </a:r>
            </a:p>
          </p:txBody>
        </p:sp>
      </p:grp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98347F54-C55B-DD3C-D960-EDFA71B43297}"/>
              </a:ext>
            </a:extLst>
          </p:cNvPr>
          <p:cNvSpPr/>
          <p:nvPr/>
        </p:nvSpPr>
        <p:spPr>
          <a:xfrm>
            <a:off x="1232662" y="2812099"/>
            <a:ext cx="9956341" cy="3134008"/>
          </a:xfrm>
          <a:prstGeom prst="horizontalScroll">
            <a:avLst>
              <a:gd name="adj" fmla="val 15309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vi-VN" altLang="zh-CN" sz="2800" b="1" dirty="0">
                <a:solidFill>
                  <a:prstClr val="black"/>
                </a:solidFill>
                <a:latin typeface="UTM Avo" panose="02040603050506020204" pitchFamily="18" charset="0"/>
                <a:ea typeface="华康方圆体W7(P)" pitchFamily="82" charset="-122"/>
              </a:rPr>
              <a:t>Mười nghìn</a:t>
            </a:r>
            <a:r>
              <a:rPr lang="en-US" altLang="zh-CN" sz="2800" b="1" dirty="0">
                <a:solidFill>
                  <a:prstClr val="black"/>
                </a:solidFill>
                <a:latin typeface="UTM Avo" panose="02040603050506020204" pitchFamily="18" charset="0"/>
                <a:ea typeface="华康方圆体W7(P)" pitchFamily="82" charset="-122"/>
              </a:rPr>
              <a:t>.</a:t>
            </a:r>
            <a:endParaRPr lang="vi-VN" altLang="zh-CN" sz="2800" b="1" dirty="0">
              <a:solidFill>
                <a:prstClr val="black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08290-37BA-0438-19D9-D8C3AC88D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09" y="3944818"/>
            <a:ext cx="1596527" cy="1596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A7A591-9C1D-6A9A-D2AD-8E9F9CA8B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985" cy="8708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CC4F2A-3FAE-60E4-2DC6-44B066C2C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3609" y="4175599"/>
            <a:ext cx="955158" cy="955158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FD633BF2-C0CD-1D7C-3C02-B7A92ACB0A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535" y="3698043"/>
            <a:ext cx="1653076" cy="16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0987 -0.152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D03492-2214-7FCB-BC74-C9664CEDC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85AA46-F05F-FB9A-AB97-37054226F4C1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488E5A-30BA-13A5-539F-1F19025CAA20}"/>
              </a:ext>
            </a:extLst>
          </p:cNvPr>
          <p:cNvGrpSpPr/>
          <p:nvPr/>
        </p:nvGrpSpPr>
        <p:grpSpPr>
          <a:xfrm>
            <a:off x="1231030" y="705737"/>
            <a:ext cx="9143085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39BE282-C1A5-EB49-7977-0E0B08ABF9CB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918F24E-06C6-83E1-A7FC-29CE6D42E9A9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Đọc số: 6 666</a:t>
              </a:r>
            </a:p>
          </p:txBody>
        </p:sp>
      </p:grp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241C8FAF-F2AF-163A-E2EB-AE30119D815F}"/>
              </a:ext>
            </a:extLst>
          </p:cNvPr>
          <p:cNvSpPr/>
          <p:nvPr/>
        </p:nvSpPr>
        <p:spPr>
          <a:xfrm>
            <a:off x="1232662" y="2812099"/>
            <a:ext cx="9956341" cy="3134008"/>
          </a:xfrm>
          <a:prstGeom prst="horizontalScroll">
            <a:avLst>
              <a:gd name="adj" fmla="val 15309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vi-VN" altLang="zh-CN" sz="2800" b="1" dirty="0">
                <a:solidFill>
                  <a:prstClr val="black"/>
                </a:solidFill>
                <a:latin typeface="UTM Avo" panose="02040603050506020204" pitchFamily="18" charset="0"/>
                <a:ea typeface="华康方圆体W7(P)" pitchFamily="82" charset="-122"/>
              </a:rPr>
              <a:t>Sáu nghìn sáu trăm sáu mươi sáu</a:t>
            </a:r>
            <a:r>
              <a:rPr lang="en-US" altLang="zh-CN" sz="2800" b="1" dirty="0">
                <a:solidFill>
                  <a:prstClr val="black"/>
                </a:solidFill>
                <a:latin typeface="UTM Avo" panose="02040603050506020204" pitchFamily="18" charset="0"/>
                <a:ea typeface="华康方圆体W7(P)" pitchFamily="82" charset="-122"/>
              </a:rPr>
              <a:t>.</a:t>
            </a:r>
            <a:endParaRPr lang="vi-VN" altLang="zh-CN" sz="2800" b="1" dirty="0">
              <a:solidFill>
                <a:prstClr val="black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B04D00-34F2-70F8-8D1E-27F1B752C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54" y="3974635"/>
            <a:ext cx="1596527" cy="1596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0D3F1C-F399-98E3-CE0D-735BD34D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985" cy="8708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50683E-174C-B54F-7CCC-F0D626A2C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3525" y="4065757"/>
            <a:ext cx="1018953" cy="1018953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86094B7C-2805-04C7-E659-827E461E15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535" y="3698043"/>
            <a:ext cx="1653076" cy="16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08945 -0.1486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4675C1-52E1-9DE4-5FA9-16DE1EDA1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342ADE-6209-CB91-4ECA-108E3488AC99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BEEBFA-AE3D-DA04-499B-BA5FD759090A}"/>
              </a:ext>
            </a:extLst>
          </p:cNvPr>
          <p:cNvGrpSpPr/>
          <p:nvPr/>
        </p:nvGrpSpPr>
        <p:grpSpPr>
          <a:xfrm>
            <a:off x="1231030" y="705737"/>
            <a:ext cx="9143085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E677BB-DE80-E1AD-9D45-32D411D5BB2A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0D35D2-34FB-6B88-BBD4-2DDD9589B32C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Đọc số: 7 070</a:t>
              </a:r>
            </a:p>
          </p:txBody>
        </p:sp>
      </p:grp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E33EA0CA-E562-87E5-5328-C2B1294DAC1D}"/>
              </a:ext>
            </a:extLst>
          </p:cNvPr>
          <p:cNvSpPr/>
          <p:nvPr/>
        </p:nvSpPr>
        <p:spPr>
          <a:xfrm>
            <a:off x="1232662" y="2812099"/>
            <a:ext cx="9956341" cy="3134008"/>
          </a:xfrm>
          <a:prstGeom prst="horizontalScroll">
            <a:avLst>
              <a:gd name="adj" fmla="val 15309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vi-VN" altLang="zh-CN" sz="2800" b="1" dirty="0">
                <a:solidFill>
                  <a:prstClr val="black"/>
                </a:solidFill>
                <a:latin typeface="UTM Avo" panose="02040603050506020204" pitchFamily="18" charset="0"/>
                <a:ea typeface="华康方圆体W7(P)" pitchFamily="82" charset="-122"/>
              </a:rPr>
              <a:t>Bảy nghìn không trăm bảy mươi</a:t>
            </a:r>
            <a:r>
              <a:rPr lang="en-US" altLang="zh-CN" sz="2800" b="1" dirty="0">
                <a:solidFill>
                  <a:prstClr val="black"/>
                </a:solidFill>
                <a:latin typeface="UTM Avo" panose="02040603050506020204" pitchFamily="18" charset="0"/>
                <a:ea typeface="华康方圆体W7(P)" pitchFamily="82" charset="-122"/>
              </a:rPr>
              <a:t>.</a:t>
            </a:r>
            <a:endParaRPr lang="vi-VN" altLang="zh-CN" sz="2800" b="1" dirty="0">
              <a:solidFill>
                <a:prstClr val="black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BBE9A9-A309-42FB-717D-4449CFA32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54" y="4004453"/>
            <a:ext cx="1596527" cy="1596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AB5551-D7F2-7DA2-BDF1-2D5072146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985" cy="8708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DA2E83-A6FA-27B6-0ED5-49B5D9A89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7963" y="4090538"/>
            <a:ext cx="1040219" cy="1040219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6602767A-472F-923B-C546-4E49FBA5D6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6074" y="3762640"/>
            <a:ext cx="1653076" cy="16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4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08529 -0.156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51B197-69D2-A257-CD06-13A0DC5C2AB1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C02310C8-6F08-3F52-DEB9-6CA9287F5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D8B0FA-BE07-B2E8-A73B-8550695F473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74B8E5-A4F0-07C2-2649-E1B3770BE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976" y="806087"/>
            <a:ext cx="8632047" cy="55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DD55F-61C4-327D-E841-E2473E5F5EA7}"/>
              </a:ext>
            </a:extLst>
          </p:cNvPr>
          <p:cNvSpPr/>
          <p:nvPr/>
        </p:nvSpPr>
        <p:spPr>
          <a:xfrm>
            <a:off x="2540877" y="1183971"/>
            <a:ext cx="2151394" cy="991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7 482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060F34-4B47-CD4E-7FD5-7B30BA8EA598}"/>
              </a:ext>
            </a:extLst>
          </p:cNvPr>
          <p:cNvSpPr txBox="1"/>
          <p:nvPr/>
        </p:nvSpPr>
        <p:spPr>
          <a:xfrm>
            <a:off x="1453131" y="2501955"/>
            <a:ext cx="4326885" cy="193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8034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7 482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bảy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bốn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tám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chục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0" marR="0" indent="18034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hai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036535-A620-4300-E2D3-22CED90E484F}"/>
              </a:ext>
            </a:extLst>
          </p:cNvPr>
          <p:cNvSpPr/>
          <p:nvPr/>
        </p:nvSpPr>
        <p:spPr>
          <a:xfrm>
            <a:off x="6956177" y="1186579"/>
            <a:ext cx="2151394" cy="991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5 369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F514C1-A538-F68B-6A62-FC36740C0028}"/>
              </a:ext>
            </a:extLst>
          </p:cNvPr>
          <p:cNvSpPr txBox="1"/>
          <p:nvPr/>
        </p:nvSpPr>
        <p:spPr>
          <a:xfrm>
            <a:off x="6085387" y="2487824"/>
            <a:ext cx="4136644" cy="193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8034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5 369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ba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sáu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chục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0" marR="0" indent="18034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chín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sz="2800" dirty="0">
                <a:effectLst/>
                <a:latin typeface="UTM Avo" panose="020406030505060202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21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F7E26A-D420-E9B1-32C6-DFC9971EA1B9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94A48D57-DEC5-48D4-59FB-FB9AED803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1B04B2-5DA1-421E-6C45-0DE6BBD7803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16916" y="998965"/>
            <a:ext cx="6890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ea typeface="Calibri" panose="020F0502020204030204" pitchFamily="34" charset="0"/>
              </a:rPr>
              <a:t>?</a:t>
            </a:r>
            <a:endParaRPr lang="vi-VN" sz="3200" b="1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0F092-D79A-D707-8DBC-07504A924E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79" t="17786" r="4478" b="4968"/>
          <a:stretch/>
        </p:blipFill>
        <p:spPr>
          <a:xfrm>
            <a:off x="1540042" y="1780179"/>
            <a:ext cx="8481726" cy="407885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1314E6-AD3B-7B31-2C8D-4CF67C9A0681}"/>
              </a:ext>
            </a:extLst>
          </p:cNvPr>
          <p:cNvSpPr/>
          <p:nvPr/>
        </p:nvSpPr>
        <p:spPr>
          <a:xfrm>
            <a:off x="6553200" y="2959100"/>
            <a:ext cx="368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52D116-45D5-1F51-93B7-D32DE35F7794}"/>
              </a:ext>
            </a:extLst>
          </p:cNvPr>
          <p:cNvSpPr/>
          <p:nvPr/>
        </p:nvSpPr>
        <p:spPr>
          <a:xfrm>
            <a:off x="7419975" y="2959100"/>
            <a:ext cx="368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AF587-0E3D-DA0B-E257-D143F438C589}"/>
              </a:ext>
            </a:extLst>
          </p:cNvPr>
          <p:cNvSpPr/>
          <p:nvPr/>
        </p:nvSpPr>
        <p:spPr>
          <a:xfrm>
            <a:off x="8286750" y="2959100"/>
            <a:ext cx="368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CB894F-76DF-DD3A-4296-9ACE622D7C55}"/>
              </a:ext>
            </a:extLst>
          </p:cNvPr>
          <p:cNvSpPr/>
          <p:nvPr/>
        </p:nvSpPr>
        <p:spPr>
          <a:xfrm>
            <a:off x="9201150" y="2959100"/>
            <a:ext cx="368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8FDE3D-7EB1-2BA7-A495-294C46B669F0}"/>
              </a:ext>
            </a:extLst>
          </p:cNvPr>
          <p:cNvSpPr/>
          <p:nvPr/>
        </p:nvSpPr>
        <p:spPr>
          <a:xfrm>
            <a:off x="6553200" y="5235575"/>
            <a:ext cx="368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34D846-A752-4883-B273-FD94FB285917}"/>
              </a:ext>
            </a:extLst>
          </p:cNvPr>
          <p:cNvSpPr/>
          <p:nvPr/>
        </p:nvSpPr>
        <p:spPr>
          <a:xfrm>
            <a:off x="7419975" y="5235575"/>
            <a:ext cx="368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0E7755-BEA9-C5F3-94D4-F01E78D46F51}"/>
              </a:ext>
            </a:extLst>
          </p:cNvPr>
          <p:cNvSpPr/>
          <p:nvPr/>
        </p:nvSpPr>
        <p:spPr>
          <a:xfrm>
            <a:off x="8286750" y="5235575"/>
            <a:ext cx="368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B83FA1-542C-92C1-9089-F787FC927580}"/>
              </a:ext>
            </a:extLst>
          </p:cNvPr>
          <p:cNvSpPr/>
          <p:nvPr/>
        </p:nvSpPr>
        <p:spPr>
          <a:xfrm>
            <a:off x="9201150" y="5235575"/>
            <a:ext cx="3683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960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16916" y="1034055"/>
            <a:ext cx="6890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Thực hiện theo mẫu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1CC51D3D-8FB2-20E8-53E2-E86007DC6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65467"/>
              </p:ext>
            </p:extLst>
          </p:nvPr>
        </p:nvGraphicFramePr>
        <p:xfrm>
          <a:off x="914401" y="1845930"/>
          <a:ext cx="10073037" cy="391100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74958">
                  <a:extLst>
                    <a:ext uri="{9D8B030D-6E8A-4147-A177-3AD203B41FA5}">
                      <a16:colId xmlns:a16="http://schemas.microsoft.com/office/drawing/2014/main" val="2141750574"/>
                    </a:ext>
                  </a:extLst>
                </a:gridCol>
                <a:gridCol w="1074958">
                  <a:extLst>
                    <a:ext uri="{9D8B030D-6E8A-4147-A177-3AD203B41FA5}">
                      <a16:colId xmlns:a16="http://schemas.microsoft.com/office/drawing/2014/main" val="768836072"/>
                    </a:ext>
                  </a:extLst>
                </a:gridCol>
                <a:gridCol w="1074958">
                  <a:extLst>
                    <a:ext uri="{9D8B030D-6E8A-4147-A177-3AD203B41FA5}">
                      <a16:colId xmlns:a16="http://schemas.microsoft.com/office/drawing/2014/main" val="3888036115"/>
                    </a:ext>
                  </a:extLst>
                </a:gridCol>
                <a:gridCol w="1074958">
                  <a:extLst>
                    <a:ext uri="{9D8B030D-6E8A-4147-A177-3AD203B41FA5}">
                      <a16:colId xmlns:a16="http://schemas.microsoft.com/office/drawing/2014/main" val="609888111"/>
                    </a:ext>
                  </a:extLst>
                </a:gridCol>
                <a:gridCol w="1513462">
                  <a:extLst>
                    <a:ext uri="{9D8B030D-6E8A-4147-A177-3AD203B41FA5}">
                      <a16:colId xmlns:a16="http://schemas.microsoft.com/office/drawing/2014/main" val="2652793540"/>
                    </a:ext>
                  </a:extLst>
                </a:gridCol>
                <a:gridCol w="4259743">
                  <a:extLst>
                    <a:ext uri="{9D8B030D-6E8A-4147-A177-3AD203B41FA5}">
                      <a16:colId xmlns:a16="http://schemas.microsoft.com/office/drawing/2014/main" val="213175321"/>
                    </a:ext>
                  </a:extLst>
                </a:gridCol>
              </a:tblGrid>
              <a:tr h="50538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0" cap="none" spc="0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Nghìn</a:t>
                      </a:r>
                      <a:endParaRPr lang="vi-VN" sz="1800" b="1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0" cap="none" spc="0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Trăm</a:t>
                      </a:r>
                      <a:endParaRPr lang="vi-VN" sz="1800" b="1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0" cap="none" spc="0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Chục</a:t>
                      </a:r>
                      <a:endParaRPr lang="vi-VN" sz="1800" b="1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1800" b="1" i="0" u="none" strike="noStrike" kern="0" cap="none" spc="0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Đơn vị</a:t>
                      </a:r>
                      <a:endParaRPr kumimoji="0" lang="en-US" sz="1800" b="1" i="0" u="none" strike="noStrike" kern="0" cap="none" spc="0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0" cap="none" spc="0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Viết số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0" cap="none" spc="0" normalizeH="0" baseline="0" noProof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Đọc số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65720"/>
                  </a:ext>
                </a:extLst>
              </a:tr>
              <a:tr h="691704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3 192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800" noProof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Ba nghìn một trăm chín mươi hai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71389"/>
                  </a:ext>
                </a:extLst>
              </a:tr>
              <a:tr h="542783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5 648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12656"/>
                  </a:ext>
                </a:extLst>
              </a:tr>
              <a:tr h="542783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7 955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510174"/>
                  </a:ext>
                </a:extLst>
              </a:tr>
              <a:tr h="542783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6 407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6389"/>
                  </a:ext>
                </a:extLst>
              </a:tr>
              <a:tr h="542783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5 040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005088"/>
                  </a:ext>
                </a:extLst>
              </a:tr>
              <a:tr h="542783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1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2 301</a:t>
                      </a:r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88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461678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9ECD80-2EBC-D642-99FB-8A2E09AA6AB0}"/>
              </a:ext>
            </a:extLst>
          </p:cNvPr>
          <p:cNvSpPr/>
          <p:nvPr/>
        </p:nvSpPr>
        <p:spPr>
          <a:xfrm>
            <a:off x="6755314" y="3085977"/>
            <a:ext cx="4181186" cy="35572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noProof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 nghìn sáu trăm bốn mươi tám</a:t>
            </a:r>
            <a:endParaRPr lang="vi-VN" sz="1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0F743C-1EAF-35EA-34D0-6D8CB33FF058}"/>
              </a:ext>
            </a:extLst>
          </p:cNvPr>
          <p:cNvSpPr/>
          <p:nvPr/>
        </p:nvSpPr>
        <p:spPr>
          <a:xfrm>
            <a:off x="6702509" y="3656292"/>
            <a:ext cx="4362995" cy="35572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noProof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Bảy nghìn chín trăm năm mươi lăm</a:t>
            </a:r>
            <a:endParaRPr lang="vi-VN" sz="1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7F6B836-EDF0-38CC-B75A-2CB2D6E8D1FC}"/>
              </a:ext>
            </a:extLst>
          </p:cNvPr>
          <p:cNvSpPr/>
          <p:nvPr/>
        </p:nvSpPr>
        <p:spPr>
          <a:xfrm>
            <a:off x="6957714" y="4300670"/>
            <a:ext cx="3728137" cy="216487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noProof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 nghìn bốn trăm linh bảy</a:t>
            </a:r>
            <a:endParaRPr lang="vi-VN" sz="1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5E12584-B007-D382-C461-2D1BF3F33297}"/>
              </a:ext>
            </a:extLst>
          </p:cNvPr>
          <p:cNvSpPr/>
          <p:nvPr/>
        </p:nvSpPr>
        <p:spPr>
          <a:xfrm>
            <a:off x="6809171" y="4753947"/>
            <a:ext cx="4124270" cy="39301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noProof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 nghìn không trăm bốn mươi</a:t>
            </a:r>
            <a:endParaRPr lang="vi-VN" sz="1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A44E75-2CC1-56B4-2578-D26C1598F257}"/>
              </a:ext>
            </a:extLst>
          </p:cNvPr>
          <p:cNvSpPr/>
          <p:nvPr/>
        </p:nvSpPr>
        <p:spPr>
          <a:xfrm>
            <a:off x="6877732" y="5362466"/>
            <a:ext cx="3885547" cy="216487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noProof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 nghìn ba trăm linh một</a:t>
            </a:r>
            <a:endParaRPr lang="vi-VN" sz="1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3" grpId="0" animBg="1"/>
      <p:bldP spid="14" grpId="0" animBg="1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DFA12B1-45E9-157F-58CA-1D821089952C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989F6B9-F8AB-5FBC-55F4-997C5C39531B}"/>
              </a:ext>
            </a:extLst>
          </p:cNvPr>
          <p:cNvSpPr txBox="1"/>
          <p:nvPr/>
        </p:nvSpPr>
        <p:spPr>
          <a:xfrm>
            <a:off x="1716916" y="1034055"/>
            <a:ext cx="6890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</a:rPr>
              <a:t>Nói (theo mẫu)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16C5B-BC9F-2F47-C470-211595C01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0" y="1456993"/>
            <a:ext cx="8159137" cy="42002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7E659C-CB69-3FC2-9C3F-7C9166758FA6}"/>
              </a:ext>
            </a:extLst>
          </p:cNvPr>
          <p:cNvSpPr/>
          <p:nvPr/>
        </p:nvSpPr>
        <p:spPr>
          <a:xfrm>
            <a:off x="2696210" y="30448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1A48CD-DE3C-0A57-DAF0-993CF51A3BA4}"/>
              </a:ext>
            </a:extLst>
          </p:cNvPr>
          <p:cNvSpPr/>
          <p:nvPr/>
        </p:nvSpPr>
        <p:spPr>
          <a:xfrm>
            <a:off x="3978275" y="30448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E437D9-E590-3E12-307C-297DEE27CCEC}"/>
              </a:ext>
            </a:extLst>
          </p:cNvPr>
          <p:cNvSpPr/>
          <p:nvPr/>
        </p:nvSpPr>
        <p:spPr>
          <a:xfrm>
            <a:off x="5135890" y="3022600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1150B5-C867-5BFD-E09C-1F22CA8AE468}"/>
              </a:ext>
            </a:extLst>
          </p:cNvPr>
          <p:cNvSpPr/>
          <p:nvPr/>
        </p:nvSpPr>
        <p:spPr>
          <a:xfrm>
            <a:off x="6364615" y="3016250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6367C7-D915-F898-C68F-A4ECB40A8E4F}"/>
              </a:ext>
            </a:extLst>
          </p:cNvPr>
          <p:cNvSpPr/>
          <p:nvPr/>
        </p:nvSpPr>
        <p:spPr>
          <a:xfrm>
            <a:off x="2696210" y="36163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95B399-7F91-2795-6878-0BAAE00709F2}"/>
              </a:ext>
            </a:extLst>
          </p:cNvPr>
          <p:cNvSpPr/>
          <p:nvPr/>
        </p:nvSpPr>
        <p:spPr>
          <a:xfrm>
            <a:off x="3970655" y="36163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93B2D2-42B1-BD39-B636-38F5566001A3}"/>
              </a:ext>
            </a:extLst>
          </p:cNvPr>
          <p:cNvSpPr/>
          <p:nvPr/>
        </p:nvSpPr>
        <p:spPr>
          <a:xfrm>
            <a:off x="5135890" y="36163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BBD83D-60D8-4C9D-6E49-99C92672B264}"/>
              </a:ext>
            </a:extLst>
          </p:cNvPr>
          <p:cNvSpPr/>
          <p:nvPr/>
        </p:nvSpPr>
        <p:spPr>
          <a:xfrm>
            <a:off x="6364615" y="36163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81D0C9-D365-FF1E-C58D-B990EF83D858}"/>
              </a:ext>
            </a:extLst>
          </p:cNvPr>
          <p:cNvSpPr/>
          <p:nvPr/>
        </p:nvSpPr>
        <p:spPr>
          <a:xfrm>
            <a:off x="2696210" y="41878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1E3D08-5CAC-DC5F-2F35-C9144522C99A}"/>
              </a:ext>
            </a:extLst>
          </p:cNvPr>
          <p:cNvSpPr/>
          <p:nvPr/>
        </p:nvSpPr>
        <p:spPr>
          <a:xfrm>
            <a:off x="3959859" y="4192588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F81D77-C741-B428-0EBD-6EC95A98F6A3}"/>
              </a:ext>
            </a:extLst>
          </p:cNvPr>
          <p:cNvSpPr/>
          <p:nvPr/>
        </p:nvSpPr>
        <p:spPr>
          <a:xfrm>
            <a:off x="5135890" y="41878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9E416E-C321-E06B-58B8-20ED03AA1439}"/>
              </a:ext>
            </a:extLst>
          </p:cNvPr>
          <p:cNvSpPr/>
          <p:nvPr/>
        </p:nvSpPr>
        <p:spPr>
          <a:xfrm>
            <a:off x="6364615" y="4187825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51E8B4-FA08-D859-D3A2-DC990CDD5F57}"/>
              </a:ext>
            </a:extLst>
          </p:cNvPr>
          <p:cNvSpPr/>
          <p:nvPr/>
        </p:nvSpPr>
        <p:spPr>
          <a:xfrm>
            <a:off x="2696210" y="4768851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55B917-9ACB-2717-1D1F-D657EA3E0CBF}"/>
              </a:ext>
            </a:extLst>
          </p:cNvPr>
          <p:cNvSpPr/>
          <p:nvPr/>
        </p:nvSpPr>
        <p:spPr>
          <a:xfrm>
            <a:off x="3972559" y="4773614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1E7319-1778-E60A-E2BD-8F7AE6BC03CC}"/>
              </a:ext>
            </a:extLst>
          </p:cNvPr>
          <p:cNvSpPr/>
          <p:nvPr/>
        </p:nvSpPr>
        <p:spPr>
          <a:xfrm>
            <a:off x="5135890" y="4768851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0CE389-58FA-7E0F-5B0A-390505F08381}"/>
              </a:ext>
            </a:extLst>
          </p:cNvPr>
          <p:cNvSpPr/>
          <p:nvPr/>
        </p:nvSpPr>
        <p:spPr>
          <a:xfrm>
            <a:off x="6364615" y="4768851"/>
            <a:ext cx="314325" cy="4064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4158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4A9FAD-685D-7EA4-CAFD-2628A5EB9BF0}"/>
              </a:ext>
            </a:extLst>
          </p:cNvPr>
          <p:cNvGrpSpPr/>
          <p:nvPr/>
        </p:nvGrpSpPr>
        <p:grpSpPr>
          <a:xfrm>
            <a:off x="4583323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4458384B-92D5-F997-8CB4-A822253BF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3AF9A9-0155-B3C0-8105-C26936D9F59A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466993" y="1364103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grpSp>
        <p:nvGrpSpPr>
          <p:cNvPr id="8" name="Google Shape;1411;p32">
            <a:extLst>
              <a:ext uri="{FF2B5EF4-FFF2-40B4-BE49-F238E27FC236}">
                <a16:creationId xmlns:a16="http://schemas.microsoft.com/office/drawing/2014/main" id="{20BAB0D2-8D91-9F45-7F04-43E2FF8D1F98}"/>
              </a:ext>
            </a:extLst>
          </p:cNvPr>
          <p:cNvGrpSpPr/>
          <p:nvPr/>
        </p:nvGrpSpPr>
        <p:grpSpPr>
          <a:xfrm flipH="1">
            <a:off x="1460500" y="2363169"/>
            <a:ext cx="4267201" cy="1808258"/>
            <a:chOff x="6688663" y="3788825"/>
            <a:chExt cx="1050600" cy="1050600"/>
          </a:xfrm>
        </p:grpSpPr>
        <p:sp>
          <p:nvSpPr>
            <p:cNvPr id="9" name="Google Shape;1412;p32">
              <a:extLst>
                <a:ext uri="{FF2B5EF4-FFF2-40B4-BE49-F238E27FC236}">
                  <a16:creationId xmlns:a16="http://schemas.microsoft.com/office/drawing/2014/main" id="{E393CB7E-8AF4-22B8-F9BB-D96526EB326B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UTM Avo" panose="02040603050506020204" pitchFamily="18" charset="0"/>
              </a:endParaRPr>
            </a:p>
          </p:txBody>
        </p:sp>
        <p:sp>
          <p:nvSpPr>
            <p:cNvPr id="10" name="Google Shape;1413;p32">
              <a:extLst>
                <a:ext uri="{FF2B5EF4-FFF2-40B4-BE49-F238E27FC236}">
                  <a16:creationId xmlns:a16="http://schemas.microsoft.com/office/drawing/2014/main" id="{B1DE42F5-4BFB-2930-193A-0B12310F0353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5DE42A9-C8C0-B505-9B5E-F46087DD1D54}"/>
              </a:ext>
            </a:extLst>
          </p:cNvPr>
          <p:cNvSpPr/>
          <p:nvPr/>
        </p:nvSpPr>
        <p:spPr>
          <a:xfrm>
            <a:off x="1574802" y="2495584"/>
            <a:ext cx="406399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Ôn lại cách nhận biết cấu tạo của số có bốn chữ số gồm các nghìn, trăm, chục, đơn vị.</a:t>
            </a:r>
            <a:endParaRPr lang="en-US" sz="2000" dirty="0">
              <a:latin typeface="UTM Avo" panose="02040603050506020204" pitchFamily="18" charset="0"/>
            </a:endParaRPr>
          </a:p>
        </p:txBody>
      </p:sp>
      <p:grpSp>
        <p:nvGrpSpPr>
          <p:cNvPr id="6" name="Google Shape;1411;p32">
            <a:extLst>
              <a:ext uri="{FF2B5EF4-FFF2-40B4-BE49-F238E27FC236}">
                <a16:creationId xmlns:a16="http://schemas.microsoft.com/office/drawing/2014/main" id="{FBC06132-7F9C-EB24-5332-ED1412173E86}"/>
              </a:ext>
            </a:extLst>
          </p:cNvPr>
          <p:cNvGrpSpPr/>
          <p:nvPr/>
        </p:nvGrpSpPr>
        <p:grpSpPr>
          <a:xfrm flipH="1">
            <a:off x="6223000" y="2363169"/>
            <a:ext cx="4267201" cy="1808258"/>
            <a:chOff x="6688663" y="3788825"/>
            <a:chExt cx="1050600" cy="1050600"/>
          </a:xfrm>
        </p:grpSpPr>
        <p:sp>
          <p:nvSpPr>
            <p:cNvPr id="7" name="Google Shape;1412;p32">
              <a:extLst>
                <a:ext uri="{FF2B5EF4-FFF2-40B4-BE49-F238E27FC236}">
                  <a16:creationId xmlns:a16="http://schemas.microsoft.com/office/drawing/2014/main" id="{6667A28C-8FA7-4E3F-3380-481FE9234604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UTM Avo" panose="02040603050506020204" pitchFamily="18" charset="0"/>
              </a:endParaRPr>
            </a:p>
          </p:txBody>
        </p:sp>
        <p:sp>
          <p:nvSpPr>
            <p:cNvPr id="12" name="Google Shape;1413;p32">
              <a:extLst>
                <a:ext uri="{FF2B5EF4-FFF2-40B4-BE49-F238E27FC236}">
                  <a16:creationId xmlns:a16="http://schemas.microsoft.com/office/drawing/2014/main" id="{2B6476CD-7386-97BD-82F3-6A9471A042A1}"/>
                </a:ext>
              </a:extLst>
            </p:cNvPr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75F0536-1B2F-63A0-1400-597B3BE28853}"/>
              </a:ext>
            </a:extLst>
          </p:cNvPr>
          <p:cNvSpPr/>
          <p:nvPr/>
        </p:nvSpPr>
        <p:spPr>
          <a:xfrm>
            <a:off x="6337302" y="2495584"/>
            <a:ext cx="406399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Times New Roman" panose="02020603050405020304" pitchFamily="18" charset="0"/>
              </a:rPr>
              <a:t>Viết thêm các số trong phạm vi 10 000 thành tổng các nghìn, trăm, chục, đơn vị.</a:t>
            </a:r>
            <a:endParaRPr lang="en-US" sz="2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2D94E2-E16F-D4E7-C95C-D43AD3FF2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985" cy="8708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C91E6D-1C25-85BC-7491-0CF0B848C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438" y="0"/>
            <a:ext cx="874851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2D94E2-E16F-D4E7-C95C-D43AD3FF2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985" cy="8708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0B8EC7-FE14-1C1E-756D-0D4F38B0DCD4}"/>
              </a:ext>
            </a:extLst>
          </p:cNvPr>
          <p:cNvSpPr/>
          <p:nvPr/>
        </p:nvSpPr>
        <p:spPr>
          <a:xfrm>
            <a:off x="1386786" y="1469571"/>
            <a:ext cx="9418428" cy="3918857"/>
          </a:xfrm>
          <a:prstGeom prst="roundRect">
            <a:avLst>
              <a:gd name="adj" fmla="val 7959"/>
            </a:avLst>
          </a:prstGeom>
          <a:solidFill>
            <a:srgbClr val="FFCC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 DẪN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Click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GV click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hiển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đáp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Sau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xong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ra.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Bấm chuột trái để chuyển sang câu hỏi tiếp 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52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E6F43A-EFE3-4E82-B0CD-B8FD1D1699F9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6453CF-BD46-4F20-8197-80821EAB8B2E}"/>
              </a:ext>
            </a:extLst>
          </p:cNvPr>
          <p:cNvGrpSpPr/>
          <p:nvPr/>
        </p:nvGrpSpPr>
        <p:grpSpPr>
          <a:xfrm>
            <a:off x="1231030" y="705737"/>
            <a:ext cx="9143085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0597D2C-F7CC-4796-9272-EDE175F24214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D53F101-3E09-48A7-9C1A-D241DC18E2BC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Viết số: Một nghìn tám trăm chín mươi bảy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E1620B34-A121-468D-6060-C46F068F5D4A}"/>
              </a:ext>
            </a:extLst>
          </p:cNvPr>
          <p:cNvSpPr/>
          <p:nvPr/>
        </p:nvSpPr>
        <p:spPr>
          <a:xfrm>
            <a:off x="1232662" y="2812099"/>
            <a:ext cx="9956341" cy="3134008"/>
          </a:xfrm>
          <a:prstGeom prst="horizontalScroll">
            <a:avLst>
              <a:gd name="adj" fmla="val 15309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en-US" altLang="zh-CN" sz="4400" b="1" dirty="0">
                <a:solidFill>
                  <a:prstClr val="black"/>
                </a:solidFill>
                <a:latin typeface="UTM Avo" panose="02040603050506020204" pitchFamily="18" charset="0"/>
                <a:ea typeface="华康方圆体W7(P)" pitchFamily="82" charset="-122"/>
              </a:rPr>
              <a:t>1 897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9BCD0-24AE-162E-C8CE-57A120FDF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09" y="3944818"/>
            <a:ext cx="1596527" cy="1596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E73071-DC48-A7AC-0074-C1D4B93E8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985" cy="8708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503878-4857-C991-BAAD-24E17D4184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r="1915"/>
          <a:stretch/>
        </p:blipFill>
        <p:spPr>
          <a:xfrm>
            <a:off x="9925809" y="4130482"/>
            <a:ext cx="961964" cy="1000275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0A8F400E-048E-E753-EC8E-252A28A022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535" y="3698043"/>
            <a:ext cx="1653076" cy="16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11263 -0.0729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0954B-EE32-4D40-1DE2-3EBDCF79E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083E9B-83A7-099A-104E-F05431488977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427EE2D-041A-EF28-D9FA-B885AF65721C}"/>
              </a:ext>
            </a:extLst>
          </p:cNvPr>
          <p:cNvSpPr/>
          <p:nvPr/>
        </p:nvSpPr>
        <p:spPr>
          <a:xfrm>
            <a:off x="1232662" y="2812099"/>
            <a:ext cx="9956341" cy="3134008"/>
          </a:xfrm>
          <a:prstGeom prst="horizontalScroll">
            <a:avLst>
              <a:gd name="adj" fmla="val 15309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en-US" altLang="zh-CN" sz="4400" b="1" dirty="0">
                <a:solidFill>
                  <a:prstClr val="black"/>
                </a:solidFill>
                <a:latin typeface="UTM Avo" panose="02040603050506020204" pitchFamily="18" charset="0"/>
                <a:ea typeface="华康方圆体W7(P)" pitchFamily="82" charset="-122"/>
              </a:rPr>
              <a:t>2 003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C70640-1CDF-0B31-1124-D67E03B181AF}"/>
              </a:ext>
            </a:extLst>
          </p:cNvPr>
          <p:cNvGrpSpPr/>
          <p:nvPr/>
        </p:nvGrpSpPr>
        <p:grpSpPr>
          <a:xfrm>
            <a:off x="1231030" y="705737"/>
            <a:ext cx="9143085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98DE6F-10FC-AF48-FCC0-E376B265A0AC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272CBFD-D96A-FFDD-4FB6-B405A97A0CE9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Viết số: Hai nghìn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không trăm linh ba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57BC14C-D5CD-1E52-17B4-0B4E8F009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09" y="3944818"/>
            <a:ext cx="1596527" cy="1596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2EFFD5-6F22-1B73-3F51-676E1BA05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985" cy="8708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4D2FC-24B8-34FE-CC59-23B00A02F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647" y="4113735"/>
            <a:ext cx="1050851" cy="1050851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D3F7D109-DB5F-6379-B078-C657BCC182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535" y="3698043"/>
            <a:ext cx="1653076" cy="16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13099 -0.1011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D1D3E6-382E-41B1-A39A-1A27411FC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0B3345-EEB9-0868-B8BC-3C436E0E07BC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9BEDB8-2ED8-2B97-98BC-BD7DCB30A76C}"/>
              </a:ext>
            </a:extLst>
          </p:cNvPr>
          <p:cNvGrpSpPr/>
          <p:nvPr/>
        </p:nvGrpSpPr>
        <p:grpSpPr>
          <a:xfrm>
            <a:off x="1231030" y="705737"/>
            <a:ext cx="9143085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20862D-97F6-8392-2638-F847FACAEB47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A759C0-7F50-978B-4334-8C04229B46EE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Viết số: Ba nghìn bốn trăm mười 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AF6FCA82-2581-B98B-5FFE-8C310208A1B8}"/>
              </a:ext>
            </a:extLst>
          </p:cNvPr>
          <p:cNvSpPr/>
          <p:nvPr/>
        </p:nvSpPr>
        <p:spPr>
          <a:xfrm>
            <a:off x="1232662" y="2812099"/>
            <a:ext cx="9956341" cy="3134008"/>
          </a:xfrm>
          <a:prstGeom prst="horizontalScroll">
            <a:avLst>
              <a:gd name="adj" fmla="val 15309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en-US" altLang="zh-CN" sz="4400" b="1" dirty="0">
                <a:solidFill>
                  <a:prstClr val="black"/>
                </a:solidFill>
                <a:latin typeface="UTM Avo" panose="02040603050506020204" pitchFamily="18" charset="0"/>
                <a:ea typeface="华康方圆体W7(P)" pitchFamily="82" charset="-122"/>
              </a:rPr>
              <a:t>3 411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36A4D4-D2F9-C9AA-6964-1A46FDBDA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09" y="3944818"/>
            <a:ext cx="1596527" cy="1596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F12391-70A4-A20C-478E-96D495326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985" cy="8708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F816ED-E222-0711-3333-568A1851C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4812" y="4140184"/>
            <a:ext cx="944526" cy="944526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2A3CA839-2DA8-3EF8-B68D-D845C671BF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535" y="3698043"/>
            <a:ext cx="1653076" cy="16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1107 -0.0817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D6D22F-716A-6BF2-ADB7-A03E22331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AC11FF-BD83-E870-18B6-4BEA318B1E4A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A0CF1B-D38D-693B-6AE6-989D8C69242D}"/>
              </a:ext>
            </a:extLst>
          </p:cNvPr>
          <p:cNvGrpSpPr/>
          <p:nvPr/>
        </p:nvGrpSpPr>
        <p:grpSpPr>
          <a:xfrm>
            <a:off x="1231030" y="705737"/>
            <a:ext cx="9143085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BEE4A91-BB9B-F519-D0FC-578916B41919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B81654-2D36-A504-A01C-9EA6DC2FD09C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Viết số: Chín nghìn không trăm tám mươi mốt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84A52372-A21B-87E9-0610-5DB48E8659CD}"/>
              </a:ext>
            </a:extLst>
          </p:cNvPr>
          <p:cNvSpPr/>
          <p:nvPr/>
        </p:nvSpPr>
        <p:spPr>
          <a:xfrm>
            <a:off x="1232662" y="2812099"/>
            <a:ext cx="9956341" cy="3134008"/>
          </a:xfrm>
          <a:prstGeom prst="horizontalScroll">
            <a:avLst>
              <a:gd name="adj" fmla="val 15309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en-US" altLang="zh-CN" sz="4400" b="1" dirty="0">
                <a:solidFill>
                  <a:prstClr val="black"/>
                </a:solidFill>
                <a:latin typeface="UTM Avo" panose="02040603050506020204" pitchFamily="18" charset="0"/>
                <a:ea typeface="华康方圆体W7(P)" pitchFamily="82" charset="-122"/>
              </a:rPr>
              <a:t>9 081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EDC4A6-ADC0-3C93-B8B7-89C607B48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09" y="3944818"/>
            <a:ext cx="1596527" cy="1596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858556-6C86-68A5-67DC-5958F79BE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985" cy="8708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9BB109-AB37-7870-76F5-AF86B5154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5644" y="4147328"/>
            <a:ext cx="797442" cy="797442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688DE348-E075-5BA0-7664-C32A8C2D8D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535" y="3698043"/>
            <a:ext cx="1653076" cy="16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10833 -0.11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3EE83D-783C-B77D-11DF-E49534451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975E9D-E4BB-1BCB-AA3F-DD794B769C55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083056-3998-93CD-AEBA-C6AEB9CB85EB}"/>
              </a:ext>
            </a:extLst>
          </p:cNvPr>
          <p:cNvGrpSpPr/>
          <p:nvPr/>
        </p:nvGrpSpPr>
        <p:grpSpPr>
          <a:xfrm>
            <a:off x="1231030" y="705737"/>
            <a:ext cx="9143085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CF4D0E-7265-5D90-4F5F-3147B0A2C414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C8BB745-2123-4A28-5948-7F11E69BE5CE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Đọc số: 5 674</a:t>
              </a:r>
            </a:p>
          </p:txBody>
        </p:sp>
      </p:grp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B67B826F-8E31-CB20-1CD1-0324E7F8E31F}"/>
              </a:ext>
            </a:extLst>
          </p:cNvPr>
          <p:cNvSpPr/>
          <p:nvPr/>
        </p:nvSpPr>
        <p:spPr>
          <a:xfrm>
            <a:off x="1232662" y="2812099"/>
            <a:ext cx="9956341" cy="3134008"/>
          </a:xfrm>
          <a:prstGeom prst="horizontalScroll">
            <a:avLst>
              <a:gd name="adj" fmla="val 15309"/>
            </a:avLst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vi-VN" altLang="zh-CN" sz="2800" b="1" dirty="0">
                <a:solidFill>
                  <a:prstClr val="black"/>
                </a:solidFill>
                <a:latin typeface="UTM Avo" panose="02040603050506020204" pitchFamily="18" charset="0"/>
                <a:ea typeface="华康方圆体W7(P)" pitchFamily="82" charset="-122"/>
              </a:rPr>
              <a:t>Năm nghìn sáu trăm bảy mươi tư.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021F02-A42B-9FE1-011A-AEFD2BF67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030" y="3944818"/>
            <a:ext cx="1596527" cy="1596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53EF27-6D7E-2555-AD2E-5C7F649E2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0985" cy="8708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23B96-8C99-C9DF-08BB-7CDF8A3A1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6203" y="4099481"/>
            <a:ext cx="893135" cy="893135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F97B9639-17DC-A3E3-7CCB-EE72B4AA06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1535" y="3698043"/>
            <a:ext cx="1653076" cy="16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8425 -0.145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401</Words>
  <Application>Microsoft Office PowerPoint</Application>
  <PresentationFormat>Widescreen</PresentationFormat>
  <Paragraphs>120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UTM Avo</vt:lpstr>
      <vt:lpstr>Calibri Light</vt:lpstr>
      <vt:lpstr>Arial</vt:lpstr>
      <vt:lpstr>Calibri</vt:lpstr>
      <vt:lpstr>Aptos</vt:lpstr>
      <vt:lpstr>Office Theme</vt:lpstr>
      <vt:lpstr>2_Office Theme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Loan Nguyễn</cp:lastModifiedBy>
  <cp:revision>29</cp:revision>
  <dcterms:modified xsi:type="dcterms:W3CDTF">2024-12-23T03:56:45Z</dcterms:modified>
</cp:coreProperties>
</file>