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72" r:id="rId2"/>
    <p:sldMasterId id="2147483685" r:id="rId3"/>
  </p:sldMasterIdLst>
  <p:notesMasterIdLst>
    <p:notesMasterId r:id="rId14"/>
  </p:notesMasterIdLst>
  <p:sldIdLst>
    <p:sldId id="277" r:id="rId4"/>
    <p:sldId id="282" r:id="rId5"/>
    <p:sldId id="280" r:id="rId6"/>
    <p:sldId id="261" r:id="rId7"/>
    <p:sldId id="264" r:id="rId8"/>
    <p:sldId id="281" r:id="rId9"/>
    <p:sldId id="276" r:id="rId10"/>
    <p:sldId id="278" r:id="rId11"/>
    <p:sldId id="270" r:id="rId12"/>
    <p:sldId id="275" r:id="rId13"/>
  </p:sldIdLst>
  <p:sldSz cx="18288000" cy="10287000"/>
  <p:notesSz cx="6858000" cy="9144000"/>
  <p:embeddedFontLst>
    <p:embeddedFont>
      <p:font typeface="Verdana" pitchFamily="34" charset="0"/>
      <p:regular r:id="rId15"/>
      <p:bold r:id="rId16"/>
      <p:italic r:id="rId17"/>
      <p:boldItalic r:id="rId18"/>
    </p:embeddedFont>
    <p:embeddedFont>
      <p:font typeface="Calibri" pitchFamily="34" charset="0"/>
      <p:regular r:id="rId19"/>
      <p:bold r:id="rId20"/>
      <p:italic r:id="rId21"/>
      <p:boldItalic r:id="rId22"/>
    </p:embeddedFont>
    <p:embeddedFont>
      <p:font typeface="Wingdings 2" pitchFamily="18" charset="2"/>
      <p:regular r:id="rId23"/>
    </p:embeddedFont>
    <p:embeddedFont>
      <p:font typeface="微软雅黑" pitchFamily="34" charset="-122"/>
      <p:regular r:id="rId24"/>
      <p:bold r:id="rId25"/>
    </p:embeddedFont>
  </p:embeddedFontLst>
  <p:defaultTextStyle>
    <a:defPPr>
      <a:defRPr lang="en-US"/>
    </a:defPPr>
    <a:lvl1pPr marL="0" algn="l" defTabSz="914232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1pPr>
    <a:lvl2pPr marL="457116" algn="l" defTabSz="914232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2pPr>
    <a:lvl3pPr marL="914232" algn="l" defTabSz="914232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3pPr>
    <a:lvl4pPr marL="1371348" algn="l" defTabSz="914232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4pPr>
    <a:lvl5pPr marL="1828463" algn="l" defTabSz="914232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5pPr>
    <a:lvl6pPr marL="2285579" algn="l" defTabSz="914232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6pPr>
    <a:lvl7pPr marL="2742695" algn="l" defTabSz="914232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7pPr>
    <a:lvl8pPr marL="3199811" algn="l" defTabSz="914232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8pPr>
    <a:lvl9pPr marL="3656927" algn="l" defTabSz="914232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17" autoAdjust="0"/>
    <p:restoredTop sz="94622" autoAdjust="0"/>
  </p:normalViewPr>
  <p:slideViewPr>
    <p:cSldViewPr>
      <p:cViewPr>
        <p:scale>
          <a:sx n="48" d="100"/>
          <a:sy n="48" d="100"/>
        </p:scale>
        <p:origin x="-423" y="-60"/>
      </p:cViewPr>
      <p:guideLst>
        <p:guide orient="horz" pos="2161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font" Target="fonts/font4.fntdata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font" Target="fonts/font7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10.fntdata"/><Relationship Id="rId5" Type="http://schemas.openxmlformats.org/officeDocument/2006/relationships/slide" Target="slides/slide2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font" Target="fonts/font5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52A25D-BE50-49CC-949A-DCE4D98D95DC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AF67A1-D667-42FD-8B9F-77CD994D03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218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32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1pPr>
    <a:lvl2pPr marL="457116" algn="l" defTabSz="914232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2pPr>
    <a:lvl3pPr marL="914232" algn="l" defTabSz="914232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3pPr>
    <a:lvl4pPr marL="1371348" algn="l" defTabSz="914232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4pPr>
    <a:lvl5pPr marL="1828463" algn="l" defTabSz="914232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5pPr>
    <a:lvl6pPr marL="2285579" algn="l" defTabSz="914232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6pPr>
    <a:lvl7pPr marL="2742695" algn="l" defTabSz="914232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7pPr>
    <a:lvl8pPr marL="3199811" algn="l" defTabSz="914232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8pPr>
    <a:lvl9pPr marL="3656927" algn="l" defTabSz="914232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0702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AF67A1-D667-42FD-8B9F-77CD994D03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09287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AF67A1-D667-42FD-8B9F-77CD994D03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99742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5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5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15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30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788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46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03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46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87194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05484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62783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609602" y="493778"/>
            <a:ext cx="17064110" cy="929522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37160" tIns="68580" rIns="137160" bIns="68580" anchor="ctr"/>
          <a:lstStyle>
            <a:extLst/>
          </a:lstStyle>
          <a:p>
            <a:pPr algn="ctr" defTabSz="1371600"/>
            <a:endParaRPr lang="en-US" sz="2700">
              <a:solidFill>
                <a:prstClr val="white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837194" y="651243"/>
            <a:ext cx="16613618" cy="466344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37160" tIns="68580" rIns="137160" bIns="68580" anchor="ctr"/>
          <a:lstStyle>
            <a:extLst/>
          </a:lstStyle>
          <a:p>
            <a:pPr algn="ctr" defTabSz="1371600"/>
            <a:endParaRPr lang="en-US" sz="2700">
              <a:solidFill>
                <a:prstClr val="white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1444752" y="2730309"/>
            <a:ext cx="15544800" cy="2743200"/>
          </a:xfrm>
        </p:spPr>
        <p:txBody>
          <a:bodyPr lIns="68580" rIns="68580" bIns="68580"/>
          <a:lstStyle>
            <a:lvl1pPr algn="r">
              <a:defRPr sz="68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0" name="Subtitle 19"/>
          <p:cNvSpPr>
            <a:spLocks noGrp="1"/>
          </p:cNvSpPr>
          <p:nvPr>
            <p:ph type="subTitle" idx="1"/>
          </p:nvPr>
        </p:nvSpPr>
        <p:spPr>
          <a:xfrm>
            <a:off x="1444752" y="5527548"/>
            <a:ext cx="15544800" cy="1371600"/>
          </a:xfrm>
        </p:spPr>
        <p:txBody>
          <a:bodyPr lIns="274320" tIns="0"/>
          <a:lstStyle>
            <a:lvl1pPr marL="54864" indent="0" algn="r">
              <a:spcBef>
                <a:spcPts val="0"/>
              </a:spcBef>
              <a:buNone/>
              <a:defRPr sz="3000">
                <a:solidFill>
                  <a:schemeClr val="bg2">
                    <a:shade val="25000"/>
                  </a:schemeClr>
                </a:solidFill>
              </a:defRPr>
            </a:lvl1pPr>
            <a:lvl2pPr marL="685800" indent="0" algn="ctr">
              <a:buNone/>
            </a:lvl2pPr>
            <a:lvl3pPr marL="1371600" indent="0" algn="ctr">
              <a:buNone/>
            </a:lvl3pPr>
            <a:lvl4pPr marL="2057400" indent="0" algn="ctr">
              <a:buNone/>
            </a:lvl4pPr>
            <a:lvl5pPr marL="2743200" indent="0" algn="ctr">
              <a:buNone/>
            </a:lvl5pPr>
            <a:lvl6pPr marL="3429000" indent="0" algn="ctr">
              <a:buNone/>
            </a:lvl6pPr>
            <a:lvl7pPr marL="4114800" indent="0" algn="ctr">
              <a:buNone/>
            </a:lvl7pPr>
            <a:lvl8pPr marL="4800600" indent="0" algn="ctr">
              <a:buNone/>
            </a:lvl8pPr>
            <a:lvl9pPr marL="54864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37D3102-AD23-4BFF-87AE-61567A0BE8E3}" type="datetime1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4/16/2025</a:t>
            </a:fld>
            <a:endParaRPr lang="en-US" dirty="0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B19053D-4B37-4D7B-8ABF-990319F02EEF}" type="slidenum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20546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5840" y="7475220"/>
            <a:ext cx="16367760" cy="157734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5840" y="795528"/>
            <a:ext cx="16367760" cy="6281928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55F5725-E820-4B2A-A81C-15E6A453397F}" type="datetime1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4/16/2025</a:t>
            </a:fld>
            <a:endParaRPr lang="en-US" dirty="0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B19053D-4B37-4D7B-8ABF-990319F02EEF}" type="slidenum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1274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609602" y="493778"/>
            <a:ext cx="17064110" cy="929522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37160" tIns="68580" rIns="137160" bIns="68580" anchor="ctr"/>
          <a:lstStyle>
            <a:extLst/>
          </a:lstStyle>
          <a:p>
            <a:pPr algn="ctr" defTabSz="1371600"/>
            <a:endParaRPr lang="en-US" sz="2700">
              <a:solidFill>
                <a:prstClr val="white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837194" y="651245"/>
            <a:ext cx="16613618" cy="6511994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37160" tIns="68580" rIns="137160" bIns="68580" anchor="ctr"/>
          <a:lstStyle>
            <a:extLst/>
          </a:lstStyle>
          <a:p>
            <a:pPr algn="ctr" defTabSz="1371600"/>
            <a:endParaRPr lang="en-US" sz="27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6689" y="7392924"/>
            <a:ext cx="16367760" cy="1014984"/>
          </a:xfrm>
        </p:spPr>
        <p:txBody>
          <a:bodyPr lIns="137160" bIns="0" anchor="b"/>
          <a:lstStyle>
            <a:lvl1pPr algn="l">
              <a:buNone/>
              <a:defRPr sz="54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6689" y="8436726"/>
            <a:ext cx="16367760" cy="630936"/>
          </a:xfrm>
        </p:spPr>
        <p:txBody>
          <a:bodyPr lIns="178308" tIns="0" anchor="t"/>
          <a:lstStyle>
            <a:lvl1pPr marL="0" marR="54864" indent="0" algn="l">
              <a:spcBef>
                <a:spcPts val="0"/>
              </a:spcBef>
              <a:spcAft>
                <a:spcPts val="0"/>
              </a:spcAft>
              <a:buNone/>
              <a:defRPr sz="27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68DB90A-5AB2-4BF4-8147-F4CADCC03FE3}" type="datetime1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4/16/2025</a:t>
            </a:fld>
            <a:endParaRPr lang="en-US" dirty="0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B19053D-4B37-4D7B-8ABF-990319F02EEF}" type="slidenum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7341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8705" y="795528"/>
            <a:ext cx="7863840" cy="6583680"/>
          </a:xfrm>
        </p:spPr>
        <p:txBody>
          <a:bodyPr/>
          <a:lstStyle>
            <a:lvl1pPr>
              <a:defRPr sz="3900"/>
            </a:lvl1pPr>
            <a:lvl2pPr>
              <a:defRPr sz="33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510720" y="795528"/>
            <a:ext cx="7863840" cy="6583680"/>
          </a:xfrm>
        </p:spPr>
        <p:txBody>
          <a:bodyPr/>
          <a:lstStyle>
            <a:lvl1pPr>
              <a:defRPr sz="3900"/>
            </a:lvl1pPr>
            <a:lvl2pPr>
              <a:defRPr sz="33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C7ECF7D-CB0D-4FDB-902B-9E5CD56B2F3F}" type="datetime1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4/16/2025</a:t>
            </a:fld>
            <a:endParaRPr lang="en-US" dirty="0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B19053D-4B37-4D7B-8ABF-990319F02EEF}" type="slidenum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00330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5840" y="7475220"/>
            <a:ext cx="16367760" cy="157734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4448" y="869157"/>
            <a:ext cx="7863840" cy="1188243"/>
          </a:xfrm>
        </p:spPr>
        <p:txBody>
          <a:bodyPr lIns="219456" anchor="ctr"/>
          <a:lstStyle>
            <a:lvl1pPr marL="0" indent="0" algn="l">
              <a:buNone/>
              <a:defRPr sz="3600" b="1">
                <a:solidFill>
                  <a:schemeClr val="tx1"/>
                </a:solidFill>
              </a:defRPr>
            </a:lvl1pPr>
            <a:lvl2pPr>
              <a:buNone/>
              <a:defRPr sz="3000" b="1"/>
            </a:lvl2pPr>
            <a:lvl3pPr>
              <a:buNone/>
              <a:defRPr sz="2700" b="1"/>
            </a:lvl3pPr>
            <a:lvl4pPr>
              <a:buNone/>
              <a:defRPr sz="2400" b="1"/>
            </a:lvl4pPr>
            <a:lvl5pPr>
              <a:buNone/>
              <a:defRPr sz="24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9304338" y="869157"/>
            <a:ext cx="7863840" cy="1188243"/>
          </a:xfrm>
        </p:spPr>
        <p:txBody>
          <a:bodyPr lIns="205740" anchor="ctr"/>
          <a:lstStyle>
            <a:lvl1pPr marL="0" indent="0" algn="l">
              <a:buNone/>
              <a:defRPr sz="3600" b="1">
                <a:solidFill>
                  <a:schemeClr val="tx1"/>
                </a:solidFill>
              </a:defRPr>
            </a:lvl1pPr>
            <a:lvl2pPr>
              <a:buNone/>
              <a:defRPr sz="3000" b="1"/>
            </a:lvl2pPr>
            <a:lvl3pPr>
              <a:buNone/>
              <a:defRPr sz="2700" b="1"/>
            </a:lvl3pPr>
            <a:lvl4pPr>
              <a:buNone/>
              <a:defRPr sz="2400" b="1"/>
            </a:lvl4pPr>
            <a:lvl5pPr>
              <a:buNone/>
              <a:defRPr sz="24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1214448" y="2171700"/>
            <a:ext cx="7863840" cy="5234940"/>
          </a:xfrm>
        </p:spPr>
        <p:txBody>
          <a:bodyPr anchor="t"/>
          <a:lstStyle>
            <a:lvl1pPr algn="l">
              <a:defRPr sz="3600"/>
            </a:lvl1pPr>
            <a:lvl2pPr algn="l">
              <a:defRPr sz="3000"/>
            </a:lvl2pPr>
            <a:lvl3pPr algn="l">
              <a:defRPr sz="2700"/>
            </a:lvl3pPr>
            <a:lvl4pPr algn="l">
              <a:defRPr sz="2400"/>
            </a:lvl4pPr>
            <a:lvl5pPr algn="l">
              <a:defRPr sz="24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304338" y="2171700"/>
            <a:ext cx="7863840" cy="5234940"/>
          </a:xfrm>
        </p:spPr>
        <p:txBody>
          <a:bodyPr anchor="t"/>
          <a:lstStyle>
            <a:lvl1pPr algn="l">
              <a:defRPr sz="3600"/>
            </a:lvl1pPr>
            <a:lvl2pPr algn="l">
              <a:defRPr sz="3000"/>
            </a:lvl2pPr>
            <a:lvl3pPr algn="l">
              <a:defRPr sz="2700"/>
            </a:lvl3pPr>
            <a:lvl4pPr algn="l">
              <a:defRPr sz="2400"/>
            </a:lvl4pPr>
            <a:lvl5pPr algn="l">
              <a:defRPr sz="24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1155614-9033-4786-9235-17DD4EEE6651}" type="datetime1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4/16/2025</a:t>
            </a:fld>
            <a:endParaRPr lang="en-US" dirty="0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B19053D-4B37-4D7B-8ABF-990319F02EEF}" type="slidenum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13962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3DFD299-E27D-455F-9667-E019E6CEA2DD}" type="datetime1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4/16/2025</a:t>
            </a:fld>
            <a:endParaRPr lang="en-US" dirty="0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B19053D-4B37-4D7B-8ABF-990319F02EEF}" type="slidenum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4464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609602" y="493778"/>
            <a:ext cx="17064110" cy="929522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37160" tIns="68580" rIns="137160" bIns="68580" anchor="ctr"/>
          <a:lstStyle>
            <a:extLst/>
          </a:lstStyle>
          <a:p>
            <a:pPr algn="ctr" defTabSz="1371600"/>
            <a:endParaRPr lang="en-US" sz="2700">
              <a:solidFill>
                <a:prstClr val="white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3CAA9CB-1752-48C5-8105-E376DCE212C0}" type="datetime1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4/16/2025</a:t>
            </a:fld>
            <a:endParaRPr lang="en-US" dirty="0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B19053D-4B37-4D7B-8ABF-990319F02EEF}" type="slidenum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85541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77568" y="800100"/>
            <a:ext cx="5943600" cy="1371600"/>
          </a:xfrm>
        </p:spPr>
        <p:txBody>
          <a:bodyPr anchor="b"/>
          <a:lstStyle>
            <a:lvl1pPr algn="l">
              <a:buNone/>
              <a:defRPr sz="33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11077693" y="2171703"/>
            <a:ext cx="5943600" cy="6309168"/>
          </a:xfrm>
        </p:spPr>
        <p:txBody>
          <a:bodyPr lIns="137160"/>
          <a:lstStyle>
            <a:lvl1pPr marL="27432" marR="27432" indent="0">
              <a:spcBef>
                <a:spcPts val="0"/>
              </a:spcBef>
              <a:buNone/>
              <a:defRPr sz="21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/>
                </a:solidFill>
              </a:defRPr>
            </a:lvl2pPr>
            <a:lvl3pPr>
              <a:buNone/>
              <a:defRPr sz="1500">
                <a:solidFill>
                  <a:schemeClr val="tx1"/>
                </a:solidFill>
              </a:defRPr>
            </a:lvl3pPr>
            <a:lvl4pPr>
              <a:buNone/>
              <a:defRPr sz="1400">
                <a:solidFill>
                  <a:schemeClr val="tx1"/>
                </a:solidFill>
              </a:defRPr>
            </a:lvl4pPr>
            <a:lvl5pPr>
              <a:buNone/>
              <a:defRPr sz="14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522745" y="1395216"/>
            <a:ext cx="9252318" cy="7086603"/>
          </a:xfrm>
        </p:spPr>
        <p:txBody>
          <a:bodyPr/>
          <a:lstStyle>
            <a:lvl1pPr>
              <a:defRPr sz="4200">
                <a:solidFill>
                  <a:schemeClr val="tx1"/>
                </a:solidFill>
              </a:defRPr>
            </a:lvl1pPr>
            <a:lvl2pPr>
              <a:defRPr sz="3900">
                <a:solidFill>
                  <a:schemeClr val="tx1"/>
                </a:solidFill>
              </a:defRPr>
            </a:lvl2pPr>
            <a:lvl3pPr>
              <a:defRPr sz="3600">
                <a:solidFill>
                  <a:schemeClr val="tx1"/>
                </a:solidFill>
              </a:defRPr>
            </a:lvl3pPr>
            <a:lvl4pPr>
              <a:defRPr sz="3000">
                <a:solidFill>
                  <a:schemeClr val="tx1"/>
                </a:solidFill>
              </a:defRPr>
            </a:lvl4pPr>
            <a:lvl5pPr>
              <a:defRPr sz="3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01F1C62-8F5A-4581-84EA-8C88B3391AE6}" type="datetime1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4/16/2025</a:t>
            </a:fld>
            <a:endParaRPr lang="en-US" dirty="0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B19053D-4B37-4D7B-8ABF-990319F02EEF}" type="slidenum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84737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76667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609602" y="493778"/>
            <a:ext cx="17064110" cy="929522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37160" tIns="68580" rIns="137160" bIns="68580" anchor="ctr"/>
          <a:lstStyle>
            <a:extLst/>
          </a:lstStyle>
          <a:p>
            <a:pPr algn="ctr" defTabSz="1371600"/>
            <a:endParaRPr lang="en-US" sz="2700">
              <a:solidFill>
                <a:prstClr val="white"/>
              </a:solidFill>
            </a:endParaRPr>
          </a:p>
        </p:txBody>
      </p:sp>
      <p:sp>
        <p:nvSpPr>
          <p:cNvPr id="11" name="Round Single Corner Rectangle 10"/>
          <p:cNvSpPr/>
          <p:nvPr/>
        </p:nvSpPr>
        <p:spPr>
          <a:xfrm>
            <a:off x="12801602" y="651243"/>
            <a:ext cx="4649210" cy="65151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37160" tIns="68580" rIns="137160" bIns="68580" anchor="ctr"/>
          <a:lstStyle>
            <a:extLst/>
          </a:lstStyle>
          <a:p>
            <a:pPr algn="ctr" defTabSz="1371600"/>
            <a:endParaRPr lang="en-US" sz="27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7518084"/>
            <a:ext cx="16459200" cy="1577340"/>
          </a:xfrm>
        </p:spPr>
        <p:txBody>
          <a:bodyPr anchor="t"/>
          <a:lstStyle>
            <a:lvl1pPr algn="l">
              <a:buNone/>
              <a:defRPr sz="54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12925424" y="800100"/>
            <a:ext cx="4480560" cy="6317220"/>
          </a:xfrm>
        </p:spPr>
        <p:txBody>
          <a:bodyPr lIns="137160"/>
          <a:lstStyle>
            <a:lvl1pPr marL="68580" indent="0" algn="l">
              <a:spcBef>
                <a:spcPts val="0"/>
              </a:spcBef>
              <a:buNone/>
              <a:defRPr sz="2100">
                <a:solidFill>
                  <a:srgbClr val="FFFFFF"/>
                </a:solidFill>
              </a:defRPr>
            </a:lvl1pPr>
            <a:lvl2pPr>
              <a:defRPr sz="1800">
                <a:solidFill>
                  <a:srgbClr val="FFFFFF"/>
                </a:solidFill>
              </a:defRPr>
            </a:lvl2pPr>
            <a:lvl3pPr>
              <a:defRPr sz="1500">
                <a:solidFill>
                  <a:srgbClr val="FFFFFF"/>
                </a:solidFill>
              </a:defRPr>
            </a:lvl3pPr>
            <a:lvl4pPr>
              <a:defRPr sz="1400">
                <a:solidFill>
                  <a:srgbClr val="FFFFFF"/>
                </a:solidFill>
              </a:defRPr>
            </a:lvl4pPr>
            <a:lvl5pPr>
              <a:defRPr sz="14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5A98DDE-8CD0-4E97-98D0-8F413940748F}" type="datetime1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4/16/2025</a:t>
            </a:fld>
            <a:endParaRPr lang="en-US" dirty="0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B19053D-4B37-4D7B-8ABF-990319F02EEF}" type="slidenum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42960" y="653652"/>
            <a:ext cx="11850624" cy="65151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48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5496228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5840" y="7475220"/>
            <a:ext cx="16367760" cy="157734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5840" y="795528"/>
            <a:ext cx="16367760" cy="6281928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3FABC42-E576-4B96-A2BC-C9DCC9DAE463}" type="datetime1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4/16/2025</a:t>
            </a:fld>
            <a:endParaRPr lang="en-US" dirty="0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B19053D-4B37-4D7B-8ABF-990319F02EEF}" type="slidenum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0839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800108"/>
            <a:ext cx="3962400" cy="7886699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800105"/>
            <a:ext cx="11887200" cy="788670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6B9B64A-A574-4632-8FB6-30501D3E1ACB}" type="datetime1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4/16/2025</a:t>
            </a:fld>
            <a:endParaRPr lang="en-US" dirty="0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B19053D-4B37-4D7B-8ABF-990319F02EEF}" type="slidenum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71498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1283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5409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65108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29048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66113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448104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02714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4" y="440693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4" y="2906743"/>
            <a:ext cx="7772400" cy="1500187"/>
          </a:xfrm>
        </p:spPr>
        <p:txBody>
          <a:bodyPr anchor="b"/>
          <a:lstStyle>
            <a:lvl1pPr marL="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1pPr>
            <a:lvl2pPr marL="45577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91154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67314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82308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27885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73461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3190394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64616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63430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8747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325739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756954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748408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84496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4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4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508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55775" indent="0">
              <a:buNone/>
              <a:defRPr sz="1900" b="1"/>
            </a:lvl2pPr>
            <a:lvl3pPr marL="911547" indent="0">
              <a:buNone/>
              <a:defRPr sz="1700" b="1"/>
            </a:lvl3pPr>
            <a:lvl4pPr marL="1367314" indent="0">
              <a:buNone/>
              <a:defRPr sz="1500" b="1"/>
            </a:lvl4pPr>
            <a:lvl5pPr marL="1823085" indent="0">
              <a:buNone/>
              <a:defRPr sz="1500" b="1"/>
            </a:lvl5pPr>
            <a:lvl6pPr marL="2278850" indent="0">
              <a:buNone/>
              <a:defRPr sz="1500" b="1"/>
            </a:lvl6pPr>
            <a:lvl7pPr marL="2734615" indent="0">
              <a:buNone/>
              <a:defRPr sz="1500" b="1"/>
            </a:lvl7pPr>
            <a:lvl8pPr marL="3190394" indent="0">
              <a:buNone/>
              <a:defRPr sz="1500" b="1"/>
            </a:lvl8pPr>
            <a:lvl9pPr marL="3646165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5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6" cy="639762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55775" indent="0">
              <a:buNone/>
              <a:defRPr sz="1900" b="1"/>
            </a:lvl2pPr>
            <a:lvl3pPr marL="911547" indent="0">
              <a:buNone/>
              <a:defRPr sz="1700" b="1"/>
            </a:lvl3pPr>
            <a:lvl4pPr marL="1367314" indent="0">
              <a:buNone/>
              <a:defRPr sz="1500" b="1"/>
            </a:lvl4pPr>
            <a:lvl5pPr marL="1823085" indent="0">
              <a:buNone/>
              <a:defRPr sz="1500" b="1"/>
            </a:lvl5pPr>
            <a:lvl6pPr marL="2278850" indent="0">
              <a:buNone/>
              <a:defRPr sz="1500" b="1"/>
            </a:lvl6pPr>
            <a:lvl7pPr marL="2734615" indent="0">
              <a:buNone/>
              <a:defRPr sz="1500" b="1"/>
            </a:lvl7pPr>
            <a:lvl8pPr marL="3190394" indent="0">
              <a:buNone/>
              <a:defRPr sz="1500" b="1"/>
            </a:lvl8pPr>
            <a:lvl9pPr marL="3646165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6" cy="3951288"/>
          </a:xfrm>
        </p:spPr>
        <p:txBody>
          <a:bodyPr/>
          <a:lstStyle>
            <a:lvl1pPr>
              <a:defRPr sz="25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11913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52227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43857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049"/>
            <a:ext cx="3008314" cy="1162051"/>
          </a:xfrm>
        </p:spPr>
        <p:txBody>
          <a:bodyPr anchor="b"/>
          <a:lstStyle>
            <a:lvl1pPr algn="l">
              <a:defRPr sz="19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83" y="273049"/>
            <a:ext cx="5111750" cy="5853114"/>
          </a:xfrm>
        </p:spPr>
        <p:txBody>
          <a:bodyPr/>
          <a:lstStyle>
            <a:lvl1pPr>
              <a:defRPr sz="3200"/>
            </a:lvl1pPr>
            <a:lvl2pPr>
              <a:defRPr sz="2900"/>
            </a:lvl2pPr>
            <a:lvl3pPr>
              <a:defRPr sz="25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00"/>
            <a:ext cx="3008314" cy="4691063"/>
          </a:xfrm>
        </p:spPr>
        <p:txBody>
          <a:bodyPr/>
          <a:lstStyle>
            <a:lvl1pPr marL="0" indent="0">
              <a:buNone/>
              <a:defRPr sz="1300"/>
            </a:lvl1pPr>
            <a:lvl2pPr marL="455775" indent="0">
              <a:buNone/>
              <a:defRPr sz="1100"/>
            </a:lvl2pPr>
            <a:lvl3pPr marL="911547" indent="0">
              <a:buNone/>
              <a:defRPr sz="1000"/>
            </a:lvl3pPr>
            <a:lvl4pPr marL="1367314" indent="0">
              <a:buNone/>
              <a:defRPr sz="1000"/>
            </a:lvl4pPr>
            <a:lvl5pPr marL="1823085" indent="0">
              <a:buNone/>
              <a:defRPr sz="1000"/>
            </a:lvl5pPr>
            <a:lvl6pPr marL="2278850" indent="0">
              <a:buNone/>
              <a:defRPr sz="1000"/>
            </a:lvl6pPr>
            <a:lvl7pPr marL="2734615" indent="0">
              <a:buNone/>
              <a:defRPr sz="1000"/>
            </a:lvl7pPr>
            <a:lvl8pPr marL="3190394" indent="0">
              <a:buNone/>
              <a:defRPr sz="1000"/>
            </a:lvl8pPr>
            <a:lvl9pPr marL="3646165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77803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19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5775" indent="0">
              <a:buNone/>
              <a:defRPr sz="2900"/>
            </a:lvl2pPr>
            <a:lvl3pPr marL="911547" indent="0">
              <a:buNone/>
              <a:defRPr sz="2500"/>
            </a:lvl3pPr>
            <a:lvl4pPr marL="1367314" indent="0">
              <a:buNone/>
              <a:defRPr sz="1900"/>
            </a:lvl4pPr>
            <a:lvl5pPr marL="1823085" indent="0">
              <a:buNone/>
              <a:defRPr sz="1900"/>
            </a:lvl5pPr>
            <a:lvl6pPr marL="2278850" indent="0">
              <a:buNone/>
              <a:defRPr sz="1900"/>
            </a:lvl6pPr>
            <a:lvl7pPr marL="2734615" indent="0">
              <a:buNone/>
              <a:defRPr sz="1900"/>
            </a:lvl7pPr>
            <a:lvl8pPr marL="3190394" indent="0">
              <a:buNone/>
              <a:defRPr sz="1900"/>
            </a:lvl8pPr>
            <a:lvl9pPr marL="3646165" indent="0">
              <a:buNone/>
              <a:defRPr sz="19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68"/>
            <a:ext cx="5486400" cy="804861"/>
          </a:xfrm>
        </p:spPr>
        <p:txBody>
          <a:bodyPr/>
          <a:lstStyle>
            <a:lvl1pPr marL="0" indent="0">
              <a:buNone/>
              <a:defRPr sz="1300"/>
            </a:lvl1pPr>
            <a:lvl2pPr marL="455775" indent="0">
              <a:buNone/>
              <a:defRPr sz="1100"/>
            </a:lvl2pPr>
            <a:lvl3pPr marL="911547" indent="0">
              <a:buNone/>
              <a:defRPr sz="1000"/>
            </a:lvl3pPr>
            <a:lvl4pPr marL="1367314" indent="0">
              <a:buNone/>
              <a:defRPr sz="1000"/>
            </a:lvl4pPr>
            <a:lvl5pPr marL="1823085" indent="0">
              <a:buNone/>
              <a:defRPr sz="1000"/>
            </a:lvl5pPr>
            <a:lvl6pPr marL="2278850" indent="0">
              <a:buNone/>
              <a:defRPr sz="1000"/>
            </a:lvl6pPr>
            <a:lvl7pPr marL="2734615" indent="0">
              <a:buNone/>
              <a:defRPr sz="1000"/>
            </a:lvl7pPr>
            <a:lvl8pPr marL="3190394" indent="0">
              <a:buNone/>
              <a:defRPr sz="1000"/>
            </a:lvl8pPr>
            <a:lvl9pPr marL="3646165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4322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68"/>
            <a:ext cx="8229600" cy="1142999"/>
          </a:xfrm>
          <a:prstGeom prst="rect">
            <a:avLst/>
          </a:prstGeom>
        </p:spPr>
        <p:txBody>
          <a:bodyPr vert="horz" lIns="91150" tIns="45576" rIns="91150" bIns="4557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4"/>
          </a:xfrm>
          <a:prstGeom prst="rect">
            <a:avLst/>
          </a:prstGeom>
        </p:spPr>
        <p:txBody>
          <a:bodyPr vert="horz" lIns="91150" tIns="45576" rIns="91150" bIns="4557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80"/>
            <a:ext cx="2133600" cy="365125"/>
          </a:xfrm>
          <a:prstGeom prst="rect">
            <a:avLst/>
          </a:prstGeom>
        </p:spPr>
        <p:txBody>
          <a:bodyPr vert="horz" lIns="91150" tIns="45576" rIns="91150" bIns="45576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1547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1547"/>
              <a:t>4/16/2025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80"/>
            <a:ext cx="2895600" cy="365125"/>
          </a:xfrm>
          <a:prstGeom prst="rect">
            <a:avLst/>
          </a:prstGeom>
        </p:spPr>
        <p:txBody>
          <a:bodyPr vert="horz" lIns="91150" tIns="45576" rIns="91150" bIns="45576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154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80"/>
            <a:ext cx="2133600" cy="365125"/>
          </a:xfrm>
          <a:prstGeom prst="rect">
            <a:avLst/>
          </a:prstGeom>
        </p:spPr>
        <p:txBody>
          <a:bodyPr vert="horz" lIns="91150" tIns="45576" rIns="91150" bIns="45576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1547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154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3808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154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1831" indent="-341831" algn="l" defTabSz="91154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22" indent="-284855" algn="l" defTabSz="911547" rtl="0" eaLnBrk="1" latinLnBrk="0" hangingPunct="1">
        <a:spcBef>
          <a:spcPct val="20000"/>
        </a:spcBef>
        <a:buFont typeface="Arial" pitchFamily="34" charset="0"/>
        <a:buChar char="–"/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139430" indent="-227886" algn="l" defTabSz="911547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595199" indent="-227886" algn="l" defTabSz="911547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0970" indent="-227886" algn="l" defTabSz="911547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06735" indent="-227886" algn="l" defTabSz="911547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2506" indent="-227886" algn="l" defTabSz="911547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18282" indent="-227886" algn="l" defTabSz="911547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74051" indent="-227886" algn="l" defTabSz="911547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154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55775" algn="l" defTabSz="91154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911547" algn="l" defTabSz="91154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67314" algn="l" defTabSz="91154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823085" algn="l" defTabSz="91154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278850" algn="l" defTabSz="91154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734615" algn="l" defTabSz="91154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190394" algn="l" defTabSz="91154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46165" algn="l" defTabSz="91154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609602" y="493778"/>
            <a:ext cx="17064110" cy="929522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37160" tIns="68580" rIns="137160" bIns="68580" anchor="ctr"/>
          <a:lstStyle>
            <a:extLst/>
          </a:lstStyle>
          <a:p>
            <a:pPr algn="ctr" defTabSz="1371600"/>
            <a:endParaRPr lang="en-US" sz="2700">
              <a:solidFill>
                <a:prstClr val="white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837194" y="651243"/>
            <a:ext cx="16613618" cy="82296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37160" tIns="68580" rIns="137160" bIns="68580" anchor="ctr"/>
          <a:lstStyle>
            <a:extLst/>
          </a:lstStyle>
          <a:p>
            <a:pPr algn="ctr" defTabSz="1371600"/>
            <a:endParaRPr lang="en-US" sz="2700">
              <a:solidFill>
                <a:prstClr val="white"/>
              </a:solidFill>
            </a:endParaRPr>
          </a:p>
        </p:txBody>
      </p:sp>
      <p:sp>
        <p:nvSpPr>
          <p:cNvPr id="13" name="Title Placeholder 12"/>
          <p:cNvSpPr>
            <a:spLocks noGrp="1"/>
          </p:cNvSpPr>
          <p:nvPr>
            <p:ph type="title"/>
          </p:nvPr>
        </p:nvSpPr>
        <p:spPr>
          <a:xfrm>
            <a:off x="1005840" y="7478385"/>
            <a:ext cx="16367760" cy="1577340"/>
          </a:xfrm>
          <a:prstGeom prst="rect">
            <a:avLst/>
          </a:prstGeom>
        </p:spPr>
        <p:txBody>
          <a:bodyPr vert="horz" lIns="137160" tIns="68580" rIns="137160" bIns="68580" anchor="b">
            <a:norm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1005840" y="795528"/>
            <a:ext cx="16367760" cy="6281928"/>
          </a:xfrm>
          <a:prstGeom prst="rect">
            <a:avLst/>
          </a:prstGeom>
        </p:spPr>
        <p:txBody>
          <a:bodyPr vert="horz" lIns="274320" tIns="137160" rIns="137160" bIns="68580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2"/>
          </p:nvPr>
        </p:nvSpPr>
        <p:spPr>
          <a:xfrm>
            <a:off x="7552656" y="9167815"/>
            <a:ext cx="4572000" cy="547688"/>
          </a:xfrm>
          <a:prstGeom prst="rect">
            <a:avLst/>
          </a:prstGeom>
        </p:spPr>
        <p:txBody>
          <a:bodyPr vert="horz" lIns="137160" tIns="68580" rIns="137160" bIns="68580" anchor="b"/>
          <a:lstStyle>
            <a:lvl1pPr algn="r" eaLnBrk="1" latinLnBrk="0" hangingPunct="1">
              <a:defRPr kumimoji="0" sz="15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pPr defTabSz="1371600"/>
            <a:fld id="{C699CB88-5E1A-4FAC-892A-60949ACB1F6F}" type="datetimeFigureOut">
              <a:rPr lang="en-US" smtClean="0">
                <a:solidFill>
                  <a:srgbClr val="E3DED1">
                    <a:shade val="50000"/>
                  </a:srgbClr>
                </a:solidFill>
              </a:rPr>
              <a:pPr defTabSz="1371600"/>
              <a:t>4/16/2025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3"/>
          </p:nvPr>
        </p:nvSpPr>
        <p:spPr>
          <a:xfrm>
            <a:off x="12124656" y="9167815"/>
            <a:ext cx="4572000" cy="547688"/>
          </a:xfrm>
          <a:prstGeom prst="rect">
            <a:avLst/>
          </a:prstGeom>
        </p:spPr>
        <p:txBody>
          <a:bodyPr vert="horz" lIns="137160" tIns="68580" rIns="137160" bIns="68580" anchor="b"/>
          <a:lstStyle>
            <a:lvl1pPr algn="l" eaLnBrk="1" latinLnBrk="0" hangingPunct="1">
              <a:defRPr kumimoji="0" sz="15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pPr defTabSz="1371600"/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6696656" y="9167815"/>
            <a:ext cx="914400" cy="547688"/>
          </a:xfrm>
          <a:prstGeom prst="rect">
            <a:avLst/>
          </a:prstGeom>
        </p:spPr>
        <p:txBody>
          <a:bodyPr vert="horz" lIns="137160" tIns="68580" rIns="137160" bIns="68580" anchor="b"/>
          <a:lstStyle>
            <a:lvl1pPr algn="r" eaLnBrk="1" latinLnBrk="0" hangingPunct="1">
              <a:defRPr kumimoji="0" sz="15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pPr defTabSz="1371600"/>
            <a:fld id="{91974DF9-AD47-4691-BA21-BBFCE3637A9A}" type="slidenum">
              <a:rPr lang="en-US" smtClean="0">
                <a:solidFill>
                  <a:srgbClr val="E3DED1">
                    <a:shade val="50000"/>
                  </a:srgbClr>
                </a:solidFill>
              </a:rPr>
              <a:pPr defTabSz="1371600"/>
              <a:t>‹#›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10" name="文本框 6"/>
          <p:cNvSpPr txBox="1"/>
          <p:nvPr userDrawn="1"/>
        </p:nvSpPr>
        <p:spPr>
          <a:xfrm>
            <a:off x="6477000" y="4457711"/>
            <a:ext cx="5334000" cy="430887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/>
          <a:p>
            <a:pPr defTabSz="1371600"/>
            <a:r>
              <a:rPr lang="zh-CN" altLang="en-US" sz="500" dirty="0">
                <a:solidFill>
                  <a:prstClr val="white"/>
                </a:solidFill>
                <a:latin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500" dirty="0">
                <a:solidFill>
                  <a:prstClr val="white"/>
                </a:solidFill>
                <a:latin typeface="微软雅黑" panose="020B0503020204020204" pitchFamily="34" charset="-122"/>
                <a:sym typeface="+mn-ea"/>
              </a:rPr>
              <a:t>PPT</a:t>
            </a:r>
            <a:r>
              <a:rPr lang="zh-CN" altLang="en-US" sz="500" dirty="0">
                <a:solidFill>
                  <a:prstClr val="white"/>
                </a:solidFill>
                <a:latin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defTabSz="1371600"/>
            <a:r>
              <a:rPr lang="en-US" altLang="zh-CN" sz="900" dirty="0">
                <a:solidFill>
                  <a:prstClr val="white"/>
                </a:solidFill>
                <a:latin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11" name="组合 3">
            <a:extLst>
              <a:ext uri="{FF2B5EF4-FFF2-40B4-BE49-F238E27FC236}">
                <a16:creationId xmlns:a16="http://schemas.microsoft.com/office/drawing/2014/main" xmlns="" id="{6DC100E5-725A-4BEC-B104-6DD8E4C120DE}"/>
              </a:ext>
            </a:extLst>
          </p:cNvPr>
          <p:cNvGrpSpPr/>
          <p:nvPr userDrawn="1"/>
        </p:nvGrpSpPr>
        <p:grpSpPr>
          <a:xfrm>
            <a:off x="-1018465" y="-517690"/>
            <a:ext cx="20681336" cy="10819760"/>
            <a:chOff x="-678979" y="-345127"/>
            <a:chExt cx="13787557" cy="7213173"/>
          </a:xfrm>
        </p:grpSpPr>
        <p:pic>
          <p:nvPicPr>
            <p:cNvPr id="12" name="图片 4">
              <a:extLst>
                <a:ext uri="{FF2B5EF4-FFF2-40B4-BE49-F238E27FC236}">
                  <a16:creationId xmlns:a16="http://schemas.microsoft.com/office/drawing/2014/main" xmlns="" id="{C211FBDD-4A3C-469B-A4F9-F04C80BDFF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67000" y="-2667000"/>
              <a:ext cx="6858000" cy="12192000"/>
            </a:xfrm>
            <a:prstGeom prst="rect">
              <a:avLst/>
            </a:prstGeom>
          </p:spPr>
        </p:pic>
        <p:grpSp>
          <p:nvGrpSpPr>
            <p:cNvPr id="14" name="组合 5">
              <a:extLst>
                <a:ext uri="{FF2B5EF4-FFF2-40B4-BE49-F238E27FC236}">
                  <a16:creationId xmlns:a16="http://schemas.microsoft.com/office/drawing/2014/main" xmlns="" id="{19D29A8B-2118-4884-976E-2B3BEEB5E4CF}"/>
                </a:ext>
              </a:extLst>
            </p:cNvPr>
            <p:cNvGrpSpPr/>
            <p:nvPr/>
          </p:nvGrpSpPr>
          <p:grpSpPr>
            <a:xfrm>
              <a:off x="-24568" y="6405779"/>
              <a:ext cx="10082716" cy="462267"/>
              <a:chOff x="-24568" y="6405779"/>
              <a:chExt cx="10082716" cy="462267"/>
            </a:xfrm>
          </p:grpSpPr>
          <p:grpSp>
            <p:nvGrpSpPr>
              <p:cNvPr id="22" name="组合 13">
                <a:extLst>
                  <a:ext uri="{FF2B5EF4-FFF2-40B4-BE49-F238E27FC236}">
                    <a16:creationId xmlns:a16="http://schemas.microsoft.com/office/drawing/2014/main" xmlns="" id="{E803D0EA-DF3E-473D-82A7-B9E80C59F85B}"/>
                  </a:ext>
                </a:extLst>
              </p:cNvPr>
              <p:cNvGrpSpPr/>
              <p:nvPr/>
            </p:nvGrpSpPr>
            <p:grpSpPr>
              <a:xfrm>
                <a:off x="-24568" y="6409359"/>
                <a:ext cx="7860878" cy="458687"/>
                <a:chOff x="-24568" y="6155203"/>
                <a:chExt cx="12216568" cy="712844"/>
              </a:xfrm>
            </p:grpSpPr>
            <p:grpSp>
              <p:nvGrpSpPr>
                <p:cNvPr id="24" name="组合 15">
                  <a:extLst>
                    <a:ext uri="{FF2B5EF4-FFF2-40B4-BE49-F238E27FC236}">
                      <a16:creationId xmlns:a16="http://schemas.microsoft.com/office/drawing/2014/main" xmlns="" id="{982FF40D-8BA0-4B8A-83B2-B67A23DB3165}"/>
                    </a:ext>
                  </a:extLst>
                </p:cNvPr>
                <p:cNvGrpSpPr/>
                <p:nvPr/>
              </p:nvGrpSpPr>
              <p:grpSpPr>
                <a:xfrm>
                  <a:off x="3259014" y="6155203"/>
                  <a:ext cx="8932986" cy="702797"/>
                  <a:chOff x="-1" y="5898802"/>
                  <a:chExt cx="12192000" cy="959198"/>
                </a:xfrm>
              </p:grpSpPr>
              <p:pic>
                <p:nvPicPr>
                  <p:cNvPr id="27" name="图片 17">
                    <a:extLst>
                      <a:ext uri="{FF2B5EF4-FFF2-40B4-BE49-F238E27FC236}">
                        <a16:creationId xmlns:a16="http://schemas.microsoft.com/office/drawing/2014/main" xmlns="" id="{A9C16A1B-7C40-4751-BE3F-52C138A761E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1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67" t="86185" r="69" b="-3"/>
                  <a:stretch/>
                </p:blipFill>
                <p:spPr>
                  <a:xfrm>
                    <a:off x="7676940" y="5898803"/>
                    <a:ext cx="4515059" cy="959196"/>
                  </a:xfrm>
                  <a:prstGeom prst="rect">
                    <a:avLst/>
                  </a:prstGeom>
                </p:spPr>
              </p:pic>
              <p:pic>
                <p:nvPicPr>
                  <p:cNvPr id="28" name="图片 18">
                    <a:extLst>
                      <a:ext uri="{FF2B5EF4-FFF2-40B4-BE49-F238E27FC236}">
                        <a16:creationId xmlns:a16="http://schemas.microsoft.com/office/drawing/2014/main" xmlns="" id="{00DA50D2-43D6-480D-9EA1-6224D647A8D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1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67" t="86185" r="69" b="-3"/>
                  <a:stretch/>
                </p:blipFill>
                <p:spPr>
                  <a:xfrm>
                    <a:off x="3161880" y="5898802"/>
                    <a:ext cx="4515059" cy="959196"/>
                  </a:xfrm>
                  <a:prstGeom prst="rect">
                    <a:avLst/>
                  </a:prstGeom>
                </p:spPr>
              </p:pic>
              <p:pic>
                <p:nvPicPr>
                  <p:cNvPr id="29" name="图片 19">
                    <a:extLst>
                      <a:ext uri="{FF2B5EF4-FFF2-40B4-BE49-F238E27FC236}">
                        <a16:creationId xmlns:a16="http://schemas.microsoft.com/office/drawing/2014/main" xmlns="" id="{026BAFAB-4939-46F1-A586-6B5B9B1742D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1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4335" t="86185" r="69" b="-3"/>
                  <a:stretch/>
                </p:blipFill>
                <p:spPr>
                  <a:xfrm>
                    <a:off x="-1" y="5898804"/>
                    <a:ext cx="3428162" cy="959196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26" name="图片 16">
                  <a:extLst>
                    <a:ext uri="{FF2B5EF4-FFF2-40B4-BE49-F238E27FC236}">
                      <a16:creationId xmlns:a16="http://schemas.microsoft.com/office/drawing/2014/main" xmlns="" id="{99D0975A-25FD-449D-A5CD-D9CA8879689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67" t="86185" r="69" b="-3"/>
                <a:stretch/>
              </p:blipFill>
              <p:spPr>
                <a:xfrm>
                  <a:off x="-24568" y="6165251"/>
                  <a:ext cx="3308150" cy="702796"/>
                </a:xfrm>
                <a:prstGeom prst="rect">
                  <a:avLst/>
                </a:prstGeom>
              </p:spPr>
            </p:pic>
          </p:grpSp>
          <p:pic>
            <p:nvPicPr>
              <p:cNvPr id="23" name="图片 14">
                <a:extLst>
                  <a:ext uri="{FF2B5EF4-FFF2-40B4-BE49-F238E27FC236}">
                    <a16:creationId xmlns:a16="http://schemas.microsoft.com/office/drawing/2014/main" xmlns="" id="{2E8B375C-C43A-41FB-B699-0008FF83719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" t="86185" r="69" b="-3"/>
              <a:stretch/>
            </p:blipFill>
            <p:spPr>
              <a:xfrm>
                <a:off x="7929485" y="6405779"/>
                <a:ext cx="2128663" cy="452221"/>
              </a:xfrm>
              <a:prstGeom prst="rect">
                <a:avLst/>
              </a:prstGeom>
            </p:spPr>
          </p:pic>
        </p:grpSp>
        <p:pic>
          <p:nvPicPr>
            <p:cNvPr id="15" name="图片 7">
              <a:extLst>
                <a:ext uri="{FF2B5EF4-FFF2-40B4-BE49-F238E27FC236}">
                  <a16:creationId xmlns:a16="http://schemas.microsoft.com/office/drawing/2014/main" xmlns="" id="{1E5414FC-69D0-447D-8B9D-2AB1829D12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10070431" y="6398142"/>
              <a:ext cx="2128663" cy="452221"/>
            </a:xfrm>
            <a:prstGeom prst="rect">
              <a:avLst/>
            </a:prstGeom>
          </p:spPr>
        </p:pic>
        <p:grpSp>
          <p:nvGrpSpPr>
            <p:cNvPr id="16" name="组合 8">
              <a:extLst>
                <a:ext uri="{FF2B5EF4-FFF2-40B4-BE49-F238E27FC236}">
                  <a16:creationId xmlns:a16="http://schemas.microsoft.com/office/drawing/2014/main" xmlns="" id="{3CAB109E-E702-4837-9EEE-E445427B01D3}"/>
                </a:ext>
              </a:extLst>
            </p:cNvPr>
            <p:cNvGrpSpPr/>
            <p:nvPr userDrawn="1"/>
          </p:nvGrpSpPr>
          <p:grpSpPr>
            <a:xfrm>
              <a:off x="904449" y="447879"/>
              <a:ext cx="2674534" cy="470389"/>
              <a:chOff x="4770424" y="382637"/>
              <a:chExt cx="2674534" cy="470389"/>
            </a:xfrm>
          </p:grpSpPr>
          <p:sp>
            <p:nvSpPr>
              <p:cNvPr id="20" name="矩形: 圆角 11">
                <a:extLst>
                  <a:ext uri="{FF2B5EF4-FFF2-40B4-BE49-F238E27FC236}">
                    <a16:creationId xmlns:a16="http://schemas.microsoft.com/office/drawing/2014/main" xmlns="" id="{200B31FE-9FBD-4365-A157-28A0753B1EDE}"/>
                  </a:ext>
                </a:extLst>
              </p:cNvPr>
              <p:cNvSpPr/>
              <p:nvPr userDrawn="1"/>
            </p:nvSpPr>
            <p:spPr>
              <a:xfrm>
                <a:off x="4770424" y="400805"/>
                <a:ext cx="2674534" cy="452221"/>
              </a:xfrm>
              <a:prstGeom prst="roundRect">
                <a:avLst>
                  <a:gd name="adj" fmla="val 50000"/>
                </a:avLst>
              </a:prstGeom>
              <a:solidFill>
                <a:srgbClr val="139F4E"/>
              </a:solidFill>
              <a:ln w="34925" cap="rnd">
                <a:noFill/>
                <a:prstDash val="dash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endParaRPr lang="zh-CN" altLang="en-US" sz="2700">
                  <a:solidFill>
                    <a:prstClr val="white"/>
                  </a:solidFill>
                </a:endParaRPr>
              </a:p>
            </p:txBody>
          </p:sp>
          <p:sp>
            <p:nvSpPr>
              <p:cNvPr id="21" name="文本框 12">
                <a:extLst>
                  <a:ext uri="{FF2B5EF4-FFF2-40B4-BE49-F238E27FC236}">
                    <a16:creationId xmlns:a16="http://schemas.microsoft.com/office/drawing/2014/main" xmlns="" id="{D8E881DA-E98B-4499-B78E-156C7A7E5A9F}"/>
                  </a:ext>
                </a:extLst>
              </p:cNvPr>
              <p:cNvSpPr txBox="1"/>
              <p:nvPr userDrawn="1"/>
            </p:nvSpPr>
            <p:spPr>
              <a:xfrm>
                <a:off x="4932529" y="382637"/>
                <a:ext cx="2285027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1371600"/>
                <a:r>
                  <a:rPr kumimoji="1" lang="zh-CN" altLang="en-US" sz="3600" b="1" dirty="0">
                    <a:solidFill>
                      <a:prstClr val="white"/>
                    </a:solidFill>
                    <a:latin typeface="小考拉体" panose="02000503000000000000" pitchFamily="2" charset="-122"/>
                    <a:ea typeface="小考拉体" panose="02000503000000000000" pitchFamily="2" charset="-122"/>
                    <a:cs typeface="微软雅黑" panose="020B0503020204020204" pitchFamily="34" charset="-122"/>
                  </a:rPr>
                  <a:t>请在此输入标题</a:t>
                </a:r>
              </a:p>
            </p:txBody>
          </p:sp>
        </p:grpSp>
        <p:pic>
          <p:nvPicPr>
            <p:cNvPr id="17" name="图片 9">
              <a:extLst>
                <a:ext uri="{FF2B5EF4-FFF2-40B4-BE49-F238E27FC236}">
                  <a16:creationId xmlns:a16="http://schemas.microsoft.com/office/drawing/2014/main" xmlns="" id="{0B4E7502-5EFC-433F-B309-5E179F96AC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667" t="59748" r="6680" b="14788"/>
            <a:stretch/>
          </p:blipFill>
          <p:spPr>
            <a:xfrm rot="3502829">
              <a:off x="-245282" y="-117583"/>
              <a:ext cx="725196" cy="1592589"/>
            </a:xfrm>
            <a:prstGeom prst="rect">
              <a:avLst/>
            </a:prstGeom>
          </p:spPr>
        </p:pic>
        <p:pic>
          <p:nvPicPr>
            <p:cNvPr id="19" name="图片 10">
              <a:extLst>
                <a:ext uri="{FF2B5EF4-FFF2-40B4-BE49-F238E27FC236}">
                  <a16:creationId xmlns:a16="http://schemas.microsoft.com/office/drawing/2014/main" xmlns="" id="{63CB61D1-D4FC-47CA-9A86-BA5ECEA015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53" t="33604" r="27866" b="58072"/>
            <a:stretch/>
          </p:blipFill>
          <p:spPr>
            <a:xfrm rot="13336057" flipV="1">
              <a:off x="9933773" y="-345127"/>
              <a:ext cx="3174805" cy="18030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824851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54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97764" indent="-397764" algn="l" rtl="0" eaLnBrk="1" latinLnBrk="0" hangingPunct="1">
        <a:spcBef>
          <a:spcPts val="375"/>
        </a:spcBef>
        <a:buClr>
          <a:schemeClr val="accent1"/>
        </a:buClr>
        <a:buSzPct val="80000"/>
        <a:buFont typeface="Wingdings 2"/>
        <a:buChar char=""/>
        <a:defRPr kumimoji="0" sz="42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822960" indent="-301752" algn="l" rtl="0" eaLnBrk="1" latinLnBrk="0" hangingPunct="1">
        <a:spcBef>
          <a:spcPts val="375"/>
        </a:spcBef>
        <a:buClr>
          <a:schemeClr val="accent1"/>
        </a:buClr>
        <a:buSzPct val="100000"/>
        <a:buFont typeface="Verdana"/>
        <a:buChar char="◦"/>
        <a:defRPr kumimoji="0"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179576" indent="-274320" algn="l" rtl="0" eaLnBrk="1" latinLnBrk="0" hangingPunct="1">
        <a:spcBef>
          <a:spcPts val="375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3300" kern="1200">
          <a:solidFill>
            <a:schemeClr val="tx1"/>
          </a:solidFill>
          <a:latin typeface="+mn-lt"/>
          <a:ea typeface="+mn-ea"/>
          <a:cs typeface="+mn-cs"/>
        </a:defRPr>
      </a:lvl3pPr>
      <a:lvl4pPr marL="1536192" indent="-274320" algn="l" rtl="0" eaLnBrk="1" latinLnBrk="0" hangingPunct="1">
        <a:spcBef>
          <a:spcPts val="345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1920240" indent="-274320" algn="l" rtl="0" eaLnBrk="1" latinLnBrk="0" hangingPunct="1">
        <a:spcBef>
          <a:spcPts val="37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2235708" indent="-274320" algn="l" rtl="0" eaLnBrk="1" latinLnBrk="0" hangingPunct="1">
        <a:spcBef>
          <a:spcPts val="375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551176" indent="-274320" algn="l" rtl="0" eaLnBrk="1" latinLnBrk="0" hangingPunct="1">
        <a:spcBef>
          <a:spcPts val="383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indent="-274320" algn="l" rtl="0" eaLnBrk="1" latinLnBrk="0" hangingPunct="1">
        <a:spcBef>
          <a:spcPts val="386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23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223260" indent="-274320" algn="l" rtl="0" eaLnBrk="1" latinLnBrk="0" hangingPunct="1">
        <a:spcBef>
          <a:spcPts val="383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4/16/2025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458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35.png"/><Relationship Id="rId7" Type="http://schemas.openxmlformats.org/officeDocument/2006/relationships/image" Target="../media/image38.png"/><Relationship Id="rId12" Type="http://schemas.microsoft.com/office/2007/relationships/hdphoto" Target="../media/hdphoto2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.svg"/><Relationship Id="rId11" Type="http://schemas.openxmlformats.org/officeDocument/2006/relationships/image" Target="../media/image44.png"/><Relationship Id="rId5" Type="http://schemas.openxmlformats.org/officeDocument/2006/relationships/image" Target="../media/image39.png"/><Relationship Id="rId10" Type="http://schemas.openxmlformats.org/officeDocument/2006/relationships/image" Target="../media/image19.svg"/><Relationship Id="rId4" Type="http://schemas.openxmlformats.org/officeDocument/2006/relationships/image" Target="../media/image34.svg"/><Relationship Id="rId9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4.svg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openxmlformats.org/officeDocument/2006/relationships/image" Target="../media/image8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20.png"/><Relationship Id="rId3" Type="http://schemas.openxmlformats.org/officeDocument/2006/relationships/image" Target="../media/image17.svg"/><Relationship Id="rId7" Type="http://schemas.openxmlformats.org/officeDocument/2006/relationships/image" Target="../media/image17.png"/><Relationship Id="rId12" Type="http://schemas.openxmlformats.org/officeDocument/2006/relationships/image" Target="../media/image12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.png"/><Relationship Id="rId11" Type="http://schemas.openxmlformats.org/officeDocument/2006/relationships/image" Target="../media/image19.png"/><Relationship Id="rId5" Type="http://schemas.openxmlformats.org/officeDocument/2006/relationships/image" Target="../media/image10.svg"/><Relationship Id="rId15" Type="http://schemas.openxmlformats.org/officeDocument/2006/relationships/image" Target="../media/image21.png"/><Relationship Id="rId10" Type="http://schemas.openxmlformats.org/officeDocument/2006/relationships/image" Target="../media/image19.svg"/><Relationship Id="rId4" Type="http://schemas.openxmlformats.org/officeDocument/2006/relationships/image" Target="../media/image15.png"/><Relationship Id="rId9" Type="http://schemas.openxmlformats.org/officeDocument/2006/relationships/image" Target="../media/image18.png"/><Relationship Id="rId14" Type="http://schemas.openxmlformats.org/officeDocument/2006/relationships/image" Target="../media/image21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8.png"/><Relationship Id="rId3" Type="http://schemas.openxmlformats.org/officeDocument/2006/relationships/image" Target="../media/image19.svg"/><Relationship Id="rId7" Type="http://schemas.openxmlformats.org/officeDocument/2006/relationships/image" Target="../media/image10.svg"/><Relationship Id="rId12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png"/><Relationship Id="rId11" Type="http://schemas.openxmlformats.org/officeDocument/2006/relationships/image" Target="../media/image26.png"/><Relationship Id="rId5" Type="http://schemas.openxmlformats.org/officeDocument/2006/relationships/image" Target="../media/image24.svg"/><Relationship Id="rId10" Type="http://schemas.openxmlformats.org/officeDocument/2006/relationships/image" Target="../media/image25.png"/><Relationship Id="rId4" Type="http://schemas.openxmlformats.org/officeDocument/2006/relationships/image" Target="../media/image23.png"/><Relationship Id="rId9" Type="http://schemas.openxmlformats.org/officeDocument/2006/relationships/image" Target="../media/image8.svg"/><Relationship Id="rId1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8.svg"/><Relationship Id="rId3" Type="http://schemas.microsoft.com/office/2007/relationships/media" Target="../media/media2.mp4"/><Relationship Id="rId7" Type="http://schemas.openxmlformats.org/officeDocument/2006/relationships/image" Target="../media/image17.svg"/><Relationship Id="rId12" Type="http://schemas.openxmlformats.org/officeDocument/2006/relationships/image" Target="../media/image3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2.png"/><Relationship Id="rId11" Type="http://schemas.openxmlformats.org/officeDocument/2006/relationships/image" Target="../media/image10.svg"/><Relationship Id="rId5" Type="http://schemas.openxmlformats.org/officeDocument/2006/relationships/slideLayout" Target="../slideLayouts/slideLayout30.xml"/><Relationship Id="rId15" Type="http://schemas.openxmlformats.org/officeDocument/2006/relationships/image" Target="../media/image32.png"/><Relationship Id="rId10" Type="http://schemas.openxmlformats.org/officeDocument/2006/relationships/image" Target="../media/image15.png"/><Relationship Id="rId4" Type="http://schemas.openxmlformats.org/officeDocument/2006/relationships/video" Target="../media/media2.mp4"/><Relationship Id="rId9" Type="http://schemas.openxmlformats.org/officeDocument/2006/relationships/image" Target="../media/image19.svg"/><Relationship Id="rId1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microsoft.com/office/2007/relationships/hdphoto" Target="../media/hdphoto1.wdp"/><Relationship Id="rId3" Type="http://schemas.openxmlformats.org/officeDocument/2006/relationships/image" Target="../media/image35.png"/><Relationship Id="rId7" Type="http://schemas.openxmlformats.org/officeDocument/2006/relationships/image" Target="../media/image37.pn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9.svg"/><Relationship Id="rId11" Type="http://schemas.openxmlformats.org/officeDocument/2006/relationships/image" Target="../media/image39.png"/><Relationship Id="rId5" Type="http://schemas.openxmlformats.org/officeDocument/2006/relationships/image" Target="../media/image36.png"/><Relationship Id="rId15" Type="http://schemas.openxmlformats.org/officeDocument/2006/relationships/image" Target="../media/image42.png"/><Relationship Id="rId10" Type="http://schemas.openxmlformats.org/officeDocument/2006/relationships/image" Target="../media/image10.svg"/><Relationship Id="rId4" Type="http://schemas.openxmlformats.org/officeDocument/2006/relationships/image" Target="../media/image34.svg"/><Relationship Id="rId9" Type="http://schemas.openxmlformats.org/officeDocument/2006/relationships/image" Target="../media/image38.png"/><Relationship Id="rId1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EAA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89516" y="497885"/>
            <a:ext cx="17418476" cy="9229659"/>
            <a:chOff x="0" y="0"/>
            <a:chExt cx="4587582" cy="243085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87582" cy="2430857"/>
            </a:xfrm>
            <a:custGeom>
              <a:avLst/>
              <a:gdLst/>
              <a:ahLst/>
              <a:cxnLst/>
              <a:rect l="l" t="t" r="r" b="b"/>
              <a:pathLst>
                <a:path w="4587582" h="2430857">
                  <a:moveTo>
                    <a:pt x="44447" y="0"/>
                  </a:moveTo>
                  <a:lnTo>
                    <a:pt x="4543135" y="0"/>
                  </a:lnTo>
                  <a:cubicBezTo>
                    <a:pt x="4554924" y="0"/>
                    <a:pt x="4566229" y="4683"/>
                    <a:pt x="4574564" y="13018"/>
                  </a:cubicBezTo>
                  <a:cubicBezTo>
                    <a:pt x="4582899" y="21353"/>
                    <a:pt x="4587582" y="32659"/>
                    <a:pt x="4587582" y="44447"/>
                  </a:cubicBezTo>
                  <a:lnTo>
                    <a:pt x="4587582" y="2386410"/>
                  </a:lnTo>
                  <a:cubicBezTo>
                    <a:pt x="4587582" y="2398198"/>
                    <a:pt x="4582899" y="2409503"/>
                    <a:pt x="4574564" y="2417838"/>
                  </a:cubicBezTo>
                  <a:cubicBezTo>
                    <a:pt x="4566229" y="2426174"/>
                    <a:pt x="4554924" y="2430857"/>
                    <a:pt x="4543135" y="2430857"/>
                  </a:cubicBezTo>
                  <a:lnTo>
                    <a:pt x="44447" y="2430857"/>
                  </a:lnTo>
                  <a:cubicBezTo>
                    <a:pt x="19899" y="2430857"/>
                    <a:pt x="0" y="2410957"/>
                    <a:pt x="0" y="2386410"/>
                  </a:cubicBezTo>
                  <a:lnTo>
                    <a:pt x="0" y="44447"/>
                  </a:lnTo>
                  <a:cubicBezTo>
                    <a:pt x="0" y="32659"/>
                    <a:pt x="4683" y="21353"/>
                    <a:pt x="13018" y="13018"/>
                  </a:cubicBezTo>
                  <a:cubicBezTo>
                    <a:pt x="21353" y="4683"/>
                    <a:pt x="32659" y="0"/>
                    <a:pt x="44447" y="0"/>
                  </a:cubicBezTo>
                  <a:close/>
                </a:path>
              </a:pathLst>
            </a:custGeom>
            <a:solidFill>
              <a:srgbClr val="F8F8EE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defTabSz="911212">
                <a:lnSpc>
                  <a:spcPts val="2658"/>
                </a:lnSpc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 rot="-1594742" flipH="1">
            <a:off x="-2332131" y="969952"/>
            <a:ext cx="5342378" cy="7080260"/>
          </a:xfrm>
          <a:custGeom>
            <a:avLst/>
            <a:gdLst/>
            <a:ahLst/>
            <a:cxnLst/>
            <a:rect l="l" t="t" r="r" b="b"/>
            <a:pathLst>
              <a:path w="5342378" h="7080260">
                <a:moveTo>
                  <a:pt x="5342378" y="0"/>
                </a:moveTo>
                <a:lnTo>
                  <a:pt x="0" y="0"/>
                </a:lnTo>
                <a:lnTo>
                  <a:pt x="0" y="7080260"/>
                </a:lnTo>
                <a:lnTo>
                  <a:pt x="5342378" y="7080260"/>
                </a:lnTo>
                <a:lnTo>
                  <a:pt x="534237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502782">
            <a:off x="15244826" y="719869"/>
            <a:ext cx="5326332" cy="7058995"/>
          </a:xfrm>
          <a:custGeom>
            <a:avLst/>
            <a:gdLst/>
            <a:ahLst/>
            <a:cxnLst/>
            <a:rect l="l" t="t" r="r" b="b"/>
            <a:pathLst>
              <a:path w="5326332" h="7058994">
                <a:moveTo>
                  <a:pt x="0" y="0"/>
                </a:moveTo>
                <a:lnTo>
                  <a:pt x="5326332" y="0"/>
                </a:lnTo>
                <a:lnTo>
                  <a:pt x="5326332" y="7058994"/>
                </a:lnTo>
                <a:lnTo>
                  <a:pt x="0" y="70589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-56866" y="7822699"/>
            <a:ext cx="18288000" cy="2423297"/>
          </a:xfrm>
          <a:custGeom>
            <a:avLst/>
            <a:gdLst/>
            <a:ahLst/>
            <a:cxnLst/>
            <a:rect l="l" t="t" r="r" b="b"/>
            <a:pathLst>
              <a:path w="18288000" h="8113222">
                <a:moveTo>
                  <a:pt x="18288000" y="0"/>
                </a:moveTo>
                <a:lnTo>
                  <a:pt x="0" y="0"/>
                </a:lnTo>
                <a:lnTo>
                  <a:pt x="0" y="8113222"/>
                </a:lnTo>
                <a:lnTo>
                  <a:pt x="18288000" y="8113222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3889875">
            <a:off x="14468043" y="994830"/>
            <a:ext cx="626317" cy="1580156"/>
          </a:xfrm>
          <a:custGeom>
            <a:avLst/>
            <a:gdLst/>
            <a:ahLst/>
            <a:cxnLst/>
            <a:rect l="l" t="t" r="r" b="b"/>
            <a:pathLst>
              <a:path w="626316" h="1580156">
                <a:moveTo>
                  <a:pt x="0" y="0"/>
                </a:moveTo>
                <a:lnTo>
                  <a:pt x="626316" y="0"/>
                </a:lnTo>
                <a:lnTo>
                  <a:pt x="626316" y="1580156"/>
                </a:lnTo>
                <a:lnTo>
                  <a:pt x="0" y="15801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7448282" flipH="1" flipV="1">
            <a:off x="11492105" y="7362800"/>
            <a:ext cx="765130" cy="1731778"/>
          </a:xfrm>
          <a:custGeom>
            <a:avLst/>
            <a:gdLst/>
            <a:ahLst/>
            <a:cxnLst/>
            <a:rect l="l" t="t" r="r" b="b"/>
            <a:pathLst>
              <a:path w="765131" h="1731777">
                <a:moveTo>
                  <a:pt x="765130" y="1731778"/>
                </a:moveTo>
                <a:lnTo>
                  <a:pt x="0" y="1731778"/>
                </a:lnTo>
                <a:lnTo>
                  <a:pt x="0" y="0"/>
                </a:lnTo>
                <a:lnTo>
                  <a:pt x="765130" y="0"/>
                </a:lnTo>
                <a:lnTo>
                  <a:pt x="765130" y="1731778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4076338" flipH="1">
            <a:off x="6909840" y="8676301"/>
            <a:ext cx="797321" cy="1804640"/>
          </a:xfrm>
          <a:custGeom>
            <a:avLst/>
            <a:gdLst/>
            <a:ahLst/>
            <a:cxnLst/>
            <a:rect l="l" t="t" r="r" b="b"/>
            <a:pathLst>
              <a:path w="797322" h="1804639">
                <a:moveTo>
                  <a:pt x="797322" y="0"/>
                </a:moveTo>
                <a:lnTo>
                  <a:pt x="0" y="0"/>
                </a:lnTo>
                <a:lnTo>
                  <a:pt x="0" y="1804639"/>
                </a:lnTo>
                <a:lnTo>
                  <a:pt x="797322" y="1804639"/>
                </a:lnTo>
                <a:lnTo>
                  <a:pt x="797322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19" name="Group 19"/>
          <p:cNvGrpSpPr/>
          <p:nvPr/>
        </p:nvGrpSpPr>
        <p:grpSpPr>
          <a:xfrm>
            <a:off x="1809323" y="6204864"/>
            <a:ext cx="886834" cy="886834"/>
            <a:chOff x="0" y="0"/>
            <a:chExt cx="812800" cy="812800"/>
          </a:xfrm>
        </p:grpSpPr>
        <p:sp>
          <p:nvSpPr>
            <p:cNvPr id="20" name="Freeform 20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DF6D8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defTabSz="911212">
                <a:lnSpc>
                  <a:spcPts val="2658"/>
                </a:lnSpc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5393975" y="6539282"/>
            <a:ext cx="886834" cy="886834"/>
            <a:chOff x="0" y="0"/>
            <a:chExt cx="812800" cy="812800"/>
          </a:xfrm>
        </p:grpSpPr>
        <p:sp>
          <p:nvSpPr>
            <p:cNvPr id="23" name="Freeform 23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DF6D8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defTabSz="911212">
                <a:lnSpc>
                  <a:spcPts val="2658"/>
                </a:lnSpc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C199E253-E690-B149-9783-642F13DC4EC7}"/>
              </a:ext>
            </a:extLst>
          </p:cNvPr>
          <p:cNvSpPr txBox="1"/>
          <p:nvPr/>
        </p:nvSpPr>
        <p:spPr>
          <a:xfrm>
            <a:off x="1524000" y="2856958"/>
            <a:ext cx="15293912" cy="2554224"/>
          </a:xfrm>
          <a:prstGeom prst="rect">
            <a:avLst/>
          </a:prstGeom>
          <a:noFill/>
        </p:spPr>
        <p:txBody>
          <a:bodyPr wrap="square" lIns="91115" tIns="45561" rIns="91115" bIns="45561" rtlCol="0">
            <a:spAutoFit/>
          </a:bodyPr>
          <a:lstStyle/>
          <a:p>
            <a:pPr algn="ctr" defTabSz="911212"/>
            <a:r>
              <a:rPr lang="en-US" sz="8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CHÀO MỪNG CÁC CÔ ĐẾN VỚI LỚP 3A3</a:t>
            </a:r>
            <a:endParaRPr lang="en-US" sz="88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" name="Picture 2">
            <a:extLst>
              <a:ext uri="{FF2B5EF4-FFF2-40B4-BE49-F238E27FC236}">
                <a16:creationId xmlns:a16="http://schemas.microsoft.com/office/drawing/2014/main" xmlns="" id="{0C00FCB1-C97C-B04F-9F91-CA1B32CA52A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767167" y="6323358"/>
            <a:ext cx="4109658" cy="4114800"/>
          </a:xfrm>
          <a:prstGeom prst="rect">
            <a:avLst/>
          </a:prstGeom>
        </p:spPr>
      </p:pic>
      <p:pic>
        <p:nvPicPr>
          <p:cNvPr id="29" name="Picture 4">
            <a:extLst>
              <a:ext uri="{FF2B5EF4-FFF2-40B4-BE49-F238E27FC236}">
                <a16:creationId xmlns:a16="http://schemas.microsoft.com/office/drawing/2014/main" xmlns="" id="{B8AB7ACC-E22D-8842-A40D-B42833553E4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3007086" y="5277459"/>
            <a:ext cx="4777708" cy="4569381"/>
          </a:xfrm>
          <a:prstGeom prst="rect">
            <a:avLst/>
          </a:prstGeom>
        </p:spPr>
      </p:pic>
      <p:sp>
        <p:nvSpPr>
          <p:cNvPr id="27" name="Title 1"/>
          <p:cNvSpPr txBox="1">
            <a:spLocks/>
          </p:cNvSpPr>
          <p:nvPr/>
        </p:nvSpPr>
        <p:spPr>
          <a:xfrm>
            <a:off x="1524000" y="569200"/>
            <a:ext cx="14579600" cy="1473557"/>
          </a:xfrm>
          <a:prstGeom prst="rect">
            <a:avLst/>
          </a:prstGeom>
        </p:spPr>
        <p:txBody>
          <a:bodyPr vert="horz" lIns="173721" tIns="86862" rIns="173721" bIns="86862" rtlCol="0" anchor="ctr">
            <a:normAutofit/>
          </a:bodyPr>
          <a:lstStyle>
            <a:lvl1pPr algn="l" defTabSz="685800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700" kern="1200" cap="all" spc="75">
                <a:solidFill>
                  <a:srgbClr val="0D0D0D"/>
                </a:solidFill>
                <a:latin typeface="+mj-lt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700">
                <a:solidFill>
                  <a:srgbClr val="0D0D0D"/>
                </a:solidFill>
                <a:latin typeface="Tw Cen MT Condensed" panose="020B0606020104020203"/>
              </a:defRPr>
            </a:lvl2pPr>
            <a:lvl3pPr algn="l" defTabSz="685800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700">
                <a:solidFill>
                  <a:srgbClr val="0D0D0D"/>
                </a:solidFill>
                <a:latin typeface="Tw Cen MT Condensed" panose="020B0606020104020203"/>
              </a:defRPr>
            </a:lvl3pPr>
            <a:lvl4pPr algn="l" defTabSz="685800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700">
                <a:solidFill>
                  <a:srgbClr val="0D0D0D"/>
                </a:solidFill>
                <a:latin typeface="Tw Cen MT Condensed" panose="020B0606020104020203"/>
              </a:defRPr>
            </a:lvl4pPr>
            <a:lvl5pPr algn="l" defTabSz="685800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700">
                <a:solidFill>
                  <a:srgbClr val="0D0D0D"/>
                </a:solidFill>
                <a:latin typeface="Tw Cen MT Condensed" panose="020B0606020104020203"/>
              </a:defRPr>
            </a:lvl5pPr>
            <a:lvl6pPr marL="457200" algn="l" defTabSz="685800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700">
                <a:solidFill>
                  <a:srgbClr val="0D0D0D"/>
                </a:solidFill>
                <a:latin typeface="Tw Cen MT Condensed" panose="020B0606020104020203"/>
              </a:defRPr>
            </a:lvl6pPr>
            <a:lvl7pPr marL="914400" algn="l" defTabSz="685800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700">
                <a:solidFill>
                  <a:srgbClr val="0D0D0D"/>
                </a:solidFill>
                <a:latin typeface="Tw Cen MT Condensed" panose="020B0606020104020203"/>
              </a:defRPr>
            </a:lvl7pPr>
            <a:lvl8pPr marL="1371600" algn="l" defTabSz="685800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700">
                <a:solidFill>
                  <a:srgbClr val="0D0D0D"/>
                </a:solidFill>
                <a:latin typeface="Tw Cen MT Condensed" panose="020B0606020104020203"/>
              </a:defRPr>
            </a:lvl8pPr>
            <a:lvl9pPr marL="1828800" algn="l" defTabSz="685800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700">
                <a:solidFill>
                  <a:srgbClr val="0D0D0D"/>
                </a:solidFill>
                <a:latin typeface="Tw Cen MT Condensed" panose="020B0606020104020203"/>
              </a:defRPr>
            </a:lvl9pPr>
          </a:lstStyle>
          <a:p>
            <a:pPr algn="ctr" eaLnBrk="1" hangingPunct="1"/>
            <a:r>
              <a:rPr lang="en-US" altLang="vi-VN" sz="3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THÀNH PHỐ </a:t>
            </a:r>
            <a:r>
              <a:rPr lang="en-US" altLang="vi-VN" sz="3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cẩm</a:t>
            </a:r>
            <a:r>
              <a:rPr lang="en-US" altLang="vi-VN" sz="3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</a:t>
            </a:r>
            <a:r>
              <a:rPr lang="en-US" altLang="vi-VN" sz="3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vi-VN" sz="3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vi-VN" sz="3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altLang="vi-VN" sz="3800" b="1" dirty="0">
                <a:solidFill>
                  <a:srgbClr val="00B050"/>
                </a:solidFill>
                <a:cs typeface="Times New Roman" panose="02020603050405020304" pitchFamily="18" charset="0"/>
              </a:rPr>
              <a:t>ƯỜNG</a:t>
            </a:r>
            <a:r>
              <a:rPr lang="en-US" altLang="vi-VN" sz="3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TIỂU </a:t>
            </a:r>
            <a:r>
              <a:rPr lang="en-US" altLang="vi-VN" sz="3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VÕ THỊ SÁU</a:t>
            </a:r>
            <a:r>
              <a:rPr lang="en-US" altLang="vi-VN" sz="3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vi-VN" sz="3800" b="1" dirty="0">
              <a:solidFill>
                <a:srgbClr val="00B05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683500" y="6510993"/>
            <a:ext cx="7162800" cy="698641"/>
          </a:xfrm>
          <a:prstGeom prst="rect">
            <a:avLst/>
          </a:prstGeom>
          <a:noFill/>
        </p:spPr>
        <p:txBody>
          <a:bodyPr wrap="square" lIns="173721" tIns="86862" rIns="173721" bIns="86862" rtlCol="0">
            <a:spAutoFit/>
          </a:bodyPr>
          <a:lstStyle/>
          <a:p>
            <a:pPr defTabSz="173726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GIÁO VIÊN: </a:t>
            </a:r>
            <a:r>
              <a:rPr lang="en-US" sz="3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3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3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endParaRPr lang="en-US" sz="3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7568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E2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Picture 1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12746908" flipV="1">
            <a:off x="-503617" y="9572013"/>
            <a:ext cx="1706338" cy="733594"/>
          </a:xfrm>
          <a:prstGeom prst="rect">
            <a:avLst/>
          </a:prstGeom>
        </p:spPr>
      </p:pic>
      <p:pic>
        <p:nvPicPr>
          <p:cNvPr id="151" name="Picture 15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7713094" y="9832966"/>
            <a:ext cx="211688" cy="211688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202103" y="1828127"/>
            <a:ext cx="5376698" cy="1607042"/>
            <a:chOff x="9039225" y="1212205"/>
            <a:chExt cx="2491659" cy="2648961"/>
          </a:xfrm>
        </p:grpSpPr>
        <p:sp>
          <p:nvSpPr>
            <p:cNvPr id="82" name="TextBox 82"/>
            <p:cNvSpPr txBox="1"/>
            <p:nvPr/>
          </p:nvSpPr>
          <p:spPr>
            <a:xfrm>
              <a:off x="9260837" y="1212205"/>
              <a:ext cx="2270047" cy="23764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defRPr/>
              </a:pPr>
              <a:endParaRPr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5" name="TextBox 85"/>
            <p:cNvSpPr txBox="1"/>
            <p:nvPr/>
          </p:nvSpPr>
          <p:spPr>
            <a:xfrm>
              <a:off x="9039225" y="1484710"/>
              <a:ext cx="2270047" cy="23764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defRPr/>
              </a:pPr>
              <a:endParaRPr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23" name="Picture 14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7713094" y="391937"/>
            <a:ext cx="288716" cy="288715"/>
          </a:xfrm>
          <a:prstGeom prst="rect">
            <a:avLst/>
          </a:prstGeom>
        </p:spPr>
      </p:pic>
      <p:pic>
        <p:nvPicPr>
          <p:cNvPr id="24" name="Picture 5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7751606" y="4701295"/>
            <a:ext cx="211688" cy="211688"/>
          </a:xfrm>
          <a:prstGeom prst="rect">
            <a:avLst/>
          </a:prstGeom>
        </p:spPr>
      </p:pic>
      <p:pic>
        <p:nvPicPr>
          <p:cNvPr id="26" name="Picture 15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21288336">
            <a:off x="15290" y="153733"/>
            <a:ext cx="1897832" cy="423832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6832756" y="688936"/>
            <a:ext cx="4241835" cy="1000256"/>
          </a:xfrm>
          <a:prstGeom prst="rect">
            <a:avLst/>
          </a:prstGeom>
        </p:spPr>
        <p:txBody>
          <a:bodyPr wrap="none" lIns="91424" tIns="45711" rIns="91424" bIns="45711">
            <a:spAutoFit/>
          </a:bodyPr>
          <a:lstStyle/>
          <a:p>
            <a:pPr algn="ctr">
              <a:defRPr/>
            </a:pPr>
            <a:r>
              <a:rPr lang="en-US" sz="59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VẬN DỤNG</a:t>
            </a:r>
          </a:p>
        </p:txBody>
      </p:sp>
      <p:sp>
        <p:nvSpPr>
          <p:cNvPr id="27" name="Rectangle 26"/>
          <p:cNvSpPr/>
          <p:nvPr/>
        </p:nvSpPr>
        <p:spPr>
          <a:xfrm>
            <a:off x="802635" y="2035257"/>
            <a:ext cx="10595908" cy="1323421"/>
          </a:xfrm>
          <a:prstGeom prst="rect">
            <a:avLst/>
          </a:prstGeom>
        </p:spPr>
        <p:txBody>
          <a:bodyPr wrap="square" lIns="91424" tIns="45711" rIns="91424" bIns="45711">
            <a:spAutoFit/>
          </a:bodyPr>
          <a:lstStyle/>
          <a:p>
            <a:pPr marL="571395" indent="-571395" algn="just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P</a:t>
            </a:r>
            <a:r>
              <a:rPr lang="vi-VN" sz="4000" dirty="0">
                <a:solidFill>
                  <a:prstClr val="black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hỏng vấn người thân hoặc hàng xóm về ước mơ ngày bé và  nghề nghiệp hiện nay.</a:t>
            </a:r>
            <a:endParaRPr lang="en-US" sz="4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506200" y="1371408"/>
            <a:ext cx="5157571" cy="3695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4"/>
          <p:cNvSpPr/>
          <p:nvPr/>
        </p:nvSpPr>
        <p:spPr>
          <a:xfrm>
            <a:off x="802635" y="5260214"/>
            <a:ext cx="16535054" cy="1323421"/>
          </a:xfrm>
          <a:prstGeom prst="rect">
            <a:avLst/>
          </a:prstGeom>
        </p:spPr>
        <p:txBody>
          <a:bodyPr wrap="square" lIns="91424" tIns="45711" rIns="91424" bIns="45711">
            <a:spAutoFit/>
          </a:bodyPr>
          <a:lstStyle/>
          <a:p>
            <a:pPr marL="661548" indent="-571395" algn="just"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198719" algn="l"/>
              </a:tabLst>
            </a:pPr>
            <a:r>
              <a:rPr lang="en-US" sz="4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Tìm</a:t>
            </a:r>
            <a:r>
              <a:rPr lang="en-US" sz="4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hiểu</a:t>
            </a:r>
            <a:r>
              <a:rPr lang="en-US" sz="4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thêm</a:t>
            </a:r>
            <a:r>
              <a:rPr lang="en-US" sz="4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và</a:t>
            </a:r>
            <a:r>
              <a:rPr lang="en-US" sz="4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ghi</a:t>
            </a:r>
            <a:r>
              <a:rPr lang="en-US" sz="4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lại</a:t>
            </a:r>
            <a:r>
              <a:rPr lang="en-US" sz="4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những</a:t>
            </a:r>
            <a:r>
              <a:rPr lang="en-US" sz="4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công</a:t>
            </a:r>
            <a:r>
              <a:rPr lang="en-US" sz="4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việc</a:t>
            </a:r>
            <a:r>
              <a:rPr lang="en-US" sz="4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trong</a:t>
            </a:r>
            <a:r>
              <a:rPr lang="en-US" sz="4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nghề</a:t>
            </a:r>
            <a:r>
              <a:rPr lang="en-US" sz="4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mình</a:t>
            </a:r>
            <a:r>
              <a:rPr lang="en-US" sz="4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yêu</a:t>
            </a:r>
            <a:r>
              <a:rPr lang="en-US" sz="4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thích</a:t>
            </a:r>
            <a:r>
              <a:rPr lang="en-US" sz="4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và</a:t>
            </a:r>
            <a:r>
              <a:rPr lang="en-US" sz="4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đức</a:t>
            </a:r>
            <a:r>
              <a:rPr lang="en-US" sz="4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tính</a:t>
            </a:r>
            <a:r>
              <a:rPr lang="en-US" sz="4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liên</a:t>
            </a:r>
            <a:r>
              <a:rPr lang="en-US" sz="4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quan</a:t>
            </a:r>
            <a:r>
              <a:rPr lang="en-US" sz="4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hoặc</a:t>
            </a:r>
            <a:r>
              <a:rPr lang="en-US" sz="4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cả</a:t>
            </a:r>
            <a:r>
              <a:rPr lang="en-US" sz="4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công</a:t>
            </a:r>
            <a:r>
              <a:rPr lang="en-US" sz="4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việc</a:t>
            </a:r>
            <a:r>
              <a:rPr lang="en-US" sz="4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của</a:t>
            </a:r>
            <a:r>
              <a:rPr lang="en-US" sz="4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người</a:t>
            </a:r>
            <a:r>
              <a:rPr lang="en-US" sz="4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thân</a:t>
            </a:r>
            <a:r>
              <a:rPr lang="en-US" sz="4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và</a:t>
            </a:r>
            <a:r>
              <a:rPr lang="en-US" sz="4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những</a:t>
            </a:r>
            <a:r>
              <a:rPr lang="en-US" sz="4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đức</a:t>
            </a:r>
            <a:r>
              <a:rPr lang="en-US" sz="4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tính</a:t>
            </a:r>
            <a:r>
              <a:rPr lang="en-US" sz="4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liên</a:t>
            </a:r>
            <a:r>
              <a:rPr lang="en-US" sz="4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quan</a:t>
            </a:r>
            <a:r>
              <a:rPr lang="en-US" sz="4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.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1262716"/>
              </p:ext>
            </p:extLst>
          </p:nvPr>
        </p:nvGraphicFramePr>
        <p:xfrm>
          <a:off x="2135815" y="6896101"/>
          <a:ext cx="14152056" cy="27431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17352">
                  <a:extLst>
                    <a:ext uri="{9D8B030D-6E8A-4147-A177-3AD203B41FA5}">
                      <a16:colId xmlns:a16="http://schemas.microsoft.com/office/drawing/2014/main" xmlns="" val="2382131124"/>
                    </a:ext>
                  </a:extLst>
                </a:gridCol>
                <a:gridCol w="4717352">
                  <a:extLst>
                    <a:ext uri="{9D8B030D-6E8A-4147-A177-3AD203B41FA5}">
                      <a16:colId xmlns:a16="http://schemas.microsoft.com/office/drawing/2014/main" xmlns="" val="3372530598"/>
                    </a:ext>
                  </a:extLst>
                </a:gridCol>
                <a:gridCol w="4717352">
                  <a:extLst>
                    <a:ext uri="{9D8B030D-6E8A-4147-A177-3AD203B41FA5}">
                      <a16:colId xmlns:a16="http://schemas.microsoft.com/office/drawing/2014/main" xmlns="" val="2819429333"/>
                    </a:ext>
                  </a:extLst>
                </a:gridCol>
              </a:tblGrid>
              <a:tr h="1755586">
                <a:tc>
                  <a:txBody>
                    <a:bodyPr/>
                    <a:lstStyle/>
                    <a:p>
                      <a:pPr algn="ctr"/>
                      <a:r>
                        <a:rPr lang="en-US" sz="35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Nghề</a:t>
                      </a:r>
                      <a:endParaRPr lang="en-US" sz="3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5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Công</a:t>
                      </a:r>
                      <a:r>
                        <a:rPr lang="en-US" sz="35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việc</a:t>
                      </a:r>
                      <a:r>
                        <a:rPr lang="en-US" sz="35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35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nghề</a:t>
                      </a:r>
                      <a:endParaRPr lang="en-US" sz="3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5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Đức</a:t>
                      </a:r>
                      <a:r>
                        <a:rPr lang="en-US" sz="35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tính</a:t>
                      </a:r>
                      <a:r>
                        <a:rPr lang="en-US" sz="35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35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nghề</a:t>
                      </a:r>
                      <a:endParaRPr lang="en-US" sz="3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15861564"/>
                  </a:ext>
                </a:extLst>
              </a:tr>
              <a:tr h="987613">
                <a:tc>
                  <a:txBody>
                    <a:bodyPr/>
                    <a:lstStyle/>
                    <a:p>
                      <a:pPr algn="ctr"/>
                      <a:endParaRPr lang="en-US" sz="35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5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111332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44624536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7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EAA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89516" y="497885"/>
            <a:ext cx="17418476" cy="9229659"/>
            <a:chOff x="0" y="0"/>
            <a:chExt cx="4587582" cy="243085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87582" cy="2430857"/>
            </a:xfrm>
            <a:custGeom>
              <a:avLst/>
              <a:gdLst/>
              <a:ahLst/>
              <a:cxnLst/>
              <a:rect l="l" t="t" r="r" b="b"/>
              <a:pathLst>
                <a:path w="4587582" h="2430857">
                  <a:moveTo>
                    <a:pt x="44447" y="0"/>
                  </a:moveTo>
                  <a:lnTo>
                    <a:pt x="4543135" y="0"/>
                  </a:lnTo>
                  <a:cubicBezTo>
                    <a:pt x="4554924" y="0"/>
                    <a:pt x="4566229" y="4683"/>
                    <a:pt x="4574564" y="13018"/>
                  </a:cubicBezTo>
                  <a:cubicBezTo>
                    <a:pt x="4582899" y="21353"/>
                    <a:pt x="4587582" y="32659"/>
                    <a:pt x="4587582" y="44447"/>
                  </a:cubicBezTo>
                  <a:lnTo>
                    <a:pt x="4587582" y="2386410"/>
                  </a:lnTo>
                  <a:cubicBezTo>
                    <a:pt x="4587582" y="2398198"/>
                    <a:pt x="4582899" y="2409503"/>
                    <a:pt x="4574564" y="2417838"/>
                  </a:cubicBezTo>
                  <a:cubicBezTo>
                    <a:pt x="4566229" y="2426174"/>
                    <a:pt x="4554924" y="2430857"/>
                    <a:pt x="4543135" y="2430857"/>
                  </a:cubicBezTo>
                  <a:lnTo>
                    <a:pt x="44447" y="2430857"/>
                  </a:lnTo>
                  <a:cubicBezTo>
                    <a:pt x="19899" y="2430857"/>
                    <a:pt x="0" y="2410957"/>
                    <a:pt x="0" y="2386410"/>
                  </a:cubicBezTo>
                  <a:lnTo>
                    <a:pt x="0" y="44447"/>
                  </a:lnTo>
                  <a:cubicBezTo>
                    <a:pt x="0" y="32659"/>
                    <a:pt x="4683" y="21353"/>
                    <a:pt x="13018" y="13018"/>
                  </a:cubicBezTo>
                  <a:cubicBezTo>
                    <a:pt x="21353" y="4683"/>
                    <a:pt x="32659" y="0"/>
                    <a:pt x="44447" y="0"/>
                  </a:cubicBezTo>
                  <a:close/>
                </a:path>
              </a:pathLst>
            </a:custGeom>
            <a:solidFill>
              <a:srgbClr val="F8F8EE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defTabSz="911212">
                <a:lnSpc>
                  <a:spcPts val="2658"/>
                </a:lnSpc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 rot="-1594742" flipH="1">
            <a:off x="-2332131" y="969952"/>
            <a:ext cx="5342378" cy="7080260"/>
          </a:xfrm>
          <a:custGeom>
            <a:avLst/>
            <a:gdLst/>
            <a:ahLst/>
            <a:cxnLst/>
            <a:rect l="l" t="t" r="r" b="b"/>
            <a:pathLst>
              <a:path w="5342378" h="7080260">
                <a:moveTo>
                  <a:pt x="5342378" y="0"/>
                </a:moveTo>
                <a:lnTo>
                  <a:pt x="0" y="0"/>
                </a:lnTo>
                <a:lnTo>
                  <a:pt x="0" y="7080260"/>
                </a:lnTo>
                <a:lnTo>
                  <a:pt x="5342378" y="7080260"/>
                </a:lnTo>
                <a:lnTo>
                  <a:pt x="534237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502782">
            <a:off x="15244826" y="719869"/>
            <a:ext cx="5326332" cy="7058995"/>
          </a:xfrm>
          <a:custGeom>
            <a:avLst/>
            <a:gdLst/>
            <a:ahLst/>
            <a:cxnLst/>
            <a:rect l="l" t="t" r="r" b="b"/>
            <a:pathLst>
              <a:path w="5326332" h="7058994">
                <a:moveTo>
                  <a:pt x="0" y="0"/>
                </a:moveTo>
                <a:lnTo>
                  <a:pt x="5326332" y="0"/>
                </a:lnTo>
                <a:lnTo>
                  <a:pt x="5326332" y="7058994"/>
                </a:lnTo>
                <a:lnTo>
                  <a:pt x="0" y="70589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-56866" y="7822699"/>
            <a:ext cx="18288000" cy="2423297"/>
          </a:xfrm>
          <a:custGeom>
            <a:avLst/>
            <a:gdLst/>
            <a:ahLst/>
            <a:cxnLst/>
            <a:rect l="l" t="t" r="r" b="b"/>
            <a:pathLst>
              <a:path w="18288000" h="8113222">
                <a:moveTo>
                  <a:pt x="18288000" y="0"/>
                </a:moveTo>
                <a:lnTo>
                  <a:pt x="0" y="0"/>
                </a:lnTo>
                <a:lnTo>
                  <a:pt x="0" y="8113222"/>
                </a:lnTo>
                <a:lnTo>
                  <a:pt x="18288000" y="8113222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3889875">
            <a:off x="14468043" y="994830"/>
            <a:ext cx="626317" cy="1580156"/>
          </a:xfrm>
          <a:custGeom>
            <a:avLst/>
            <a:gdLst/>
            <a:ahLst/>
            <a:cxnLst/>
            <a:rect l="l" t="t" r="r" b="b"/>
            <a:pathLst>
              <a:path w="626316" h="1580156">
                <a:moveTo>
                  <a:pt x="0" y="0"/>
                </a:moveTo>
                <a:lnTo>
                  <a:pt x="626316" y="0"/>
                </a:lnTo>
                <a:lnTo>
                  <a:pt x="626316" y="1580156"/>
                </a:lnTo>
                <a:lnTo>
                  <a:pt x="0" y="15801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7448282" flipH="1" flipV="1">
            <a:off x="11492105" y="7362800"/>
            <a:ext cx="765130" cy="1731778"/>
          </a:xfrm>
          <a:custGeom>
            <a:avLst/>
            <a:gdLst/>
            <a:ahLst/>
            <a:cxnLst/>
            <a:rect l="l" t="t" r="r" b="b"/>
            <a:pathLst>
              <a:path w="765131" h="1731777">
                <a:moveTo>
                  <a:pt x="765130" y="1731778"/>
                </a:moveTo>
                <a:lnTo>
                  <a:pt x="0" y="1731778"/>
                </a:lnTo>
                <a:lnTo>
                  <a:pt x="0" y="0"/>
                </a:lnTo>
                <a:lnTo>
                  <a:pt x="765130" y="0"/>
                </a:lnTo>
                <a:lnTo>
                  <a:pt x="765130" y="1731778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4076338" flipH="1">
            <a:off x="6909840" y="8676301"/>
            <a:ext cx="797321" cy="1804640"/>
          </a:xfrm>
          <a:custGeom>
            <a:avLst/>
            <a:gdLst/>
            <a:ahLst/>
            <a:cxnLst/>
            <a:rect l="l" t="t" r="r" b="b"/>
            <a:pathLst>
              <a:path w="797322" h="1804639">
                <a:moveTo>
                  <a:pt x="797322" y="0"/>
                </a:moveTo>
                <a:lnTo>
                  <a:pt x="0" y="0"/>
                </a:lnTo>
                <a:lnTo>
                  <a:pt x="0" y="1804639"/>
                </a:lnTo>
                <a:lnTo>
                  <a:pt x="797322" y="1804639"/>
                </a:lnTo>
                <a:lnTo>
                  <a:pt x="797322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19" name="Group 19"/>
          <p:cNvGrpSpPr/>
          <p:nvPr/>
        </p:nvGrpSpPr>
        <p:grpSpPr>
          <a:xfrm>
            <a:off x="1809323" y="6204864"/>
            <a:ext cx="886834" cy="886834"/>
            <a:chOff x="0" y="0"/>
            <a:chExt cx="812800" cy="812800"/>
          </a:xfrm>
        </p:grpSpPr>
        <p:sp>
          <p:nvSpPr>
            <p:cNvPr id="20" name="Freeform 20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DF6D8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defTabSz="911212">
                <a:lnSpc>
                  <a:spcPts val="2658"/>
                </a:lnSpc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5393975" y="6539282"/>
            <a:ext cx="886834" cy="886834"/>
            <a:chOff x="0" y="0"/>
            <a:chExt cx="812800" cy="812800"/>
          </a:xfrm>
        </p:grpSpPr>
        <p:sp>
          <p:nvSpPr>
            <p:cNvPr id="23" name="Freeform 23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DF6D8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defTabSz="911212">
                <a:lnSpc>
                  <a:spcPts val="2658"/>
                </a:lnSpc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C199E253-E690-B149-9783-642F13DC4EC7}"/>
              </a:ext>
            </a:extLst>
          </p:cNvPr>
          <p:cNvSpPr txBox="1"/>
          <p:nvPr/>
        </p:nvSpPr>
        <p:spPr>
          <a:xfrm>
            <a:off x="1524000" y="2856958"/>
            <a:ext cx="15293912" cy="1861727"/>
          </a:xfrm>
          <a:prstGeom prst="rect">
            <a:avLst/>
          </a:prstGeom>
          <a:noFill/>
        </p:spPr>
        <p:txBody>
          <a:bodyPr wrap="square" lIns="91115" tIns="45561" rIns="91115" bIns="45561" rtlCol="0">
            <a:spAutoFit/>
          </a:bodyPr>
          <a:lstStyle/>
          <a:p>
            <a:pPr algn="ctr" defTabSz="911212"/>
            <a:r>
              <a:rPr lang="en-US" sz="11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KHỞI ĐỘNG</a:t>
            </a:r>
            <a:endParaRPr lang="en-US" sz="13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" name="Picture 2" descr="https://lh4.googleusercontent.com/N5e0qDBxcyPabKzKve-sv9xUNthyCZvq62FshKDQb28PJ58fbv8ziUua-DT4pIo8IOrYljymS75Pp5x25_TW2dn565up_0CFEvaCcMoh825TAlhEsDM1yfhmVCA9czEIZiaeiJ4Moirg1wgIByJpbvQXdhOPiPZysbn1YAt8Bk2eaE2WRjV4YQBf8NOF6Vq0P3PLk2n4YA=nw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8800" y="5905500"/>
            <a:ext cx="11430000" cy="4403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2520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7"/>
          <p:cNvSpPr txBox="1"/>
          <p:nvPr/>
        </p:nvSpPr>
        <p:spPr>
          <a:xfrm>
            <a:off x="1676400" y="952500"/>
            <a:ext cx="14384162" cy="221599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32" rtl="0" eaLnBrk="1" latinLnBrk="0" hangingPunct="1">
              <a:defRPr sz="17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116" algn="l" defTabSz="914232" rtl="0" eaLnBrk="1" latinLnBrk="0" hangingPunct="1">
              <a:defRPr sz="17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232" algn="l" defTabSz="914232" rtl="0" eaLnBrk="1" latinLnBrk="0" hangingPunct="1">
              <a:defRPr sz="17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348" algn="l" defTabSz="914232" rtl="0" eaLnBrk="1" latinLnBrk="0" hangingPunct="1">
              <a:defRPr sz="17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463" algn="l" defTabSz="914232" rtl="0" eaLnBrk="1" latinLnBrk="0" hangingPunct="1">
              <a:defRPr sz="17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5579" algn="l" defTabSz="914232" rtl="0" eaLnBrk="1" latinLnBrk="0" hangingPunct="1">
              <a:defRPr sz="17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2695" algn="l" defTabSz="914232" rtl="0" eaLnBrk="1" latinLnBrk="0" hangingPunct="1">
              <a:defRPr sz="17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199811" algn="l" defTabSz="914232" rtl="0" eaLnBrk="1" latinLnBrk="0" hangingPunct="1">
              <a:defRPr sz="17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6927" algn="l" defTabSz="914232" rtl="0" eaLnBrk="1" latinLnBrk="0" hangingPunct="1">
              <a:defRPr sz="17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lnSpc>
                <a:spcPct val="150000"/>
              </a:lnSpc>
              <a:defRPr/>
            </a:pPr>
            <a:r>
              <a:rPr lang="en-US" sz="46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vi-VN" sz="46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Tham gia diễn kịch tương tác </a:t>
            </a:r>
            <a:r>
              <a:rPr lang="vi-VN" sz="4600" b="1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Xưởng may áo ấm </a:t>
            </a:r>
            <a:r>
              <a:rPr lang="vi-VN" sz="46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 nhà văn Võ Quảng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8364" y="3771900"/>
            <a:ext cx="11510963" cy="6175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5287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E2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/>
          <p:cNvGrpSpPr/>
          <p:nvPr/>
        </p:nvGrpSpPr>
        <p:grpSpPr>
          <a:xfrm>
            <a:off x="1249347" y="439964"/>
            <a:ext cx="15514260" cy="9289898"/>
            <a:chOff x="2900811" y="1943932"/>
            <a:chExt cx="12651037" cy="6229931"/>
          </a:xfrm>
        </p:grpSpPr>
        <p:grpSp>
          <p:nvGrpSpPr>
            <p:cNvPr id="2" name="Group 2"/>
            <p:cNvGrpSpPr/>
            <p:nvPr/>
          </p:nvGrpSpPr>
          <p:grpSpPr>
            <a:xfrm>
              <a:off x="3065470" y="1943932"/>
              <a:ext cx="12486378" cy="6048956"/>
              <a:chOff x="0" y="0"/>
              <a:chExt cx="4875336" cy="2361829"/>
            </a:xfrm>
          </p:grpSpPr>
          <p:sp>
            <p:nvSpPr>
              <p:cNvPr id="3" name="Freeform 3"/>
              <p:cNvSpPr/>
              <p:nvPr/>
            </p:nvSpPr>
            <p:spPr>
              <a:xfrm>
                <a:off x="0" y="0"/>
                <a:ext cx="4875335" cy="2361829"/>
              </a:xfrm>
              <a:custGeom>
                <a:avLst/>
                <a:gdLst/>
                <a:ahLst/>
                <a:cxnLst/>
                <a:rect l="l" t="t" r="r" b="b"/>
                <a:pathLst>
                  <a:path w="4875335" h="2361829">
                    <a:moveTo>
                      <a:pt x="11781" y="0"/>
                    </a:moveTo>
                    <a:lnTo>
                      <a:pt x="4863555" y="0"/>
                    </a:lnTo>
                    <a:cubicBezTo>
                      <a:pt x="4866679" y="0"/>
                      <a:pt x="4869676" y="1241"/>
                      <a:pt x="4871885" y="3450"/>
                    </a:cubicBezTo>
                    <a:cubicBezTo>
                      <a:pt x="4874094" y="5660"/>
                      <a:pt x="4875335" y="8656"/>
                      <a:pt x="4875335" y="11781"/>
                    </a:cubicBezTo>
                    <a:lnTo>
                      <a:pt x="4875335" y="2350049"/>
                    </a:lnTo>
                    <a:cubicBezTo>
                      <a:pt x="4875335" y="2353173"/>
                      <a:pt x="4874094" y="2356169"/>
                      <a:pt x="4871885" y="2358379"/>
                    </a:cubicBezTo>
                    <a:cubicBezTo>
                      <a:pt x="4869676" y="2360588"/>
                      <a:pt x="4866679" y="2361829"/>
                      <a:pt x="4863555" y="2361829"/>
                    </a:cubicBezTo>
                    <a:lnTo>
                      <a:pt x="11781" y="2361829"/>
                    </a:lnTo>
                    <a:cubicBezTo>
                      <a:pt x="8656" y="2361829"/>
                      <a:pt x="5660" y="2360588"/>
                      <a:pt x="3450" y="2358379"/>
                    </a:cubicBezTo>
                    <a:cubicBezTo>
                      <a:pt x="1241" y="2356169"/>
                      <a:pt x="0" y="2353173"/>
                      <a:pt x="0" y="2350049"/>
                    </a:cubicBezTo>
                    <a:lnTo>
                      <a:pt x="0" y="11781"/>
                    </a:lnTo>
                    <a:cubicBezTo>
                      <a:pt x="0" y="8656"/>
                      <a:pt x="1241" y="5660"/>
                      <a:pt x="3450" y="3450"/>
                    </a:cubicBezTo>
                    <a:cubicBezTo>
                      <a:pt x="5660" y="1241"/>
                      <a:pt x="8656" y="0"/>
                      <a:pt x="11781" y="0"/>
                    </a:cubicBezTo>
                    <a:close/>
                  </a:path>
                </a:pathLst>
              </a:custGeom>
              <a:solidFill>
                <a:srgbClr val="3D468A"/>
              </a:solidFill>
              <a:ln w="38100">
                <a:solidFill>
                  <a:srgbClr val="000000"/>
                </a:solidFill>
              </a:ln>
            </p:spPr>
          </p:sp>
          <p:sp>
            <p:nvSpPr>
              <p:cNvPr id="4" name="TextBox 4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8"/>
                  </a:lnSpc>
                </a:pPr>
                <a:endParaRPr/>
              </a:p>
            </p:txBody>
          </p:sp>
        </p:grpSp>
        <p:sp>
          <p:nvSpPr>
            <p:cNvPr id="6" name="Freeform 6"/>
            <p:cNvSpPr/>
            <p:nvPr/>
          </p:nvSpPr>
          <p:spPr>
            <a:xfrm>
              <a:off x="2900811" y="2124907"/>
              <a:ext cx="12486375" cy="6048956"/>
            </a:xfrm>
            <a:custGeom>
              <a:avLst/>
              <a:gdLst/>
              <a:ahLst/>
              <a:cxnLst/>
              <a:rect l="l" t="t" r="r" b="b"/>
              <a:pathLst>
                <a:path w="4875335" h="2361829">
                  <a:moveTo>
                    <a:pt x="11781" y="0"/>
                  </a:moveTo>
                  <a:lnTo>
                    <a:pt x="4863555" y="0"/>
                  </a:lnTo>
                  <a:cubicBezTo>
                    <a:pt x="4866679" y="0"/>
                    <a:pt x="4869676" y="1241"/>
                    <a:pt x="4871885" y="3450"/>
                  </a:cubicBezTo>
                  <a:cubicBezTo>
                    <a:pt x="4874094" y="5660"/>
                    <a:pt x="4875335" y="8656"/>
                    <a:pt x="4875335" y="11781"/>
                  </a:cubicBezTo>
                  <a:lnTo>
                    <a:pt x="4875335" y="2350049"/>
                  </a:lnTo>
                  <a:cubicBezTo>
                    <a:pt x="4875335" y="2353173"/>
                    <a:pt x="4874094" y="2356169"/>
                    <a:pt x="4871885" y="2358379"/>
                  </a:cubicBezTo>
                  <a:cubicBezTo>
                    <a:pt x="4869676" y="2360588"/>
                    <a:pt x="4866679" y="2361829"/>
                    <a:pt x="4863555" y="2361829"/>
                  </a:cubicBezTo>
                  <a:lnTo>
                    <a:pt x="11781" y="2361829"/>
                  </a:lnTo>
                  <a:cubicBezTo>
                    <a:pt x="8656" y="2361829"/>
                    <a:pt x="5660" y="2360588"/>
                    <a:pt x="3450" y="2358379"/>
                  </a:cubicBezTo>
                  <a:cubicBezTo>
                    <a:pt x="1241" y="2356169"/>
                    <a:pt x="0" y="2353173"/>
                    <a:pt x="0" y="2350049"/>
                  </a:cubicBezTo>
                  <a:lnTo>
                    <a:pt x="0" y="11781"/>
                  </a:lnTo>
                  <a:cubicBezTo>
                    <a:pt x="0" y="8656"/>
                    <a:pt x="1241" y="5660"/>
                    <a:pt x="3450" y="3450"/>
                  </a:cubicBezTo>
                  <a:cubicBezTo>
                    <a:pt x="5660" y="1241"/>
                    <a:pt x="8656" y="0"/>
                    <a:pt x="11781" y="0"/>
                  </a:cubicBezTo>
                  <a:close/>
                </a:path>
              </a:pathLst>
            </a:custGeom>
            <a:solidFill>
              <a:srgbClr val="FFFFFF"/>
            </a:solidFill>
            <a:ln w="38100">
              <a:solidFill>
                <a:srgbClr val="000000"/>
              </a:solidFill>
            </a:ln>
          </p:spPr>
        </p:sp>
      </p:grpSp>
      <p:pic>
        <p:nvPicPr>
          <p:cNvPr id="19" name="Picture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2521375" flipV="1">
            <a:off x="951404" y="8775494"/>
            <a:ext cx="2087744" cy="897568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028701" y="5637066"/>
            <a:ext cx="292114" cy="292113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8436906" y="9170025"/>
            <a:ext cx="238540" cy="238538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0972801" y="750810"/>
            <a:ext cx="292114" cy="292113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392788" y="9515682"/>
            <a:ext cx="214180" cy="214179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7045120" y="3886616"/>
            <a:ext cx="214180" cy="214179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685800" y="712602"/>
            <a:ext cx="214180" cy="214179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-2307197">
            <a:off x="16683032" y="667068"/>
            <a:ext cx="1152536" cy="249367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-2307197">
            <a:off x="452434" y="1708946"/>
            <a:ext cx="1152536" cy="249367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-2307197">
            <a:off x="16335554" y="9371331"/>
            <a:ext cx="1152536" cy="249367"/>
          </a:xfrm>
          <a:prstGeom prst="rect">
            <a:avLst/>
          </a:prstGeom>
        </p:spPr>
      </p:pic>
      <p:pic>
        <p:nvPicPr>
          <p:cNvPr id="34" name="Picture 1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flipH="1">
            <a:off x="15100764" y="7271101"/>
            <a:ext cx="4026184" cy="31770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F7873C7-8434-2A71-9218-3291B4CF936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40368" y="651722"/>
            <a:ext cx="9146632" cy="886396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668000" y="720013"/>
            <a:ext cx="5556258" cy="95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4400"/>
            <a:r>
              <a:rPr lang="en-US" sz="4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Võ</a:t>
            </a:r>
            <a:r>
              <a:rPr lang="en-US" sz="4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Quảng</a:t>
            </a:r>
            <a:r>
              <a:rPr lang="en-US" sz="4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(0</a:t>
            </a:r>
            <a:r>
              <a:rPr lang="vi-VN" sz="4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4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/0</a:t>
            </a:r>
            <a:r>
              <a:rPr lang="vi-VN" sz="4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4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vi-VN" sz="4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192</a:t>
            </a:r>
            <a:r>
              <a:rPr lang="en-US" sz="4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0 - </a:t>
            </a:r>
            <a:r>
              <a:rPr lang="vi-VN" sz="4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15</a:t>
            </a:r>
            <a:r>
              <a:rPr lang="en-US" sz="4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/0</a:t>
            </a:r>
            <a:r>
              <a:rPr lang="vi-VN" sz="4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4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vi-VN" sz="4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2007</a:t>
            </a:r>
            <a:r>
              <a:rPr lang="en-US" sz="4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4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4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4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</a:t>
            </a:r>
            <a:r>
              <a:rPr lang="en-US" sz="4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uảng</a:t>
            </a:r>
            <a:r>
              <a:rPr lang="en-US" sz="4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Nam.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ea typeface="Times New Roman"/>
                <a:cs typeface="Times New Roman" pitchFamily="18" charset="0"/>
              </a:rPr>
              <a:t>không</a:t>
            </a:r>
            <a:r>
              <a:rPr lang="en-US" sz="44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Times New Roman"/>
                <a:cs typeface="Times New Roman" pitchFamily="18" charset="0"/>
              </a:rPr>
              <a:t>chỉ</a:t>
            </a:r>
            <a:r>
              <a:rPr lang="en-US" sz="4400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Times New Roman"/>
                <a:cs typeface="Times New Roman" pitchFamily="18" charset="0"/>
              </a:rPr>
              <a:t>là</a:t>
            </a:r>
            <a:r>
              <a:rPr lang="en-US" sz="4400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Times New Roman"/>
                <a:cs typeface="Times New Roman" pitchFamily="18" charset="0"/>
              </a:rPr>
              <a:t>một</a:t>
            </a:r>
            <a:r>
              <a:rPr lang="en-US" sz="4400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Times New Roman"/>
                <a:cs typeface="Times New Roman" pitchFamily="18" charset="0"/>
              </a:rPr>
              <a:t>nhà</a:t>
            </a:r>
            <a:r>
              <a:rPr lang="en-US" sz="4400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Times New Roman"/>
                <a:cs typeface="Times New Roman" pitchFamily="18" charset="0"/>
              </a:rPr>
              <a:t>văn</a:t>
            </a:r>
            <a:r>
              <a:rPr lang="en-US" sz="4400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Times New Roman"/>
                <a:cs typeface="Times New Roman" pitchFamily="18" charset="0"/>
              </a:rPr>
              <a:t>mà</a:t>
            </a:r>
            <a:r>
              <a:rPr lang="en-US" sz="4400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Times New Roman"/>
                <a:cs typeface="Times New Roman" pitchFamily="18" charset="0"/>
              </a:rPr>
              <a:t>còn</a:t>
            </a:r>
            <a:r>
              <a:rPr lang="en-US" sz="4400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Times New Roman"/>
                <a:cs typeface="Times New Roman" pitchFamily="18" charset="0"/>
              </a:rPr>
              <a:t>là</a:t>
            </a:r>
            <a:r>
              <a:rPr lang="en-US" sz="4400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Times New Roman"/>
                <a:cs typeface="Times New Roman" pitchFamily="18" charset="0"/>
              </a:rPr>
              <a:t>một</a:t>
            </a:r>
            <a:r>
              <a:rPr lang="en-US" sz="4400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Times New Roman"/>
                <a:cs typeface="Times New Roman" pitchFamily="18" charset="0"/>
              </a:rPr>
              <a:t>nhà</a:t>
            </a:r>
            <a:r>
              <a:rPr lang="en-US" sz="4400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Times New Roman"/>
                <a:cs typeface="Times New Roman" pitchFamily="18" charset="0"/>
              </a:rPr>
              <a:t>giáo</a:t>
            </a:r>
            <a:r>
              <a:rPr lang="en-US" sz="4400" dirty="0"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en-US" sz="4400" dirty="0" err="1">
                <a:latin typeface="Times New Roman" pitchFamily="18" charset="0"/>
                <a:ea typeface="Times New Roman"/>
                <a:cs typeface="Times New Roman" pitchFamily="18" charset="0"/>
              </a:rPr>
              <a:t>nhà</a:t>
            </a:r>
            <a:r>
              <a:rPr lang="en-US" sz="4400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Times New Roman"/>
                <a:cs typeface="Times New Roman" pitchFamily="18" charset="0"/>
              </a:rPr>
              <a:t>biên</a:t>
            </a:r>
            <a:r>
              <a:rPr lang="en-US" sz="4400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Times New Roman"/>
                <a:cs typeface="Times New Roman" pitchFamily="18" charset="0"/>
              </a:rPr>
              <a:t>tập</a:t>
            </a:r>
            <a:r>
              <a:rPr lang="en-US" sz="4400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Times New Roman"/>
                <a:cs typeface="Times New Roman" pitchFamily="18" charset="0"/>
              </a:rPr>
              <a:t>và</a:t>
            </a:r>
            <a:r>
              <a:rPr lang="en-US" sz="4400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Times New Roman"/>
                <a:cs typeface="Times New Roman" pitchFamily="18" charset="0"/>
              </a:rPr>
              <a:t>nhà</a:t>
            </a:r>
            <a:r>
              <a:rPr lang="en-US" sz="4400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Times New Roman"/>
                <a:cs typeface="Times New Roman" pitchFamily="18" charset="0"/>
              </a:rPr>
              <a:t>hoạt</a:t>
            </a:r>
            <a:r>
              <a:rPr lang="en-US" sz="4400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Times New Roman"/>
                <a:cs typeface="Times New Roman" pitchFamily="18" charset="0"/>
              </a:rPr>
              <a:t>động</a:t>
            </a:r>
            <a:r>
              <a:rPr lang="en-US" sz="4400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Times New Roman"/>
                <a:cs typeface="Times New Roman" pitchFamily="18" charset="0"/>
              </a:rPr>
              <a:t>văn</a:t>
            </a:r>
            <a:r>
              <a:rPr lang="en-US" sz="4400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Times New Roman"/>
                <a:cs typeface="Times New Roman" pitchFamily="18" charset="0"/>
              </a:rPr>
              <a:t>hóa</a:t>
            </a:r>
            <a:r>
              <a:rPr lang="en-US" sz="4400" dirty="0">
                <a:latin typeface="Times New Roman" pitchFamily="18" charset="0"/>
                <a:ea typeface="Times New Roman"/>
                <a:cs typeface="Times New Roman" pitchFamily="18" charset="0"/>
              </a:rPr>
              <a:t>. </a:t>
            </a:r>
            <a:r>
              <a:rPr lang="en-US" sz="4400" dirty="0" err="1">
                <a:latin typeface="Times New Roman" pitchFamily="18" charset="0"/>
                <a:ea typeface="Times New Roman"/>
                <a:cs typeface="Times New Roman" pitchFamily="18" charset="0"/>
              </a:rPr>
              <a:t>Ông</a:t>
            </a:r>
            <a:r>
              <a:rPr lang="en-US" sz="4400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Times New Roman"/>
                <a:cs typeface="Times New Roman" pitchFamily="18" charset="0"/>
              </a:rPr>
              <a:t>nổi</a:t>
            </a:r>
            <a:r>
              <a:rPr lang="en-US" sz="4400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Times New Roman"/>
                <a:cs typeface="Times New Roman" pitchFamily="18" charset="0"/>
              </a:rPr>
              <a:t>tiếng</a:t>
            </a:r>
            <a:r>
              <a:rPr lang="en-US" sz="4400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Times New Roman"/>
                <a:cs typeface="Times New Roman" pitchFamily="18" charset="0"/>
              </a:rPr>
              <a:t>với</a:t>
            </a:r>
            <a:r>
              <a:rPr lang="en-US" sz="4400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Times New Roman"/>
                <a:cs typeface="Times New Roman" pitchFamily="18" charset="0"/>
              </a:rPr>
              <a:t>những</a:t>
            </a:r>
            <a:r>
              <a:rPr lang="en-US" sz="4400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Times New Roman"/>
                <a:cs typeface="Times New Roman" pitchFamily="18" charset="0"/>
              </a:rPr>
              <a:t>tác</a:t>
            </a:r>
            <a:r>
              <a:rPr lang="en-US" sz="4400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Times New Roman"/>
                <a:cs typeface="Times New Roman" pitchFamily="18" charset="0"/>
              </a:rPr>
              <a:t>phẩm</a:t>
            </a:r>
            <a:r>
              <a:rPr lang="en-US" sz="4400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Times New Roman"/>
                <a:cs typeface="Times New Roman" pitchFamily="18" charset="0"/>
              </a:rPr>
              <a:t>viết</a:t>
            </a:r>
            <a:r>
              <a:rPr lang="en-US" sz="4400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Times New Roman"/>
                <a:cs typeface="Times New Roman" pitchFamily="18" charset="0"/>
              </a:rPr>
              <a:t>cho</a:t>
            </a:r>
            <a:r>
              <a:rPr lang="en-US" sz="4400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Times New Roman"/>
                <a:cs typeface="Times New Roman" pitchFamily="18" charset="0"/>
              </a:rPr>
              <a:t>thiếu</a:t>
            </a:r>
            <a:r>
              <a:rPr lang="en-US" sz="4400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Times New Roman"/>
                <a:cs typeface="Times New Roman" pitchFamily="18" charset="0"/>
              </a:rPr>
              <a:t>nhi</a:t>
            </a:r>
            <a:r>
              <a:rPr lang="en-US" sz="4400" dirty="0"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en-US" sz="4400" dirty="0" err="1">
                <a:latin typeface="Times New Roman" pitchFamily="18" charset="0"/>
                <a:ea typeface="Times New Roman"/>
                <a:cs typeface="Times New Roman" pitchFamily="18" charset="0"/>
              </a:rPr>
              <a:t>với</a:t>
            </a:r>
            <a:r>
              <a:rPr lang="en-US" sz="4400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Times New Roman"/>
                <a:cs typeface="Times New Roman" pitchFamily="18" charset="0"/>
              </a:rPr>
              <a:t>ngôn</a:t>
            </a:r>
            <a:r>
              <a:rPr lang="en-US" sz="4400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Times New Roman"/>
                <a:cs typeface="Times New Roman" pitchFamily="18" charset="0"/>
              </a:rPr>
              <a:t>ngữ</a:t>
            </a:r>
            <a:r>
              <a:rPr lang="en-US" sz="4400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Times New Roman"/>
                <a:cs typeface="Times New Roman" pitchFamily="18" charset="0"/>
              </a:rPr>
              <a:t>giản</a:t>
            </a:r>
            <a:r>
              <a:rPr lang="en-US" sz="4400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Times New Roman"/>
                <a:cs typeface="Times New Roman" pitchFamily="18" charset="0"/>
              </a:rPr>
              <a:t>dị</a:t>
            </a:r>
            <a:r>
              <a:rPr lang="en-US" sz="4400" dirty="0"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en-US" sz="4400" dirty="0" err="1">
                <a:latin typeface="Times New Roman" pitchFamily="18" charset="0"/>
                <a:ea typeface="Times New Roman"/>
                <a:cs typeface="Times New Roman" pitchFamily="18" charset="0"/>
              </a:rPr>
              <a:t>gần</a:t>
            </a:r>
            <a:r>
              <a:rPr lang="en-US" sz="4400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Times New Roman"/>
                <a:cs typeface="Times New Roman" pitchFamily="18" charset="0"/>
              </a:rPr>
              <a:t>gũi</a:t>
            </a:r>
            <a:r>
              <a:rPr lang="en-US" sz="4400" dirty="0"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en-US" sz="4400" dirty="0" err="1">
                <a:latin typeface="Times New Roman" pitchFamily="18" charset="0"/>
                <a:ea typeface="Times New Roman"/>
                <a:cs typeface="Times New Roman" pitchFamily="18" charset="0"/>
              </a:rPr>
              <a:t>giúp</a:t>
            </a:r>
            <a:r>
              <a:rPr lang="en-US" sz="4400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Times New Roman"/>
                <a:cs typeface="Times New Roman" pitchFamily="18" charset="0"/>
              </a:rPr>
              <a:t>các</a:t>
            </a:r>
            <a:r>
              <a:rPr lang="en-US" sz="4400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Times New Roman"/>
                <a:cs typeface="Times New Roman" pitchFamily="18" charset="0"/>
              </a:rPr>
              <a:t>em</a:t>
            </a:r>
            <a:r>
              <a:rPr lang="en-US" sz="4400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Times New Roman"/>
                <a:cs typeface="Times New Roman" pitchFamily="18" charset="0"/>
              </a:rPr>
              <a:t>nhỏ</a:t>
            </a:r>
            <a:r>
              <a:rPr lang="en-US" sz="4400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Times New Roman"/>
                <a:cs typeface="Times New Roman" pitchFamily="18" charset="0"/>
              </a:rPr>
              <a:t>dễ</a:t>
            </a:r>
            <a:r>
              <a:rPr lang="en-US" sz="4400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Times New Roman"/>
                <a:cs typeface="Times New Roman" pitchFamily="18" charset="0"/>
              </a:rPr>
              <a:t>dàng</a:t>
            </a:r>
            <a:r>
              <a:rPr lang="en-US" sz="4400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Times New Roman"/>
                <a:cs typeface="Times New Roman" pitchFamily="18" charset="0"/>
              </a:rPr>
              <a:t>tiếp</a:t>
            </a:r>
            <a:r>
              <a:rPr lang="en-US" sz="4400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Times New Roman"/>
                <a:cs typeface="Times New Roman" pitchFamily="18" charset="0"/>
              </a:rPr>
              <a:t>cận</a:t>
            </a:r>
            <a:r>
              <a:rPr lang="en-US" sz="4400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Times New Roman"/>
                <a:cs typeface="Times New Roman" pitchFamily="18" charset="0"/>
              </a:rPr>
              <a:t>và</a:t>
            </a:r>
            <a:r>
              <a:rPr lang="en-US" sz="4400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Times New Roman"/>
                <a:cs typeface="Times New Roman" pitchFamily="18" charset="0"/>
              </a:rPr>
              <a:t>yêu</a:t>
            </a:r>
            <a:r>
              <a:rPr lang="en-US" sz="4400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Times New Roman"/>
                <a:cs typeface="Times New Roman" pitchFamily="18" charset="0"/>
              </a:rPr>
              <a:t>thích</a:t>
            </a:r>
            <a:r>
              <a:rPr lang="en-US" sz="4400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Times New Roman"/>
                <a:cs typeface="Times New Roman" pitchFamily="18" charset="0"/>
              </a:rPr>
              <a:t>văn</a:t>
            </a:r>
            <a:r>
              <a:rPr lang="en-US" sz="4400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Times New Roman"/>
                <a:cs typeface="Times New Roman" pitchFamily="18" charset="0"/>
              </a:rPr>
              <a:t>học</a:t>
            </a:r>
            <a:r>
              <a:rPr lang="en-US" sz="4400" dirty="0">
                <a:latin typeface="Times New Roman" pitchFamily="18" charset="0"/>
                <a:ea typeface="Times New Roman"/>
                <a:cs typeface="Times New Roman" pitchFamily="18" charset="0"/>
              </a:rPr>
              <a:t>.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warp dir="in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E2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104550">
            <a:off x="-1076511" y="285689"/>
            <a:ext cx="2221918" cy="480742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104550">
            <a:off x="16876382" y="9365054"/>
            <a:ext cx="2016244" cy="436241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860089" y="1614128"/>
            <a:ext cx="292114" cy="292113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927585" y="1760185"/>
            <a:ext cx="292114" cy="292113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7302128" y="652427"/>
            <a:ext cx="299908" cy="299907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720890" y="676740"/>
            <a:ext cx="14807538" cy="2318600"/>
            <a:chOff x="3721543" y="542058"/>
            <a:chExt cx="14807538" cy="2318600"/>
          </a:xfrm>
        </p:grpSpPr>
        <p:sp>
          <p:nvSpPr>
            <p:cNvPr id="6" name="Freeform 6"/>
            <p:cNvSpPr/>
            <p:nvPr/>
          </p:nvSpPr>
          <p:spPr>
            <a:xfrm>
              <a:off x="3721543" y="542058"/>
              <a:ext cx="14807538" cy="2269494"/>
            </a:xfrm>
            <a:custGeom>
              <a:avLst/>
              <a:gdLst/>
              <a:ahLst/>
              <a:cxnLst/>
              <a:rect l="l" t="t" r="r" b="b"/>
              <a:pathLst>
                <a:path w="6119475" h="621046">
                  <a:moveTo>
                    <a:pt x="9385" y="0"/>
                  </a:moveTo>
                  <a:lnTo>
                    <a:pt x="6110089" y="0"/>
                  </a:lnTo>
                  <a:cubicBezTo>
                    <a:pt x="6112579" y="0"/>
                    <a:pt x="6114966" y="989"/>
                    <a:pt x="6116726" y="2749"/>
                  </a:cubicBezTo>
                  <a:cubicBezTo>
                    <a:pt x="6118486" y="4509"/>
                    <a:pt x="6119475" y="6896"/>
                    <a:pt x="6119475" y="9385"/>
                  </a:cubicBezTo>
                  <a:lnTo>
                    <a:pt x="6119475" y="611661"/>
                  </a:lnTo>
                  <a:cubicBezTo>
                    <a:pt x="6119475" y="614150"/>
                    <a:pt x="6118486" y="616537"/>
                    <a:pt x="6116726" y="618297"/>
                  </a:cubicBezTo>
                  <a:cubicBezTo>
                    <a:pt x="6114966" y="620057"/>
                    <a:pt x="6112579" y="621046"/>
                    <a:pt x="6110089" y="621046"/>
                  </a:cubicBezTo>
                  <a:lnTo>
                    <a:pt x="9385" y="621046"/>
                  </a:lnTo>
                  <a:cubicBezTo>
                    <a:pt x="6896" y="621046"/>
                    <a:pt x="4509" y="620057"/>
                    <a:pt x="2749" y="618297"/>
                  </a:cubicBezTo>
                  <a:cubicBezTo>
                    <a:pt x="989" y="616537"/>
                    <a:pt x="0" y="614150"/>
                    <a:pt x="0" y="611661"/>
                  </a:cubicBezTo>
                  <a:lnTo>
                    <a:pt x="0" y="9385"/>
                  </a:lnTo>
                  <a:cubicBezTo>
                    <a:pt x="0" y="6896"/>
                    <a:pt x="989" y="4509"/>
                    <a:pt x="2749" y="2749"/>
                  </a:cubicBezTo>
                  <a:cubicBezTo>
                    <a:pt x="4509" y="989"/>
                    <a:pt x="6896" y="0"/>
                    <a:pt x="938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</p:sp>
        <p:sp>
          <p:nvSpPr>
            <p:cNvPr id="28" name="TextBox 27"/>
            <p:cNvSpPr txBox="1"/>
            <p:nvPr/>
          </p:nvSpPr>
          <p:spPr>
            <a:xfrm>
              <a:off x="3891581" y="644667"/>
              <a:ext cx="14384162" cy="2215991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lvl="0" algn="ctr">
                <a:lnSpc>
                  <a:spcPct val="150000"/>
                </a:lnSpc>
                <a:defRPr/>
              </a:pPr>
              <a:r>
                <a:rPr lang="en-US" sz="4600" b="1" dirty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1. </a:t>
              </a:r>
              <a:r>
                <a:rPr lang="vi-VN" sz="4600" b="1" dirty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Tham gia diễn kịch tương tác </a:t>
              </a:r>
              <a:r>
                <a:rPr lang="vi-VN" sz="4600" b="1" i="1" dirty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Xưởng may áo ấm </a:t>
              </a:r>
              <a:r>
                <a:rPr lang="vi-VN" sz="4600" b="1" dirty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của nhà văn Võ Quảng</a:t>
              </a:r>
            </a:p>
          </p:txBody>
        </p:sp>
      </p:grpSp>
      <p:sp>
        <p:nvSpPr>
          <p:cNvPr id="29" name="Rectangle 28"/>
          <p:cNvSpPr/>
          <p:nvPr/>
        </p:nvSpPr>
        <p:spPr>
          <a:xfrm>
            <a:off x="1720890" y="4574847"/>
            <a:ext cx="6934200" cy="1015644"/>
          </a:xfrm>
          <a:prstGeom prst="rect">
            <a:avLst/>
          </a:prstGeom>
          <a:noFill/>
          <a:ln>
            <a:noFill/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24" tIns="45711" rIns="91424" bIns="45711">
            <a:spAutoFit/>
          </a:bodyPr>
          <a:lstStyle/>
          <a:p>
            <a:pPr marL="571395" indent="-571395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00000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C</a:t>
            </a:r>
            <a:r>
              <a:rPr lang="vi-VN" sz="4000" dirty="0">
                <a:solidFill>
                  <a:srgbClr val="00000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ác nhân vật</a:t>
            </a:r>
            <a:r>
              <a:rPr lang="en-US" sz="4000" dirty="0">
                <a:solidFill>
                  <a:srgbClr val="00000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trong</a:t>
            </a:r>
            <a:r>
              <a:rPr lang="en-US" sz="4000" dirty="0">
                <a:solidFill>
                  <a:srgbClr val="00000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vở</a:t>
            </a:r>
            <a:r>
              <a:rPr lang="en-US" sz="4000" dirty="0">
                <a:solidFill>
                  <a:srgbClr val="00000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kịch</a:t>
            </a:r>
            <a:endParaRPr lang="vi-VN" sz="4000" dirty="0">
              <a:solidFill>
                <a:srgbClr val="000000"/>
              </a:solidFill>
              <a:latin typeface="Times New Roman" pitchFamily="18" charset="0"/>
              <a:ea typeface="Arial" panose="020B0604020202020204" pitchFamily="34" charset="0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144" y="6134101"/>
            <a:ext cx="2989864" cy="298986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312595" y="9129979"/>
            <a:ext cx="2268362" cy="707868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24" tIns="45711" rIns="91424" bIns="45711" rtlCol="0">
            <a:spAutoFit/>
          </a:bodyPr>
          <a:lstStyle/>
          <a:p>
            <a:pPr algn="ctr"/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Ốc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sên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7046" y="6261611"/>
            <a:ext cx="2910560" cy="2341831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5380561" y="9123963"/>
            <a:ext cx="2713194" cy="707868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91424" tIns="45711" rIns="91424" bIns="45711" rtlCol="0">
            <a:spAutoFit/>
          </a:bodyPr>
          <a:lstStyle/>
          <a:p>
            <a:pPr algn="ctr"/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Bọ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ngựa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55071" y="6507345"/>
            <a:ext cx="3570522" cy="2521499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9883735" y="9123963"/>
            <a:ext cx="2713194" cy="707868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91424" tIns="45711" rIns="91424" bIns="45711" rtlCol="0">
            <a:spAutoFit/>
          </a:bodyPr>
          <a:lstStyle/>
          <a:p>
            <a:pPr algn="ctr"/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Nhím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346" y="6352461"/>
            <a:ext cx="2676384" cy="2676382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4398943" y="9123963"/>
            <a:ext cx="1951194" cy="707868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91424" tIns="45711" rIns="91424" bIns="45711" rtlCol="0">
            <a:spAutoFit/>
          </a:bodyPr>
          <a:lstStyle/>
          <a:p>
            <a:pPr algn="ctr"/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Tằm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0134601" y="4574847"/>
            <a:ext cx="1659206" cy="70786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4" tIns="45711" rIns="91424" bIns="45711" rtlCol="0">
            <a:spAutoFit/>
          </a:bodyPr>
          <a:lstStyle/>
          <a:p>
            <a:pPr algn="ctr"/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Thỏ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A cartoon rabbit with a bow tie&#10;&#10;Description automatically generated">
            <a:extLst>
              <a:ext uri="{FF2B5EF4-FFF2-40B4-BE49-F238E27FC236}">
                <a16:creationId xmlns:a16="http://schemas.microsoft.com/office/drawing/2014/main" xmlns="" id="{2FDCA824-898D-F884-C770-A80D029B6A6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5101" y="2995341"/>
            <a:ext cx="3950099" cy="4318406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10" grpId="0" animBg="1"/>
      <p:bldP spid="26" grpId="0" animBg="1"/>
      <p:bldP spid="27" grpId="0" animBg="1"/>
      <p:bldP spid="30" grpId="0" animBg="1"/>
      <p:bldP spid="3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E2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19300408">
            <a:off x="-539451" y="385066"/>
            <a:ext cx="2221917" cy="480742"/>
          </a:xfrm>
          <a:prstGeom prst="rect">
            <a:avLst/>
          </a:prstGeom>
        </p:spPr>
      </p:pic>
      <p:pic>
        <p:nvPicPr>
          <p:cNvPr id="79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104550">
            <a:off x="16265590" y="9365053"/>
            <a:ext cx="2016244" cy="436242"/>
          </a:xfrm>
          <a:prstGeom prst="rect">
            <a:avLst/>
          </a:prstGeom>
        </p:spPr>
      </p:pic>
      <p:pic>
        <p:nvPicPr>
          <p:cNvPr id="80" name="Picture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7221200" y="711259"/>
            <a:ext cx="292113" cy="292113"/>
          </a:xfrm>
          <a:prstGeom prst="rect">
            <a:avLst/>
          </a:prstGeom>
        </p:spPr>
      </p:pic>
      <p:pic>
        <p:nvPicPr>
          <p:cNvPr id="81" name="Pictur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633022" y="4381500"/>
            <a:ext cx="292113" cy="292113"/>
          </a:xfrm>
          <a:prstGeom prst="rect">
            <a:avLst/>
          </a:prstGeom>
        </p:spPr>
      </p:pic>
      <p:pic>
        <p:nvPicPr>
          <p:cNvPr id="12" name="Picture 2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066800" y="9167248"/>
            <a:ext cx="334502" cy="334502"/>
          </a:xfrm>
          <a:prstGeom prst="rect">
            <a:avLst/>
          </a:prstGeom>
        </p:spPr>
      </p:pic>
      <p:pic>
        <p:nvPicPr>
          <p:cNvPr id="3" name="hieu_ung_am_thanh_tieng_gio_thoi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01112DA6-C89C-F056-FCD1-A38604E87E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014934" y="8652898"/>
            <a:ext cx="1363202" cy="1363202"/>
          </a:xfrm>
          <a:prstGeom prst="rect">
            <a:avLst/>
          </a:prstGeom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xmlns="" id="{D224498D-0191-4319-2097-EAEDD6F7DA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" y="9076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914400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xmlns="" id="{CF7A847E-3C05-2B4C-B7D7-5F27E48656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" y="24316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914400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xmlns="" id="{779D7EA5-66F3-C7A1-ECDC-7B3935DF64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1943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914400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xmlns="" id="{3E094B25-61BA-4A0A-8797-22786BDDFA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914400"/>
            <a:endParaRPr lang="en-US" sz="1800">
              <a:solidFill>
                <a:prstClr val="black"/>
              </a:solidFill>
            </a:endParaRPr>
          </a:p>
        </p:txBody>
      </p:sp>
      <p:pic>
        <p:nvPicPr>
          <p:cNvPr id="8" name="368350325583007746">
            <a:hlinkClick r:id="" action="ppaction://media"/>
            <a:extLst>
              <a:ext uri="{FF2B5EF4-FFF2-40B4-BE49-F238E27FC236}">
                <a16:creationId xmlns:a16="http://schemas.microsoft.com/office/drawing/2014/main" xmlns="" id="{50986BDA-EF62-41CB-009A-CE02EB25AF7E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19100" y="668812"/>
            <a:ext cx="17526000" cy="9332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459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64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house with a mushroom and animals&#10;&#10;Description automatically generated">
            <a:extLst>
              <a:ext uri="{FF2B5EF4-FFF2-40B4-BE49-F238E27FC236}">
                <a16:creationId xmlns:a16="http://schemas.microsoft.com/office/drawing/2014/main" xmlns="" id="{9CBCC3EE-A797-2D26-AAE2-321BBEAD56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562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extBox 96">
            <a:extLst>
              <a:ext uri="{FF2B5EF4-FFF2-40B4-BE49-F238E27FC236}">
                <a16:creationId xmlns:a16="http://schemas.microsoft.com/office/drawing/2014/main" xmlns="" id="{0ABB9975-98A3-4E5C-83F0-F5DB5A76FAFE}"/>
              </a:ext>
            </a:extLst>
          </p:cNvPr>
          <p:cNvSpPr txBox="1"/>
          <p:nvPr/>
        </p:nvSpPr>
        <p:spPr>
          <a:xfrm>
            <a:off x="11901962" y="278789"/>
            <a:ext cx="4285308" cy="1892826"/>
          </a:xfrm>
          <a:prstGeom prst="rect">
            <a:avLst/>
          </a:prstGeom>
          <a:noFill/>
        </p:spPr>
        <p:txBody>
          <a:bodyPr wrap="none" lIns="137147" tIns="68573" rIns="137147" bIns="68573" rtlCol="0">
            <a:spAutoFit/>
          </a:bodyPr>
          <a:lstStyle/>
          <a:p>
            <a:pPr algn="ctr" defTabSz="1371429">
              <a:defRPr/>
            </a:pPr>
            <a:r>
              <a:rPr lang="en-GB" sz="4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TIME LIMIT: </a:t>
            </a:r>
          </a:p>
          <a:p>
            <a:pPr algn="ctr" defTabSz="1371429">
              <a:defRPr/>
            </a:pPr>
            <a:r>
              <a:rPr lang="en-GB" sz="7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5 minutes</a:t>
            </a:r>
          </a:p>
        </p:txBody>
      </p:sp>
      <p:grpSp>
        <p:nvGrpSpPr>
          <p:cNvPr id="92" name="Nhóm 91">
            <a:extLst>
              <a:ext uri="{FF2B5EF4-FFF2-40B4-BE49-F238E27FC236}">
                <a16:creationId xmlns:a16="http://schemas.microsoft.com/office/drawing/2014/main" xmlns="" id="{0C8136C1-EC6A-88F9-C114-4F84BEFE1508}"/>
              </a:ext>
            </a:extLst>
          </p:cNvPr>
          <p:cNvGrpSpPr/>
          <p:nvPr/>
        </p:nvGrpSpPr>
        <p:grpSpPr>
          <a:xfrm>
            <a:off x="8558045" y="101896"/>
            <a:ext cx="9729971" cy="9333230"/>
            <a:chOff x="4442221" y="201900"/>
            <a:chExt cx="4743450" cy="4666615"/>
          </a:xfrm>
        </p:grpSpPr>
        <p:sp>
          <p:nvSpPr>
            <p:cNvPr id="93" name="Hình chữ nhật 92">
              <a:extLst>
                <a:ext uri="{FF2B5EF4-FFF2-40B4-BE49-F238E27FC236}">
                  <a16:creationId xmlns:a16="http://schemas.microsoft.com/office/drawing/2014/main" xmlns="" id="{94958885-16F5-5ACB-9D6D-02AC831986F4}"/>
                </a:ext>
              </a:extLst>
            </p:cNvPr>
            <p:cNvSpPr/>
            <p:nvPr/>
          </p:nvSpPr>
          <p:spPr>
            <a:xfrm>
              <a:off x="4442221" y="201900"/>
              <a:ext cx="4743450" cy="3976973"/>
            </a:xfrm>
            <a:prstGeom prst="rect">
              <a:avLst/>
            </a:prstGeom>
            <a:solidFill>
              <a:srgbClr val="77B27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572">
                <a:buClr>
                  <a:srgbClr val="000000"/>
                </a:buClr>
                <a:defRPr/>
              </a:pPr>
              <a:endParaRPr lang="en-US" sz="2900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  <p:sp>
          <p:nvSpPr>
            <p:cNvPr id="94" name="Hình chữ nhật 93">
              <a:extLst>
                <a:ext uri="{FF2B5EF4-FFF2-40B4-BE49-F238E27FC236}">
                  <a16:creationId xmlns:a16="http://schemas.microsoft.com/office/drawing/2014/main" xmlns="" id="{ABE29CC4-479B-84FB-7290-78DCE3D26383}"/>
                </a:ext>
              </a:extLst>
            </p:cNvPr>
            <p:cNvSpPr/>
            <p:nvPr/>
          </p:nvSpPr>
          <p:spPr>
            <a:xfrm>
              <a:off x="4442221" y="4314699"/>
              <a:ext cx="4743450" cy="553816"/>
            </a:xfrm>
            <a:prstGeom prst="rect">
              <a:avLst/>
            </a:prstGeom>
            <a:solidFill>
              <a:srgbClr val="DC9D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572">
                <a:buClr>
                  <a:srgbClr val="000000"/>
                </a:buClr>
                <a:defRPr/>
              </a:pPr>
              <a:endParaRPr lang="en-US" sz="2900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  <p:sp>
          <p:nvSpPr>
            <p:cNvPr id="95" name="Hình chữ nhật 94">
              <a:extLst>
                <a:ext uri="{FF2B5EF4-FFF2-40B4-BE49-F238E27FC236}">
                  <a16:creationId xmlns:a16="http://schemas.microsoft.com/office/drawing/2014/main" xmlns="" id="{C4856AF0-0FF2-2A09-7312-85ADEB344423}"/>
                </a:ext>
              </a:extLst>
            </p:cNvPr>
            <p:cNvSpPr/>
            <p:nvPr/>
          </p:nvSpPr>
          <p:spPr>
            <a:xfrm>
              <a:off x="4442221" y="4144250"/>
              <a:ext cx="4743450" cy="17779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572">
                <a:buClr>
                  <a:srgbClr val="000000"/>
                </a:buClr>
                <a:defRPr/>
              </a:pPr>
              <a:endParaRPr lang="en-US" sz="2900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96" name="Nhóm 95">
            <a:extLst>
              <a:ext uri="{FF2B5EF4-FFF2-40B4-BE49-F238E27FC236}">
                <a16:creationId xmlns:a16="http://schemas.microsoft.com/office/drawing/2014/main" xmlns="" id="{5C321D5D-E40D-BAD6-F8E9-D0DECA558BA8}"/>
              </a:ext>
            </a:extLst>
          </p:cNvPr>
          <p:cNvGrpSpPr/>
          <p:nvPr/>
        </p:nvGrpSpPr>
        <p:grpSpPr>
          <a:xfrm>
            <a:off x="159046" y="2171618"/>
            <a:ext cx="11509511" cy="8002589"/>
            <a:chOff x="1124976" y="1819729"/>
            <a:chExt cx="6487886" cy="4203699"/>
          </a:xfrm>
        </p:grpSpPr>
        <p:sp>
          <p:nvSpPr>
            <p:cNvPr id="98" name="Hình Bầu dục 97">
              <a:extLst>
                <a:ext uri="{FF2B5EF4-FFF2-40B4-BE49-F238E27FC236}">
                  <a16:creationId xmlns:a16="http://schemas.microsoft.com/office/drawing/2014/main" xmlns="" id="{A0628F15-DF05-EC59-0DEC-59A60813FEC5}"/>
                </a:ext>
              </a:extLst>
            </p:cNvPr>
            <p:cNvSpPr/>
            <p:nvPr/>
          </p:nvSpPr>
          <p:spPr>
            <a:xfrm>
              <a:off x="1124976" y="3323771"/>
              <a:ext cx="6487886" cy="269965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572">
                <a:buClr>
                  <a:srgbClr val="000000"/>
                </a:buClr>
                <a:defRPr/>
              </a:pPr>
              <a:endParaRPr lang="en-US" sz="2900" kern="0" dirty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  <p:pic>
          <p:nvPicPr>
            <p:cNvPr id="99" name="Hình ảnh 98" descr="Ảnh có chứa đồ chơi, búp bê&#10;&#10;Mô tả được tạo tự động">
              <a:extLst>
                <a:ext uri="{FF2B5EF4-FFF2-40B4-BE49-F238E27FC236}">
                  <a16:creationId xmlns:a16="http://schemas.microsoft.com/office/drawing/2014/main" xmlns="" id="{57AC0C9E-8B41-86BA-9355-328FB61DD5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28056" y="1819729"/>
              <a:ext cx="6081725" cy="3557762"/>
            </a:xfrm>
            <a:prstGeom prst="rect">
              <a:avLst/>
            </a:prstGeom>
          </p:spPr>
        </p:pic>
      </p:grpSp>
      <p:sp>
        <p:nvSpPr>
          <p:cNvPr id="12" name="Freeform 6"/>
          <p:cNvSpPr/>
          <p:nvPr/>
        </p:nvSpPr>
        <p:spPr>
          <a:xfrm>
            <a:off x="9973381" y="571459"/>
            <a:ext cx="7403769" cy="3810041"/>
          </a:xfrm>
          <a:custGeom>
            <a:avLst/>
            <a:gdLst/>
            <a:ahLst/>
            <a:cxnLst/>
            <a:rect l="l" t="t" r="r" b="b"/>
            <a:pathLst>
              <a:path w="6119475" h="621046">
                <a:moveTo>
                  <a:pt x="9385" y="0"/>
                </a:moveTo>
                <a:lnTo>
                  <a:pt x="6110089" y="0"/>
                </a:lnTo>
                <a:cubicBezTo>
                  <a:pt x="6112579" y="0"/>
                  <a:pt x="6114966" y="989"/>
                  <a:pt x="6116726" y="2749"/>
                </a:cubicBezTo>
                <a:cubicBezTo>
                  <a:pt x="6118486" y="4509"/>
                  <a:pt x="6119475" y="6896"/>
                  <a:pt x="6119475" y="9385"/>
                </a:cubicBezTo>
                <a:lnTo>
                  <a:pt x="6119475" y="611661"/>
                </a:lnTo>
                <a:cubicBezTo>
                  <a:pt x="6119475" y="614150"/>
                  <a:pt x="6118486" y="616537"/>
                  <a:pt x="6116726" y="618297"/>
                </a:cubicBezTo>
                <a:cubicBezTo>
                  <a:pt x="6114966" y="620057"/>
                  <a:pt x="6112579" y="621046"/>
                  <a:pt x="6110089" y="621046"/>
                </a:cubicBezTo>
                <a:lnTo>
                  <a:pt x="9385" y="621046"/>
                </a:lnTo>
                <a:cubicBezTo>
                  <a:pt x="6896" y="621046"/>
                  <a:pt x="4509" y="620057"/>
                  <a:pt x="2749" y="618297"/>
                </a:cubicBezTo>
                <a:cubicBezTo>
                  <a:pt x="989" y="616537"/>
                  <a:pt x="0" y="614150"/>
                  <a:pt x="0" y="611661"/>
                </a:cubicBezTo>
                <a:lnTo>
                  <a:pt x="0" y="9385"/>
                </a:lnTo>
                <a:cubicBezTo>
                  <a:pt x="0" y="6896"/>
                  <a:pt x="989" y="4509"/>
                  <a:pt x="2749" y="2749"/>
                </a:cubicBezTo>
                <a:cubicBezTo>
                  <a:pt x="4509" y="989"/>
                  <a:pt x="6896" y="0"/>
                  <a:pt x="9385" y="0"/>
                </a:cubicBezTo>
                <a:close/>
              </a:path>
            </a:pathLst>
          </a:custGeom>
          <a:noFill/>
          <a:ln w="38100">
            <a:noFill/>
          </a:ln>
        </p:spPr>
      </p:sp>
      <p:sp>
        <p:nvSpPr>
          <p:cNvPr id="13" name="TextBox 12"/>
          <p:cNvSpPr txBox="1"/>
          <p:nvPr/>
        </p:nvSpPr>
        <p:spPr>
          <a:xfrm>
            <a:off x="8991600" y="145071"/>
            <a:ext cx="90678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6600" b="1" dirty="0">
                <a:solidFill>
                  <a:srgbClr val="1F497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vi-VN" sz="6600" b="1" dirty="0">
                <a:solidFill>
                  <a:srgbClr val="1F497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Tìm hiểu những đức tính cần có của người </a:t>
            </a:r>
            <a:endParaRPr lang="en-US" sz="6600" b="1" dirty="0">
              <a:solidFill>
                <a:srgbClr val="1F497D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>
              <a:defRPr/>
            </a:pPr>
            <a:r>
              <a:rPr lang="vi-VN" sz="6600" b="1" dirty="0">
                <a:solidFill>
                  <a:srgbClr val="1F497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làm nghề em yêu thích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2723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E2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Picture 1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19151560" flipV="1">
            <a:off x="17337755" y="9498096"/>
            <a:ext cx="1706338" cy="733594"/>
          </a:xfrm>
          <a:prstGeom prst="rect">
            <a:avLst/>
          </a:prstGeom>
        </p:spPr>
      </p:pic>
      <p:pic>
        <p:nvPicPr>
          <p:cNvPr id="152" name="Picture 15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21392584">
            <a:off x="-402184" y="1302472"/>
            <a:ext cx="1897832" cy="410622"/>
          </a:xfrm>
          <a:prstGeom prst="rect">
            <a:avLst/>
          </a:prstGeom>
        </p:spPr>
      </p:pic>
      <p:pic>
        <p:nvPicPr>
          <p:cNvPr id="18" name="Picture 5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546734" y="419100"/>
            <a:ext cx="176712" cy="176713"/>
          </a:xfrm>
          <a:prstGeom prst="rect">
            <a:avLst/>
          </a:prstGeom>
        </p:spPr>
      </p:pic>
      <p:pic>
        <p:nvPicPr>
          <p:cNvPr id="19" name="Picture 5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7305442" y="603126"/>
            <a:ext cx="288716" cy="288715"/>
          </a:xfrm>
          <a:prstGeom prst="rect">
            <a:avLst/>
          </a:prstGeom>
        </p:spPr>
      </p:pic>
      <p:pic>
        <p:nvPicPr>
          <p:cNvPr id="21" name="Picture 5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7950560" y="4229100"/>
            <a:ext cx="211688" cy="211688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8153400" y="640573"/>
            <a:ext cx="2057400" cy="913014"/>
          </a:xfrm>
          <a:prstGeom prst="rect">
            <a:avLst/>
          </a:prstGeom>
          <a:solidFill>
            <a:srgbClr val="FFFF9B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1" rIns="91424" bIns="45711" rtlCol="0" anchor="ctr"/>
          <a:lstStyle/>
          <a:p>
            <a:pPr algn="ctr">
              <a:defRPr/>
            </a:pPr>
            <a:r>
              <a:rPr lang="en-US" sz="4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ý</a:t>
            </a:r>
            <a:endParaRPr lang="en-US" sz="4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90800" y="2218960"/>
            <a:ext cx="12856324" cy="5105400"/>
          </a:xfrm>
          <a:prstGeom prst="rect">
            <a:avLst/>
          </a:prstGeom>
        </p:spPr>
      </p:pic>
      <p:pic>
        <p:nvPicPr>
          <p:cNvPr id="1026" name="Picture 2" descr="Bác Sỹ Gia Đình PNG - KhoThietKe.Net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4025" y="2619079"/>
            <a:ext cx="3964414" cy="5083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0" y="2909567"/>
            <a:ext cx="2908708" cy="4793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84287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Aspect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1143</TotalTime>
  <Words>238</Words>
  <Application>Microsoft Office PowerPoint</Application>
  <PresentationFormat>Custom</PresentationFormat>
  <Paragraphs>26</Paragraphs>
  <Slides>10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10</vt:i4>
      </vt:variant>
    </vt:vector>
  </HeadingPairs>
  <TitlesOfParts>
    <vt:vector size="20" baseType="lpstr">
      <vt:lpstr>Arial</vt:lpstr>
      <vt:lpstr>Times New Roman</vt:lpstr>
      <vt:lpstr>Verdana</vt:lpstr>
      <vt:lpstr>小考拉体</vt:lpstr>
      <vt:lpstr>Calibri</vt:lpstr>
      <vt:lpstr>Wingdings 2</vt:lpstr>
      <vt:lpstr>微软雅黑</vt:lpstr>
      <vt:lpstr>1_Office Theme</vt:lpstr>
      <vt:lpstr>Aspect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Yellow Playful Illustration Bingo Game Presentation</dc:title>
  <dc:creator>Hà Ngân</dc:creator>
  <cp:lastModifiedBy>ADMIN</cp:lastModifiedBy>
  <cp:revision>77</cp:revision>
  <dcterms:created xsi:type="dcterms:W3CDTF">2006-08-16T00:00:00Z</dcterms:created>
  <dcterms:modified xsi:type="dcterms:W3CDTF">2025-04-16T02:26:58Z</dcterms:modified>
  <dc:identifier>DAFTgM32TUo</dc:identifier>
</cp:coreProperties>
</file>