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6" r:id="rId2"/>
    <p:sldId id="408" r:id="rId3"/>
    <p:sldId id="437" r:id="rId4"/>
    <p:sldId id="438" r:id="rId5"/>
    <p:sldId id="439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8" d="100"/>
          <a:sy n="58" d="100"/>
        </p:scale>
        <p:origin x="-168" y="-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4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213519" y="533400"/>
            <a:ext cx="15364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Bé Yêu Biển Lắm - Bé Bảo 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438" y="2133600"/>
            <a:ext cx="1501139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566634" y="143891"/>
            <a:ext cx="198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6519" y="1998141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791646" y="728666"/>
            <a:ext cx="3539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39187" t="57672" r="37500" b="24074"/>
          <a:stretch/>
        </p:blipFill>
        <p:spPr bwMode="auto">
          <a:xfrm>
            <a:off x="2514918" y="2706026"/>
            <a:ext cx="12344400" cy="5980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10024145" y="682143"/>
            <a:ext cx="5181601" cy="13159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457200"/>
            <a:ext cx="13045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50092"/>
              </p:ext>
            </p:extLst>
          </p:nvPr>
        </p:nvGraphicFramePr>
        <p:xfrm>
          <a:off x="1147636" y="1524000"/>
          <a:ext cx="13981365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9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32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90066">
                <a:tc>
                  <a:txBody>
                    <a:bodyPr/>
                    <a:lstStyle/>
                    <a:p>
                      <a:pPr indent="44450" algn="ctr"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44450" algn="ctr"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0" algn="ctr"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5934">
                <a:tc>
                  <a:txBody>
                    <a:bodyPr/>
                    <a:lstStyle/>
                    <a:p>
                      <a:pPr indent="44450" algn="just"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Mưa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bão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40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hán.</a:t>
                      </a:r>
                      <a:endParaRPr lang="en-US" sz="4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0" algn="just"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Nóng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xối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rượi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nứt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nẻ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chói</a:t>
                      </a:r>
                      <a:r>
                        <a:rPr lang="en-US" sz="40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chang.</a:t>
                      </a:r>
                      <a:endParaRPr lang="en-US" sz="4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457200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1280319" y="1728966"/>
            <a:ext cx="10244931" cy="4875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1547093" y="2590800"/>
            <a:ext cx="4556919" cy="13159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9519" y="7216914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676" y="7978914"/>
            <a:ext cx="6926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3519" y="207586"/>
            <a:ext cx="15536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(làm việc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1479696" y="1491376"/>
            <a:ext cx="13592823" cy="407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2119" y="6324600"/>
            <a:ext cx="8081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19519" y="63246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9615</TotalTime>
  <Words>213</Words>
  <Application>Microsoft Office PowerPoint</Application>
  <PresentationFormat>Custom</PresentationFormat>
  <Paragraphs>25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1037</cp:revision>
  <dcterms:created xsi:type="dcterms:W3CDTF">2008-09-09T22:52:10Z</dcterms:created>
  <dcterms:modified xsi:type="dcterms:W3CDTF">2025-05-28T20:41:07Z</dcterms:modified>
</cp:coreProperties>
</file>