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36"/>
  </p:notesMasterIdLst>
  <p:sldIdLst>
    <p:sldId id="286" r:id="rId3"/>
    <p:sldId id="258" r:id="rId4"/>
    <p:sldId id="285" r:id="rId5"/>
    <p:sldId id="261" r:id="rId6"/>
    <p:sldId id="262" r:id="rId7"/>
    <p:sldId id="287" r:id="rId8"/>
    <p:sldId id="263" r:id="rId9"/>
    <p:sldId id="299" r:id="rId10"/>
    <p:sldId id="264" r:id="rId11"/>
    <p:sldId id="269" r:id="rId12"/>
    <p:sldId id="568" r:id="rId13"/>
    <p:sldId id="288" r:id="rId14"/>
    <p:sldId id="290" r:id="rId15"/>
    <p:sldId id="270" r:id="rId16"/>
    <p:sldId id="294" r:id="rId17"/>
    <p:sldId id="295" r:id="rId18"/>
    <p:sldId id="296" r:id="rId19"/>
    <p:sldId id="569" r:id="rId20"/>
    <p:sldId id="297" r:id="rId21"/>
    <p:sldId id="379" r:id="rId22"/>
    <p:sldId id="298" r:id="rId23"/>
    <p:sldId id="328" r:id="rId24"/>
    <p:sldId id="352" r:id="rId25"/>
    <p:sldId id="354" r:id="rId26"/>
    <p:sldId id="336" r:id="rId27"/>
    <p:sldId id="341" r:id="rId28"/>
    <p:sldId id="356" r:id="rId29"/>
    <p:sldId id="355" r:id="rId30"/>
    <p:sldId id="260" r:id="rId31"/>
    <p:sldId id="340" r:id="rId32"/>
    <p:sldId id="330" r:id="rId33"/>
    <p:sldId id="337" r:id="rId34"/>
    <p:sldId id="283"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5560" autoAdjust="0"/>
  </p:normalViewPr>
  <p:slideViewPr>
    <p:cSldViewPr snapToGrid="0">
      <p:cViewPr>
        <p:scale>
          <a:sx n="63" d="100"/>
          <a:sy n="63" d="100"/>
        </p:scale>
        <p:origin x="-786" y="-3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E3AF99-D291-49F4-9F6F-2B1FAABD390B}" type="datetimeFigureOut">
              <a:rPr lang="en-US" smtClean="0"/>
              <a:t>5/29/2025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5B03E1-DD0B-4E1C-A5B6-E0D86E2A8959}" type="slidenum">
              <a:rPr lang="en-US" smtClean="0"/>
              <a:t>‹#›</a:t>
            </a:fld>
            <a:endParaRPr lang="en-US"/>
          </a:p>
        </p:txBody>
      </p:sp>
    </p:spTree>
    <p:extLst>
      <p:ext uri="{BB962C8B-B14F-4D97-AF65-F5344CB8AC3E}">
        <p14:creationId xmlns:p14="http://schemas.microsoft.com/office/powerpoint/2010/main" val="10620506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779432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022186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351527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514089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159199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209921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404793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Slide Number Placeholder 3"/>
          <p:cNvSpPr>
            <a:spLocks noGrp="1"/>
          </p:cNvSpPr>
          <p:nvPr>
            <p:ph type="sldNum" sz="quarter" idx="5"/>
          </p:nvPr>
        </p:nvSpPr>
        <p:spPr/>
        <p:txBody>
          <a:bodyPr/>
          <a:lstStyle/>
          <a:p>
            <a:fld id="{E5633F2C-1F0F-4370-972C-28788A65B899}" type="slidenum">
              <a:rPr lang="en-US" smtClean="0"/>
              <a:t>23</a:t>
            </a:fld>
            <a:endParaRPr lang="en-US"/>
          </a:p>
        </p:txBody>
      </p:sp>
    </p:spTree>
    <p:extLst>
      <p:ext uri="{BB962C8B-B14F-4D97-AF65-F5344CB8AC3E}">
        <p14:creationId xmlns:p14="http://schemas.microsoft.com/office/powerpoint/2010/main" val="13475286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Slide Number Placeholder 3"/>
          <p:cNvSpPr>
            <a:spLocks noGrp="1"/>
          </p:cNvSpPr>
          <p:nvPr>
            <p:ph type="sldNum" sz="quarter" idx="5"/>
          </p:nvPr>
        </p:nvSpPr>
        <p:spPr/>
        <p:txBody>
          <a:bodyPr/>
          <a:lstStyle/>
          <a:p>
            <a:fld id="{E5633F2C-1F0F-4370-972C-28788A65B899}" type="slidenum">
              <a:rPr lang="en-US" smtClean="0"/>
              <a:t>29</a:t>
            </a:fld>
            <a:endParaRPr lang="en-US"/>
          </a:p>
        </p:txBody>
      </p:sp>
    </p:spTree>
    <p:extLst>
      <p:ext uri="{BB962C8B-B14F-4D97-AF65-F5344CB8AC3E}">
        <p14:creationId xmlns:p14="http://schemas.microsoft.com/office/powerpoint/2010/main" val="28803952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562013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38164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106389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009850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905256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131870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387400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909331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917239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C612FE3E-446F-4C1A-88DF-717CBDFEB52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AE863325-0169-4BC4-A61F-01EA3BC18D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 xmlns:a16="http://schemas.microsoft.com/office/drawing/2014/main" id="{17AEF7E5-4CE4-4D29-98D5-04BC063BB414}"/>
              </a:ext>
            </a:extLst>
          </p:cNvPr>
          <p:cNvSpPr>
            <a:spLocks noGrp="1"/>
          </p:cNvSpPr>
          <p:nvPr>
            <p:ph type="dt" sz="half" idx="10"/>
          </p:nvPr>
        </p:nvSpPr>
        <p:spPr/>
        <p:txBody>
          <a:bodyPr/>
          <a:lstStyle/>
          <a:p>
            <a:fld id="{03E35446-9DAD-4904-A214-92970EC62427}" type="datetimeFigureOut">
              <a:rPr lang="zh-CN" altLang="en-US" smtClean="0"/>
              <a:t>2025/5/29</a:t>
            </a:fld>
            <a:endParaRPr lang="zh-CN" altLang="en-US"/>
          </a:p>
        </p:txBody>
      </p:sp>
      <p:sp>
        <p:nvSpPr>
          <p:cNvPr id="5" name="页脚占位符 4">
            <a:extLst>
              <a:ext uri="{FF2B5EF4-FFF2-40B4-BE49-F238E27FC236}">
                <a16:creationId xmlns="" xmlns:a16="http://schemas.microsoft.com/office/drawing/2014/main" id="{586C6B17-CA9D-4299-ACF6-477EC56E187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10018E77-4D9A-4A66-B1D4-6B4B3B0FA894}"/>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37355937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A785851-9D8C-4B00-8071-2E6995F9567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E0BC793D-3898-4763-A3E1-C4987DE450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7CCF0E1A-2A87-4E4B-965B-C72721A2DD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0E7C4956-EAAE-4667-BB4D-8CD275140AC5}"/>
              </a:ext>
            </a:extLst>
          </p:cNvPr>
          <p:cNvSpPr>
            <a:spLocks noGrp="1"/>
          </p:cNvSpPr>
          <p:nvPr>
            <p:ph type="dt" sz="half" idx="10"/>
          </p:nvPr>
        </p:nvSpPr>
        <p:spPr/>
        <p:txBody>
          <a:bodyPr/>
          <a:lstStyle/>
          <a:p>
            <a:fld id="{03E35446-9DAD-4904-A214-92970EC62427}" type="datetimeFigureOut">
              <a:rPr lang="zh-CN" altLang="en-US" smtClean="0"/>
              <a:t>2025/5/29</a:t>
            </a:fld>
            <a:endParaRPr lang="zh-CN" altLang="en-US"/>
          </a:p>
        </p:txBody>
      </p:sp>
      <p:sp>
        <p:nvSpPr>
          <p:cNvPr id="6" name="页脚占位符 5">
            <a:extLst>
              <a:ext uri="{FF2B5EF4-FFF2-40B4-BE49-F238E27FC236}">
                <a16:creationId xmlns="" xmlns:a16="http://schemas.microsoft.com/office/drawing/2014/main" id="{FA9C74A5-D405-4E5F-A41C-643C175EB13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557F591F-152B-4D34-A5DB-F17BBEAD679A}"/>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11578857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A1D9002-258F-47A8-8AA8-7F99ECA435C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DEEDBFF2-5121-4AD2-820B-0ABFCD1B804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52B1E305-FF28-4CE9-8127-5F022CD4373E}"/>
              </a:ext>
            </a:extLst>
          </p:cNvPr>
          <p:cNvSpPr>
            <a:spLocks noGrp="1"/>
          </p:cNvSpPr>
          <p:nvPr>
            <p:ph type="dt" sz="half" idx="10"/>
          </p:nvPr>
        </p:nvSpPr>
        <p:spPr/>
        <p:txBody>
          <a:bodyPr/>
          <a:lstStyle/>
          <a:p>
            <a:fld id="{03E35446-9DAD-4904-A214-92970EC62427}" type="datetimeFigureOut">
              <a:rPr lang="zh-CN" altLang="en-US" smtClean="0"/>
              <a:t>2025/5/29</a:t>
            </a:fld>
            <a:endParaRPr lang="zh-CN" altLang="en-US"/>
          </a:p>
        </p:txBody>
      </p:sp>
      <p:sp>
        <p:nvSpPr>
          <p:cNvPr id="5" name="页脚占位符 4">
            <a:extLst>
              <a:ext uri="{FF2B5EF4-FFF2-40B4-BE49-F238E27FC236}">
                <a16:creationId xmlns="" xmlns:a16="http://schemas.microsoft.com/office/drawing/2014/main" id="{B2D874E3-AE67-4402-9B43-803135CB2B0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A82129C6-F7B1-400F-A195-FE5CD138CBCB}"/>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13270592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56D3DC9A-845C-4B23-A72D-62F621FD237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3B6284A4-A734-4B70-9E7B-2F80FC80B85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13AA15CB-765F-4C4F-89C3-85F7428B8592}"/>
              </a:ext>
            </a:extLst>
          </p:cNvPr>
          <p:cNvSpPr>
            <a:spLocks noGrp="1"/>
          </p:cNvSpPr>
          <p:nvPr>
            <p:ph type="dt" sz="half" idx="10"/>
          </p:nvPr>
        </p:nvSpPr>
        <p:spPr/>
        <p:txBody>
          <a:bodyPr/>
          <a:lstStyle/>
          <a:p>
            <a:fld id="{03E35446-9DAD-4904-A214-92970EC62427}" type="datetimeFigureOut">
              <a:rPr lang="zh-CN" altLang="en-US" smtClean="0"/>
              <a:t>2025/5/29</a:t>
            </a:fld>
            <a:endParaRPr lang="zh-CN" altLang="en-US"/>
          </a:p>
        </p:txBody>
      </p:sp>
      <p:sp>
        <p:nvSpPr>
          <p:cNvPr id="5" name="页脚占位符 4">
            <a:extLst>
              <a:ext uri="{FF2B5EF4-FFF2-40B4-BE49-F238E27FC236}">
                <a16:creationId xmlns="" xmlns:a16="http://schemas.microsoft.com/office/drawing/2014/main" id="{B3D48A37-52A0-43D5-BB2F-95C470C912E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83B8FB7F-1740-4571-8965-8C943AA4FE5B}"/>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10194121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2347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E7F4038-D59D-45D3-9D9C-5EDCFC71CF55}" type="datetimeFigureOut">
              <a:rPr lang="en-US" smtClean="0"/>
              <a:t>5/29/2025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15202817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F4038-D59D-45D3-9D9C-5EDCFC71CF55}" type="datetimeFigureOut">
              <a:rPr lang="en-US" smtClean="0"/>
              <a:t>5/29/2025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459554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E7F4038-D59D-45D3-9D9C-5EDCFC71CF55}" type="datetimeFigureOut">
              <a:rPr lang="en-US" smtClean="0"/>
              <a:t>5/29/2025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40555497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E7F4038-D59D-45D3-9D9C-5EDCFC71CF55}" type="datetimeFigureOut">
              <a:rPr lang="en-US" smtClean="0"/>
              <a:t>5/29/2025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3670551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E7F4038-D59D-45D3-9D9C-5EDCFC71CF55}" type="datetimeFigureOut">
              <a:rPr lang="en-US" smtClean="0"/>
              <a:t>5/29/2025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8136505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E7F4038-D59D-45D3-9D9C-5EDCFC71CF55}" type="datetimeFigureOut">
              <a:rPr lang="en-US" smtClean="0"/>
              <a:t>5/29/2025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105617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AF6CF08-6076-4AAC-8C3D-D441A826C54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2643F270-6A45-436E-8409-F45ACD8990DE}"/>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544509E8-5556-4190-9D86-0C3A70559437}"/>
              </a:ext>
            </a:extLst>
          </p:cNvPr>
          <p:cNvSpPr>
            <a:spLocks noGrp="1"/>
          </p:cNvSpPr>
          <p:nvPr>
            <p:ph type="dt" sz="half" idx="10"/>
          </p:nvPr>
        </p:nvSpPr>
        <p:spPr/>
        <p:txBody>
          <a:bodyPr/>
          <a:lstStyle/>
          <a:p>
            <a:fld id="{03E35446-9DAD-4904-A214-92970EC62427}" type="datetimeFigureOut">
              <a:rPr lang="zh-CN" altLang="en-US" smtClean="0"/>
              <a:t>2025/5/29</a:t>
            </a:fld>
            <a:endParaRPr lang="zh-CN" altLang="en-US"/>
          </a:p>
        </p:txBody>
      </p:sp>
      <p:sp>
        <p:nvSpPr>
          <p:cNvPr id="5" name="页脚占位符 4">
            <a:extLst>
              <a:ext uri="{FF2B5EF4-FFF2-40B4-BE49-F238E27FC236}">
                <a16:creationId xmlns="" xmlns:a16="http://schemas.microsoft.com/office/drawing/2014/main" id="{36DC04C7-D52C-42AC-8050-AD188AD00B4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88C24E28-0EBE-4375-912E-B931157817FD}"/>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26743622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7F4038-D59D-45D3-9D9C-5EDCFC71CF55}" type="datetimeFigureOut">
              <a:rPr lang="en-US" smtClean="0"/>
              <a:t>5/29/2025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0215246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E7F4038-D59D-45D3-9D9C-5EDCFC71CF55}" type="datetimeFigureOut">
              <a:rPr lang="en-US" smtClean="0"/>
              <a:t>5/29/2025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26631886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E7F4038-D59D-45D3-9D9C-5EDCFC71CF55}" type="datetimeFigureOut">
              <a:rPr lang="en-US" smtClean="0"/>
              <a:t>5/29/2025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42844837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F4038-D59D-45D3-9D9C-5EDCFC71CF55}" type="datetimeFigureOut">
              <a:rPr lang="en-US" smtClean="0"/>
              <a:t>5/29/2025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12084041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F4038-D59D-45D3-9D9C-5EDCFC71CF55}" type="datetimeFigureOut">
              <a:rPr lang="en-US" smtClean="0"/>
              <a:t>5/29/2025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21798245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84AFA9D-9E38-4487-A928-9A6883B3FD71}"/>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E45C740C-5F23-4B4E-A5FA-55AB07E12A5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 xmlns:a16="http://schemas.microsoft.com/office/drawing/2014/main" id="{A83C57B8-FD4D-47CD-BA58-20D7E155162A}"/>
              </a:ext>
            </a:extLst>
          </p:cNvPr>
          <p:cNvSpPr>
            <a:spLocks noGrp="1"/>
          </p:cNvSpPr>
          <p:nvPr>
            <p:ph type="dt" sz="half" idx="10"/>
          </p:nvPr>
        </p:nvSpPr>
        <p:spPr/>
        <p:txBody>
          <a:bodyPr/>
          <a:lstStyle/>
          <a:p>
            <a:fld id="{03E35446-9DAD-4904-A214-92970EC62427}" type="datetimeFigureOut">
              <a:rPr lang="zh-CN" altLang="en-US" smtClean="0"/>
              <a:t>2025/5/29</a:t>
            </a:fld>
            <a:endParaRPr lang="zh-CN" altLang="en-US"/>
          </a:p>
        </p:txBody>
      </p:sp>
      <p:sp>
        <p:nvSpPr>
          <p:cNvPr id="5" name="页脚占位符 4">
            <a:extLst>
              <a:ext uri="{FF2B5EF4-FFF2-40B4-BE49-F238E27FC236}">
                <a16:creationId xmlns="" xmlns:a16="http://schemas.microsoft.com/office/drawing/2014/main" id="{53BB8E78-0B35-48E4-AF4A-7D7E2BA0A61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7C23082D-0340-4B9E-B0CE-CFA5DEA21BD0}"/>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38451232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6CFD11E-9933-43E8-9546-1F9DD5BEF73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B80C4D01-9AAC-4079-835C-712FF350C5CB}"/>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 xmlns:a16="http://schemas.microsoft.com/office/drawing/2014/main" id="{D8F91933-B4F7-4ABF-9A1E-B31FAAB7527D}"/>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 xmlns:a16="http://schemas.microsoft.com/office/drawing/2014/main" id="{866791D8-0F4C-4530-AEC2-73DA6B1A1EEF}"/>
              </a:ext>
            </a:extLst>
          </p:cNvPr>
          <p:cNvSpPr>
            <a:spLocks noGrp="1"/>
          </p:cNvSpPr>
          <p:nvPr>
            <p:ph type="dt" sz="half" idx="10"/>
          </p:nvPr>
        </p:nvSpPr>
        <p:spPr/>
        <p:txBody>
          <a:bodyPr/>
          <a:lstStyle/>
          <a:p>
            <a:fld id="{03E35446-9DAD-4904-A214-92970EC62427}" type="datetimeFigureOut">
              <a:rPr lang="zh-CN" altLang="en-US" smtClean="0"/>
              <a:t>2025/5/29</a:t>
            </a:fld>
            <a:endParaRPr lang="zh-CN" altLang="en-US"/>
          </a:p>
        </p:txBody>
      </p:sp>
      <p:sp>
        <p:nvSpPr>
          <p:cNvPr id="6" name="页脚占位符 5">
            <a:extLst>
              <a:ext uri="{FF2B5EF4-FFF2-40B4-BE49-F238E27FC236}">
                <a16:creationId xmlns="" xmlns:a16="http://schemas.microsoft.com/office/drawing/2014/main" id="{73005D31-D99F-44EF-9F35-F5A6E93A525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6B62A507-A061-4721-9A15-7D4C1FA3A07C}"/>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40066073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535241A-4BBB-49D7-BAC5-18CA7AEAB86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C68E8CC1-33A1-4EE9-B794-50882636D5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 xmlns:a16="http://schemas.microsoft.com/office/drawing/2014/main" id="{3D3B78E4-DCDC-4C69-9494-D4DE4A48C0DB}"/>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 xmlns:a16="http://schemas.microsoft.com/office/drawing/2014/main" id="{EC512AC6-742F-4D5C-9C5B-30871EB4A6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 xmlns:a16="http://schemas.microsoft.com/office/drawing/2014/main" id="{F005CD83-D9D1-4BE1-9179-DC0C1E317A6C}"/>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 xmlns:a16="http://schemas.microsoft.com/office/drawing/2014/main" id="{09819493-06E8-4DBE-899F-D1538C5BCD97}"/>
              </a:ext>
            </a:extLst>
          </p:cNvPr>
          <p:cNvSpPr>
            <a:spLocks noGrp="1"/>
          </p:cNvSpPr>
          <p:nvPr>
            <p:ph type="dt" sz="half" idx="10"/>
          </p:nvPr>
        </p:nvSpPr>
        <p:spPr/>
        <p:txBody>
          <a:bodyPr/>
          <a:lstStyle/>
          <a:p>
            <a:fld id="{03E35446-9DAD-4904-A214-92970EC62427}" type="datetimeFigureOut">
              <a:rPr lang="zh-CN" altLang="en-US" smtClean="0"/>
              <a:t>2025/5/29</a:t>
            </a:fld>
            <a:endParaRPr lang="zh-CN" altLang="en-US"/>
          </a:p>
        </p:txBody>
      </p:sp>
      <p:sp>
        <p:nvSpPr>
          <p:cNvPr id="8" name="页脚占位符 7">
            <a:extLst>
              <a:ext uri="{FF2B5EF4-FFF2-40B4-BE49-F238E27FC236}">
                <a16:creationId xmlns="" xmlns:a16="http://schemas.microsoft.com/office/drawing/2014/main" id="{8AE09736-537E-4216-8C49-32FB312A08C4}"/>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 xmlns:a16="http://schemas.microsoft.com/office/drawing/2014/main" id="{6287F047-FDD0-4A00-9EC6-401955D0BC10}"/>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21532966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1B3F0AF-D381-4387-8891-02FAC3ACEFC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27AE7AE5-6A57-4382-ABCC-68E04D5371E4}"/>
              </a:ext>
            </a:extLst>
          </p:cNvPr>
          <p:cNvSpPr>
            <a:spLocks noGrp="1"/>
          </p:cNvSpPr>
          <p:nvPr>
            <p:ph type="dt" sz="half" idx="10"/>
          </p:nvPr>
        </p:nvSpPr>
        <p:spPr/>
        <p:txBody>
          <a:bodyPr/>
          <a:lstStyle/>
          <a:p>
            <a:fld id="{03E35446-9DAD-4904-A214-92970EC62427}" type="datetimeFigureOut">
              <a:rPr lang="zh-CN" altLang="en-US" smtClean="0"/>
              <a:t>2025/5/29</a:t>
            </a:fld>
            <a:endParaRPr lang="zh-CN" altLang="en-US"/>
          </a:p>
        </p:txBody>
      </p:sp>
      <p:sp>
        <p:nvSpPr>
          <p:cNvPr id="4" name="页脚占位符 3">
            <a:extLst>
              <a:ext uri="{FF2B5EF4-FFF2-40B4-BE49-F238E27FC236}">
                <a16:creationId xmlns="" xmlns:a16="http://schemas.microsoft.com/office/drawing/2014/main" id="{872436E5-D0D4-4561-B9E0-7EBD3F8A652A}"/>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 xmlns:a16="http://schemas.microsoft.com/office/drawing/2014/main" id="{321D4D04-6CD5-4980-8BEA-CB5961AB0BA0}"/>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10518971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gradFill>
          <a:gsLst>
            <a:gs pos="0">
              <a:srgbClr val="F2F4C7"/>
            </a:gs>
            <a:gs pos="100000">
              <a:srgbClr val="C8E8D1"/>
            </a:gs>
          </a:gsLst>
          <a:lin ang="5400000" scaled="1"/>
        </a:gradFill>
        <a:effectLst/>
      </p:bgPr>
    </p:bg>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A635A61B-310B-4A2E-82D4-5615E0FCCEC2}"/>
              </a:ext>
            </a:extLst>
          </p:cNvPr>
          <p:cNvSpPr>
            <a:spLocks noGrp="1"/>
          </p:cNvSpPr>
          <p:nvPr>
            <p:ph type="dt" sz="half" idx="10"/>
          </p:nvPr>
        </p:nvSpPr>
        <p:spPr/>
        <p:txBody>
          <a:bodyPr/>
          <a:lstStyle/>
          <a:p>
            <a:fld id="{03E35446-9DAD-4904-A214-92970EC62427}" type="datetimeFigureOut">
              <a:rPr lang="zh-CN" altLang="en-US" smtClean="0"/>
              <a:t>2025/5/29</a:t>
            </a:fld>
            <a:endParaRPr lang="zh-CN" altLang="en-US"/>
          </a:p>
        </p:txBody>
      </p:sp>
      <p:sp>
        <p:nvSpPr>
          <p:cNvPr id="3" name="页脚占位符 2">
            <a:extLst>
              <a:ext uri="{FF2B5EF4-FFF2-40B4-BE49-F238E27FC236}">
                <a16:creationId xmlns="" xmlns:a16="http://schemas.microsoft.com/office/drawing/2014/main" id="{5A4FE42B-43B8-4E4F-95E4-1D565C36C8A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2458C4D3-A3A1-405D-BC5D-C16AFBDDB094}"/>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pic>
        <p:nvPicPr>
          <p:cNvPr id="5" name="图片 4" descr="图片包含 台球桌, 赌场, 房间&#10;&#10;已生成极高可信度的说明">
            <a:extLst>
              <a:ext uri="{FF2B5EF4-FFF2-40B4-BE49-F238E27FC236}">
                <a16:creationId xmlns="" xmlns:a16="http://schemas.microsoft.com/office/drawing/2014/main" id="{E2520D98-C335-47E4-B49E-5A7904E61E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142" y="3660667"/>
            <a:ext cx="12192000" cy="3175000"/>
          </a:xfrm>
          <a:prstGeom prst="rect">
            <a:avLst/>
          </a:prstGeom>
        </p:spPr>
      </p:pic>
    </p:spTree>
    <p:extLst>
      <p:ext uri="{BB962C8B-B14F-4D97-AF65-F5344CB8AC3E}">
        <p14:creationId xmlns:p14="http://schemas.microsoft.com/office/powerpoint/2010/main" val="23565580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bg>
      <p:bgPr>
        <a:gradFill>
          <a:gsLst>
            <a:gs pos="0">
              <a:srgbClr val="F2F4C7"/>
            </a:gs>
            <a:gs pos="100000">
              <a:srgbClr val="C8E8D1"/>
            </a:gs>
          </a:gsLst>
          <a:lin ang="5400000" scaled="1"/>
        </a:gradFill>
        <a:effectLst/>
      </p:bgPr>
    </p:bg>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A635A61B-310B-4A2E-82D4-5615E0FCCEC2}"/>
              </a:ext>
            </a:extLst>
          </p:cNvPr>
          <p:cNvSpPr>
            <a:spLocks noGrp="1"/>
          </p:cNvSpPr>
          <p:nvPr>
            <p:ph type="dt" sz="half" idx="10"/>
          </p:nvPr>
        </p:nvSpPr>
        <p:spPr/>
        <p:txBody>
          <a:bodyPr/>
          <a:lstStyle/>
          <a:p>
            <a:fld id="{03E35446-9DAD-4904-A214-92970EC62427}" type="datetimeFigureOut">
              <a:rPr lang="zh-CN" altLang="en-US" smtClean="0"/>
              <a:t>2025/5/29</a:t>
            </a:fld>
            <a:endParaRPr lang="zh-CN" altLang="en-US"/>
          </a:p>
        </p:txBody>
      </p:sp>
      <p:sp>
        <p:nvSpPr>
          <p:cNvPr id="3" name="页脚占位符 2">
            <a:extLst>
              <a:ext uri="{FF2B5EF4-FFF2-40B4-BE49-F238E27FC236}">
                <a16:creationId xmlns="" xmlns:a16="http://schemas.microsoft.com/office/drawing/2014/main" id="{5A4FE42B-43B8-4E4F-95E4-1D565C36C8A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2458C4D3-A3A1-405D-BC5D-C16AFBDDB094}"/>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pic>
        <p:nvPicPr>
          <p:cNvPr id="5" name="图片 4" descr="图片包含 台球桌, 赌场, 房间&#10;&#10;已生成极高可信度的说明">
            <a:extLst>
              <a:ext uri="{FF2B5EF4-FFF2-40B4-BE49-F238E27FC236}">
                <a16:creationId xmlns="" xmlns:a16="http://schemas.microsoft.com/office/drawing/2014/main" id="{E2520D98-C335-47E4-B49E-5A7904E61E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142" y="3660667"/>
            <a:ext cx="12192000" cy="3175000"/>
          </a:xfrm>
          <a:prstGeom prst="rect">
            <a:avLst/>
          </a:prstGeom>
        </p:spPr>
      </p:pic>
      <p:sp>
        <p:nvSpPr>
          <p:cNvPr id="6" name="矩形 5">
            <a:extLst>
              <a:ext uri="{FF2B5EF4-FFF2-40B4-BE49-F238E27FC236}">
                <a16:creationId xmlns="" xmlns:a16="http://schemas.microsoft.com/office/drawing/2014/main" id="{BCD19654-B6A6-4CAF-8CE6-4B695779D4FD}"/>
              </a:ext>
            </a:extLst>
          </p:cNvPr>
          <p:cNvSpPr/>
          <p:nvPr userDrawn="1"/>
        </p:nvSpPr>
        <p:spPr>
          <a:xfrm>
            <a:off x="0" y="0"/>
            <a:ext cx="12192000" cy="6858000"/>
          </a:xfrm>
          <a:prstGeom prst="rect">
            <a:avLst/>
          </a:prstGeom>
          <a:solidFill>
            <a:schemeClr val="bg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6685898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A5E77CF-396E-4318-BC79-6A4280C6D3D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454BD474-DEC6-478C-BDCB-8595D40361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 xmlns:a16="http://schemas.microsoft.com/office/drawing/2014/main" id="{880EDFF4-A013-40CA-923A-75630A834E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552F6B89-24A5-43E3-B42D-9CCA63B8045F}"/>
              </a:ext>
            </a:extLst>
          </p:cNvPr>
          <p:cNvSpPr>
            <a:spLocks noGrp="1"/>
          </p:cNvSpPr>
          <p:nvPr>
            <p:ph type="dt" sz="half" idx="10"/>
          </p:nvPr>
        </p:nvSpPr>
        <p:spPr/>
        <p:txBody>
          <a:bodyPr/>
          <a:lstStyle/>
          <a:p>
            <a:fld id="{03E35446-9DAD-4904-A214-92970EC62427}" type="datetimeFigureOut">
              <a:rPr lang="zh-CN" altLang="en-US" smtClean="0"/>
              <a:t>2025/5/29</a:t>
            </a:fld>
            <a:endParaRPr lang="zh-CN" altLang="en-US"/>
          </a:p>
        </p:txBody>
      </p:sp>
      <p:sp>
        <p:nvSpPr>
          <p:cNvPr id="6" name="页脚占位符 5">
            <a:extLst>
              <a:ext uri="{FF2B5EF4-FFF2-40B4-BE49-F238E27FC236}">
                <a16:creationId xmlns="" xmlns:a16="http://schemas.microsoft.com/office/drawing/2014/main" id="{DA3E7C99-2161-46EE-8F19-C32C6C259CD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92F0EC34-9B82-4FD2-B157-D60B00504635}"/>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20847281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36BC21EA-3045-4F73-8F32-FF30C14D67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476E8FCA-7828-4A97-BB2A-E456D837BA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768D2994-64B3-4901-9271-E69B09FAA9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E35446-9DAD-4904-A214-92970EC62427}" type="datetimeFigureOut">
              <a:rPr lang="zh-CN" altLang="en-US" smtClean="0"/>
              <a:t>2025/5/29</a:t>
            </a:fld>
            <a:endParaRPr lang="zh-CN" altLang="en-US"/>
          </a:p>
        </p:txBody>
      </p:sp>
      <p:sp>
        <p:nvSpPr>
          <p:cNvPr id="5" name="页脚占位符 4">
            <a:extLst>
              <a:ext uri="{FF2B5EF4-FFF2-40B4-BE49-F238E27FC236}">
                <a16:creationId xmlns="" xmlns:a16="http://schemas.microsoft.com/office/drawing/2014/main" id="{D6EED84B-09F1-4440-86FE-CA910B0BAE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 xmlns:a16="http://schemas.microsoft.com/office/drawing/2014/main" id="{7E7EB174-7BFE-4719-AE32-C4C311F779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449491-570F-44CC-ABED-5677BCFB7BDB}" type="slidenum">
              <a:rPr lang="zh-CN" altLang="en-US" smtClean="0"/>
              <a:t>‹#›</a:t>
            </a:fld>
            <a:endParaRPr lang="zh-CN" altLang="en-US"/>
          </a:p>
        </p:txBody>
      </p:sp>
      <p:pic>
        <p:nvPicPr>
          <p:cNvPr id="8" name="Picture 7" descr="A picture containing shape&#10;&#10;Description automatically generated">
            <a:extLst>
              <a:ext uri="{FF2B5EF4-FFF2-40B4-BE49-F238E27FC236}">
                <a16:creationId xmlns="" xmlns:a16="http://schemas.microsoft.com/office/drawing/2014/main" id="{093206D2-ED89-44E4-88EF-6DF66A9DE402}"/>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00226" y="295274"/>
            <a:ext cx="1457325" cy="1457325"/>
          </a:xfrm>
          <a:prstGeom prst="rect">
            <a:avLst/>
          </a:prstGeom>
        </p:spPr>
      </p:pic>
    </p:spTree>
    <p:extLst>
      <p:ext uri="{BB962C8B-B14F-4D97-AF65-F5344CB8AC3E}">
        <p14:creationId xmlns:p14="http://schemas.microsoft.com/office/powerpoint/2010/main" val="12966990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86" r:id="rId13"/>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7F4038-D59D-45D3-9D9C-5EDCFC71CF55}" type="datetimeFigureOut">
              <a:rPr lang="en-US" smtClean="0"/>
              <a:t>5/29/2025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84D252-0D5B-4A20-9E3C-0233EF36DE5C}" type="slidenum">
              <a:rPr lang="en-US" smtClean="0"/>
              <a:t>‹#›</a:t>
            </a:fld>
            <a:endParaRPr lang="en-US"/>
          </a:p>
        </p:txBody>
      </p:sp>
    </p:spTree>
    <p:extLst>
      <p:ext uri="{BB962C8B-B14F-4D97-AF65-F5344CB8AC3E}">
        <p14:creationId xmlns:p14="http://schemas.microsoft.com/office/powerpoint/2010/main" val="382676494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audio" Target="../media/audio2.wav"/><Relationship Id="rId1" Type="http://schemas.openxmlformats.org/officeDocument/2006/relationships/slideLayout" Target="../slideLayouts/slideLayout20.xml"/><Relationship Id="rId5" Type="http://schemas.openxmlformats.org/officeDocument/2006/relationships/image" Target="../media/image20.png"/><Relationship Id="rId4" Type="http://schemas.openxmlformats.org/officeDocument/2006/relationships/slide" Target="slide21.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audio" Target="../media/audio2.wav"/><Relationship Id="rId1" Type="http://schemas.openxmlformats.org/officeDocument/2006/relationships/slideLayout" Target="../slideLayouts/slideLayout20.xml"/><Relationship Id="rId5" Type="http://schemas.openxmlformats.org/officeDocument/2006/relationships/image" Target="../media/image20.png"/><Relationship Id="rId4" Type="http://schemas.openxmlformats.org/officeDocument/2006/relationships/slide" Target="slide21.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audio" Target="../media/audio2.wav"/><Relationship Id="rId1" Type="http://schemas.openxmlformats.org/officeDocument/2006/relationships/slideLayout" Target="../slideLayouts/slideLayout20.xml"/><Relationship Id="rId5" Type="http://schemas.openxmlformats.org/officeDocument/2006/relationships/image" Target="../media/image20.png"/><Relationship Id="rId4" Type="http://schemas.openxmlformats.org/officeDocument/2006/relationships/slide" Target="slide21.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audio" Target="../media/audio2.wav"/><Relationship Id="rId1" Type="http://schemas.openxmlformats.org/officeDocument/2006/relationships/slideLayout" Target="../slideLayouts/slideLayout20.xml"/><Relationship Id="rId5" Type="http://schemas.openxmlformats.org/officeDocument/2006/relationships/image" Target="../media/image20.png"/><Relationship Id="rId4" Type="http://schemas.openxmlformats.org/officeDocument/2006/relationships/slide" Target="slide21.xml"/></Relationships>
</file>

<file path=ppt/slides/_rels/slide19.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19.png"/><Relationship Id="rId1" Type="http://schemas.openxmlformats.org/officeDocument/2006/relationships/slideLayout" Target="../slideLayouts/slideLayout20.xml"/><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4.jpeg"/><Relationship Id="rId7" Type="http://schemas.openxmlformats.org/officeDocument/2006/relationships/image" Target="../media/image27.png"/><Relationship Id="rId12" Type="http://schemas.openxmlformats.org/officeDocument/2006/relationships/audio" Target="../media/audio3.wav"/><Relationship Id="rId2" Type="http://schemas.openxmlformats.org/officeDocument/2006/relationships/audio" Target="../media/audio3.wav"/><Relationship Id="rId1" Type="http://schemas.openxmlformats.org/officeDocument/2006/relationships/slideLayout" Target="../slideLayouts/slideLayout13.xml"/><Relationship Id="rId6" Type="http://schemas.microsoft.com/office/2007/relationships/hdphoto" Target="../media/hdphoto1.wdp"/><Relationship Id="rId11" Type="http://schemas.openxmlformats.org/officeDocument/2006/relationships/image" Target="../media/image30.png"/><Relationship Id="rId5" Type="http://schemas.openxmlformats.org/officeDocument/2006/relationships/image" Target="../media/image26.png"/><Relationship Id="rId10" Type="http://schemas.openxmlformats.org/officeDocument/2006/relationships/image" Target="../media/image29.png"/><Relationship Id="rId4" Type="http://schemas.openxmlformats.org/officeDocument/2006/relationships/image" Target="../media/image25.png"/><Relationship Id="rId9"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41.png"/><Relationship Id="rId3" Type="http://schemas.openxmlformats.org/officeDocument/2006/relationships/image" Target="../media/image24.jpeg"/><Relationship Id="rId7" Type="http://schemas.openxmlformats.org/officeDocument/2006/relationships/image" Target="../media/image37.png"/><Relationship Id="rId12" Type="http://schemas.openxmlformats.org/officeDocument/2006/relationships/image" Target="../media/image40.png"/><Relationship Id="rId2" Type="http://schemas.openxmlformats.org/officeDocument/2006/relationships/audio" Target="../media/audio3.wav"/><Relationship Id="rId1" Type="http://schemas.openxmlformats.org/officeDocument/2006/relationships/slideLayout" Target="../slideLayouts/slideLayout7.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36.png"/><Relationship Id="rId10" Type="http://schemas.openxmlformats.org/officeDocument/2006/relationships/image" Target="../media/image39.png"/><Relationship Id="rId4" Type="http://schemas.openxmlformats.org/officeDocument/2006/relationships/image" Target="../media/image25.png"/><Relationship Id="rId9" Type="http://schemas.openxmlformats.org/officeDocument/2006/relationships/image" Target="../media/image38.gif"/><Relationship Id="rId14" Type="http://schemas.openxmlformats.org/officeDocument/2006/relationships/audio" Target="../media/audio3.wav"/></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33.jpe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audio" Target="../media/audio3.wav"/><Relationship Id="rId7" Type="http://schemas.microsoft.com/office/2007/relationships/hdphoto" Target="../media/hdphoto1.wdp"/><Relationship Id="rId12" Type="http://schemas.openxmlformats.org/officeDocument/2006/relationships/audio" Target="../media/audio3.wav"/><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47.png"/><Relationship Id="rId5" Type="http://schemas.openxmlformats.org/officeDocument/2006/relationships/image" Target="../media/image25.png"/><Relationship Id="rId10" Type="http://schemas.openxmlformats.org/officeDocument/2006/relationships/image" Target="../media/image28.png"/><Relationship Id="rId4" Type="http://schemas.openxmlformats.org/officeDocument/2006/relationships/image" Target="../media/image24.jpeg"/><Relationship Id="rId9" Type="http://schemas.microsoft.com/office/2007/relationships/hdphoto" Target="../media/hdphoto6.wdp"/></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audio" Target="../media/audio3.wav"/><Relationship Id="rId3" Type="http://schemas.openxmlformats.org/officeDocument/2006/relationships/audio" Target="../media/audio3.wav"/><Relationship Id="rId7" Type="http://schemas.openxmlformats.org/officeDocument/2006/relationships/image" Target="../media/image48.png"/><Relationship Id="rId12" Type="http://schemas.openxmlformats.org/officeDocument/2006/relationships/audio" Target="../media/audio4.wav"/><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52.gif"/><Relationship Id="rId5" Type="http://schemas.openxmlformats.org/officeDocument/2006/relationships/image" Target="../media/image25.png"/><Relationship Id="rId10" Type="http://schemas.openxmlformats.org/officeDocument/2006/relationships/image" Target="../media/image51.png"/><Relationship Id="rId4" Type="http://schemas.openxmlformats.org/officeDocument/2006/relationships/image" Target="../media/image24.jpeg"/><Relationship Id="rId9" Type="http://schemas.openxmlformats.org/officeDocument/2006/relationships/image" Target="../media/image50.png"/></Relationships>
</file>

<file path=ppt/slides/_rels/slide31.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audio" Target="../media/audio3.wav"/><Relationship Id="rId3" Type="http://schemas.openxmlformats.org/officeDocument/2006/relationships/audio" Target="../media/audio3.wav"/><Relationship Id="rId7" Type="http://schemas.openxmlformats.org/officeDocument/2006/relationships/image" Target="../media/image53.png"/><Relationship Id="rId12" Type="http://schemas.openxmlformats.org/officeDocument/2006/relationships/audio" Target="../media/audio5.wav"/><Relationship Id="rId2" Type="http://schemas.openxmlformats.org/officeDocument/2006/relationships/audio" Target="../media/audio5.wav"/><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56.png"/><Relationship Id="rId5" Type="http://schemas.openxmlformats.org/officeDocument/2006/relationships/image" Target="../media/image25.png"/><Relationship Id="rId10" Type="http://schemas.microsoft.com/office/2007/relationships/hdphoto" Target="../media/hdphoto7.wdp"/><Relationship Id="rId4" Type="http://schemas.openxmlformats.org/officeDocument/2006/relationships/image" Target="../media/image24.jpeg"/><Relationship Id="rId9"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9.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58CF39C0-2B84-4516-B6F8-385537E3C9C4}"/>
              </a:ext>
            </a:extLst>
          </p:cNvPr>
          <p:cNvPicPr>
            <a:picLocks noChangeAspect="1"/>
          </p:cNvPicPr>
          <p:nvPr/>
        </p:nvPicPr>
        <p:blipFill>
          <a:blip r:embed="rId3"/>
          <a:stretch>
            <a:fillRect/>
          </a:stretch>
        </p:blipFill>
        <p:spPr>
          <a:xfrm>
            <a:off x="5114925" y="0"/>
            <a:ext cx="7077075" cy="6857839"/>
          </a:xfrm>
          <a:prstGeom prst="rect">
            <a:avLst/>
          </a:prstGeom>
        </p:spPr>
      </p:pic>
      <p:pic>
        <p:nvPicPr>
          <p:cNvPr id="6" name="Picture 5">
            <a:extLst>
              <a:ext uri="{FF2B5EF4-FFF2-40B4-BE49-F238E27FC236}">
                <a16:creationId xmlns="" xmlns:a16="http://schemas.microsoft.com/office/drawing/2014/main" id="{9A9DFC99-675A-4B41-B088-3903F56E7962}"/>
              </a:ext>
            </a:extLst>
          </p:cNvPr>
          <p:cNvPicPr>
            <a:picLocks noChangeAspect="1"/>
          </p:cNvPicPr>
          <p:nvPr/>
        </p:nvPicPr>
        <p:blipFill>
          <a:blip r:embed="rId4"/>
          <a:stretch>
            <a:fillRect/>
          </a:stretch>
        </p:blipFill>
        <p:spPr>
          <a:xfrm>
            <a:off x="1206475" y="949306"/>
            <a:ext cx="3511600" cy="3359187"/>
          </a:xfrm>
          <a:prstGeom prst="rect">
            <a:avLst/>
          </a:prstGeom>
        </p:spPr>
      </p:pic>
    </p:spTree>
    <p:extLst>
      <p:ext uri="{BB962C8B-B14F-4D97-AF65-F5344CB8AC3E}">
        <p14:creationId xmlns:p14="http://schemas.microsoft.com/office/powerpoint/2010/main" val="3435078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 xmlns:a16="http://schemas.microsoft.com/office/drawing/2014/main" id="{E3EDF438-89A3-49CB-B415-8BBF15D2A53C}"/>
              </a:ext>
            </a:extLst>
          </p:cNvPr>
          <p:cNvSpPr txBox="1"/>
          <p:nvPr/>
        </p:nvSpPr>
        <p:spPr>
          <a:xfrm>
            <a:off x="1311493" y="1476075"/>
            <a:ext cx="9496425" cy="1200329"/>
          </a:xfrm>
          <a:prstGeom prst="rect">
            <a:avLst/>
          </a:prstGeom>
          <a:noFill/>
        </p:spPr>
        <p:txBody>
          <a:bodyPr wrap="square">
            <a:spAutoFit/>
          </a:bodyPr>
          <a:lstStyle/>
          <a:p>
            <a:pPr algn="just"/>
            <a:r>
              <a:rPr lang="nl-NL" sz="3600" b="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Dập dờn: </a:t>
            </a:r>
            <a:r>
              <a:rPr lang="nl-NL" sz="3600" b="1" dirty="0">
                <a:effectLst/>
                <a:latin typeface="Times New Roman" panose="02020603050405020304" pitchFamily="18" charset="0"/>
                <a:ea typeface="Arial-Rounded" panose="020B0500000000000000" pitchFamily="34" charset="0"/>
                <a:cs typeface="Times New Roman" panose="02020603050405020304" pitchFamily="18" charset="0"/>
              </a:rPr>
              <a:t>chuyển động nhịp nhàng, lúc gần lúc xa, lúc ẩn lúc hiện.</a:t>
            </a:r>
            <a:endParaRPr lang="en-US" sz="3600" b="1" dirty="0">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074" name="Picture 2" descr="Ảnh động là gì? Tổng hợp ảnh động tuyệt đẹp, ngộ nghĩnh và đáng yêu">
            <a:extLst>
              <a:ext uri="{FF2B5EF4-FFF2-40B4-BE49-F238E27FC236}">
                <a16:creationId xmlns="" xmlns:a16="http://schemas.microsoft.com/office/drawing/2014/main" id="{5C47FF33-326F-41BC-B5E1-928955A972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8218" y="2841405"/>
            <a:ext cx="9156956" cy="3752851"/>
          </a:xfrm>
          <a:prstGeom prst="rect">
            <a:avLst/>
          </a:prstGeom>
          <a:noFill/>
          <a:extLst>
            <a:ext uri="{909E8E84-426E-40DD-AFC4-6F175D3DCCD1}">
              <a14:hiddenFill xmlns:a14="http://schemas.microsoft.com/office/drawing/2010/main">
                <a:solidFill>
                  <a:srgbClr val="FFFFFF"/>
                </a:solidFill>
              </a14:hiddenFill>
            </a:ext>
          </a:extLst>
        </p:spPr>
      </p:pic>
      <p:pic>
        <p:nvPicPr>
          <p:cNvPr id="2" name="图片 5">
            <a:extLst>
              <a:ext uri="{FF2B5EF4-FFF2-40B4-BE49-F238E27FC236}">
                <a16:creationId xmlns="" xmlns:a16="http://schemas.microsoft.com/office/drawing/2014/main" id="{E9DBCCE6-C648-4CD3-FF64-F7ADD2D97D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969750" cy="1560136"/>
          </a:xfrm>
          <a:prstGeom prst="rect">
            <a:avLst/>
          </a:prstGeom>
        </p:spPr>
      </p:pic>
      <p:sp>
        <p:nvSpPr>
          <p:cNvPr id="3" name="文本框 6">
            <a:extLst>
              <a:ext uri="{FF2B5EF4-FFF2-40B4-BE49-F238E27FC236}">
                <a16:creationId xmlns="" xmlns:a16="http://schemas.microsoft.com/office/drawing/2014/main" id="{15F9C15B-5B79-A207-E8E6-2619310ABD83}"/>
              </a:ext>
            </a:extLst>
          </p:cNvPr>
          <p:cNvSpPr txBox="1"/>
          <p:nvPr/>
        </p:nvSpPr>
        <p:spPr>
          <a:xfrm>
            <a:off x="678904" y="204952"/>
            <a:ext cx="349895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Giải</a:t>
            </a:r>
            <a:r>
              <a:rPr lang="en-US" altLang="zh-CN"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 </a:t>
            </a:r>
            <a:r>
              <a:rPr lang="en-US" altLang="zh-CN"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nghĩa</a:t>
            </a:r>
            <a:r>
              <a:rPr lang="en-US" altLang="zh-CN"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 </a:t>
            </a:r>
            <a:r>
              <a:rPr lang="en-US" altLang="zh-CN"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từ</a:t>
            </a:r>
            <a:r>
              <a:rPr lang="en-US" altLang="zh-CN"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a:t>
            </a:r>
            <a:endPar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endParaRPr>
          </a:p>
        </p:txBody>
      </p:sp>
    </p:spTree>
    <p:extLst>
      <p:ext uri="{BB962C8B-B14F-4D97-AF65-F5344CB8AC3E}">
        <p14:creationId xmlns:p14="http://schemas.microsoft.com/office/powerpoint/2010/main" val="40533676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barn(inVertical)">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 xmlns:a16="http://schemas.microsoft.com/office/drawing/2014/main" id="{82627BDD-2FDE-4AC2-B2E5-BBE6FF43C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1864" y="0"/>
            <a:ext cx="5064344" cy="1560136"/>
          </a:xfrm>
          <a:prstGeom prst="rect">
            <a:avLst/>
          </a:prstGeom>
        </p:spPr>
      </p:pic>
      <p:sp>
        <p:nvSpPr>
          <p:cNvPr id="7" name="文本框 6">
            <a:extLst>
              <a:ext uri="{FF2B5EF4-FFF2-40B4-BE49-F238E27FC236}">
                <a16:creationId xmlns="" xmlns:a16="http://schemas.microsoft.com/office/drawing/2014/main" id="{AAC70EFB-ECD5-4258-A087-C521C2D81654}"/>
              </a:ext>
            </a:extLst>
          </p:cNvPr>
          <p:cNvSpPr txBox="1"/>
          <p:nvPr/>
        </p:nvSpPr>
        <p:spPr>
          <a:xfrm>
            <a:off x="2018972" y="295257"/>
            <a:ext cx="324671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Giải</a:t>
            </a:r>
            <a:r>
              <a:rPr lang="en-US" altLang="zh-CN"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 </a:t>
            </a:r>
            <a:r>
              <a:rPr lang="en-US" altLang="zh-CN"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nghĩa</a:t>
            </a:r>
            <a:r>
              <a:rPr lang="en-US" altLang="zh-CN"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 </a:t>
            </a:r>
            <a:r>
              <a:rPr lang="en-US" altLang="zh-CN"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từ</a:t>
            </a:r>
            <a:r>
              <a:rPr lang="en-US" altLang="zh-CN"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a:t>
            </a:r>
            <a:endPar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endParaRPr>
          </a:p>
        </p:txBody>
      </p:sp>
      <p:sp>
        <p:nvSpPr>
          <p:cNvPr id="8" name="Rectangle 7">
            <a:extLst>
              <a:ext uri="{FF2B5EF4-FFF2-40B4-BE49-F238E27FC236}">
                <a16:creationId xmlns="" xmlns:a16="http://schemas.microsoft.com/office/drawing/2014/main" id="{0DC0A112-B915-4456-9CD6-670C97D0500C}"/>
              </a:ext>
            </a:extLst>
          </p:cNvPr>
          <p:cNvSpPr/>
          <p:nvPr/>
        </p:nvSpPr>
        <p:spPr>
          <a:xfrm>
            <a:off x="714376" y="1773946"/>
            <a:ext cx="2060356" cy="905056"/>
          </a:xfrm>
          <a:prstGeom prst="rect">
            <a:avLst/>
          </a:prstGeom>
        </p:spPr>
        <p:txBody>
          <a:bodyPr wrap="square">
            <a:spAutoFit/>
          </a:bodyPr>
          <a:lstStyle/>
          <a:p>
            <a:pPr marL="44450" lvl="0">
              <a:lnSpc>
                <a:spcPct val="150000"/>
              </a:lnSpc>
              <a:defRPr/>
            </a:pPr>
            <a:r>
              <a:rPr lang="en-US" sz="4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Duy</a:t>
            </a:r>
            <a:r>
              <a:rPr lang="en-US"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trì</a:t>
            </a:r>
            <a:r>
              <a:rPr lang="en-US"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 name="TextBox 4">
            <a:extLst>
              <a:ext uri="{FF2B5EF4-FFF2-40B4-BE49-F238E27FC236}">
                <a16:creationId xmlns="" xmlns:a16="http://schemas.microsoft.com/office/drawing/2014/main" id="{991096AA-08B9-DF21-BAF6-C6E904F2661C}"/>
              </a:ext>
            </a:extLst>
          </p:cNvPr>
          <p:cNvSpPr txBox="1"/>
          <p:nvPr/>
        </p:nvSpPr>
        <p:spPr>
          <a:xfrm>
            <a:off x="2833853" y="1964217"/>
            <a:ext cx="8958754" cy="1365182"/>
          </a:xfrm>
          <a:prstGeom prst="rect">
            <a:avLst/>
          </a:prstGeom>
          <a:noFill/>
        </p:spPr>
        <p:txBody>
          <a:bodyPr wrap="square">
            <a:spAutoFit/>
          </a:bodyPr>
          <a:lstStyle/>
          <a:p>
            <a:pPr indent="34925" algn="just">
              <a:lnSpc>
                <a:spcPct val="107000"/>
              </a:lnSpc>
              <a:spcAft>
                <a:spcPts val="800"/>
              </a:spcAft>
            </a:pPr>
            <a:r>
              <a:rPr lang="en-US" sz="4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giữ</a:t>
            </a:r>
            <a:r>
              <a:rPr lang="en-US"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tục</a:t>
            </a:r>
            <a:r>
              <a:rPr lang="en-US"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tồn</a:t>
            </a:r>
            <a:r>
              <a:rPr lang="en-US"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tại</a:t>
            </a:r>
            <a:r>
              <a:rPr lang="en-US"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trạng</a:t>
            </a:r>
            <a:r>
              <a:rPr lang="en-US"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cũ</a:t>
            </a:r>
            <a:r>
              <a:rPr lang="en-US" sz="1800" i="1" dirty="0">
                <a:effectLst/>
                <a:latin typeface="Calibri" panose="020F0502020204030204" pitchFamily="34" charset="0"/>
                <a:ea typeface="Times New Roman" panose="02020603050405020304" pitchFamily="18"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286354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circle(in)">
                                      <p:cBhvr>
                                        <p:cTn id="2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BC70C758-6E31-4C4C-A90C-99E77CB59341}"/>
              </a:ext>
            </a:extLst>
          </p:cNvPr>
          <p:cNvSpPr txBox="1"/>
          <p:nvPr/>
        </p:nvSpPr>
        <p:spPr>
          <a:xfrm>
            <a:off x="523875" y="1152525"/>
            <a:ext cx="11344275" cy="42005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a:ea typeface="微软雅黑"/>
              <a:cs typeface="+mn-cs"/>
            </a:endParaRPr>
          </a:p>
        </p:txBody>
      </p:sp>
      <p:grpSp>
        <p:nvGrpSpPr>
          <p:cNvPr id="11" name="Group 10">
            <a:extLst>
              <a:ext uri="{FF2B5EF4-FFF2-40B4-BE49-F238E27FC236}">
                <a16:creationId xmlns="" xmlns:a16="http://schemas.microsoft.com/office/drawing/2014/main" id="{D76E98CF-C4BF-40E3-9B88-F8A36A26881E}"/>
              </a:ext>
            </a:extLst>
          </p:cNvPr>
          <p:cNvGrpSpPr/>
          <p:nvPr/>
        </p:nvGrpSpPr>
        <p:grpSpPr>
          <a:xfrm>
            <a:off x="-274911" y="0"/>
            <a:ext cx="9667875" cy="6934200"/>
            <a:chOff x="1933575" y="1171576"/>
            <a:chExt cx="9067800" cy="5553074"/>
          </a:xfrm>
        </p:grpSpPr>
        <p:pic>
          <p:nvPicPr>
            <p:cNvPr id="14" name="Picture 13">
              <a:extLst>
                <a:ext uri="{FF2B5EF4-FFF2-40B4-BE49-F238E27FC236}">
                  <a16:creationId xmlns="" xmlns:a16="http://schemas.microsoft.com/office/drawing/2014/main" id="{C48C5F0D-8879-4661-BD5F-381360A8D317}"/>
                </a:ext>
              </a:extLst>
            </p:cNvPr>
            <p:cNvPicPr>
              <a:picLocks noChangeAspect="1"/>
            </p:cNvPicPr>
            <p:nvPr/>
          </p:nvPicPr>
          <p:blipFill>
            <a:blip r:embed="rId4"/>
            <a:stretch>
              <a:fillRect/>
            </a:stretch>
          </p:blipFill>
          <p:spPr>
            <a:xfrm>
              <a:off x="1933575" y="1181100"/>
              <a:ext cx="9067800" cy="5543550"/>
            </a:xfrm>
            <a:prstGeom prst="rect">
              <a:avLst/>
            </a:prstGeom>
            <a:ln>
              <a:noFill/>
            </a:ln>
            <a:effectLst>
              <a:softEdge rad="112500"/>
            </a:effectLst>
          </p:spPr>
        </p:pic>
        <p:pic>
          <p:nvPicPr>
            <p:cNvPr id="15" name="Picture 14">
              <a:extLst>
                <a:ext uri="{FF2B5EF4-FFF2-40B4-BE49-F238E27FC236}">
                  <a16:creationId xmlns="" xmlns:a16="http://schemas.microsoft.com/office/drawing/2014/main" id="{A2055231-3908-45D3-BC1B-7E63AF53F353}"/>
                </a:ext>
              </a:extLst>
            </p:cNvPr>
            <p:cNvPicPr>
              <a:picLocks noChangeAspect="1"/>
            </p:cNvPicPr>
            <p:nvPr/>
          </p:nvPicPr>
          <p:blipFill>
            <a:blip r:embed="rId5"/>
            <a:stretch>
              <a:fillRect/>
            </a:stretch>
          </p:blipFill>
          <p:spPr>
            <a:xfrm>
              <a:off x="1933575" y="1171576"/>
              <a:ext cx="6600826" cy="2524124"/>
            </a:xfrm>
            <a:prstGeom prst="rect">
              <a:avLst/>
            </a:prstGeom>
            <a:ln>
              <a:noFill/>
            </a:ln>
            <a:effectLst>
              <a:softEdge rad="112500"/>
            </a:effectLst>
          </p:spPr>
        </p:pic>
      </p:grpSp>
      <p:pic>
        <p:nvPicPr>
          <p:cNvPr id="16" name="Picture 15">
            <a:extLst>
              <a:ext uri="{FF2B5EF4-FFF2-40B4-BE49-F238E27FC236}">
                <a16:creationId xmlns="" xmlns:a16="http://schemas.microsoft.com/office/drawing/2014/main" id="{457A9485-BC87-43E6-90FF-58047C38C8C4}"/>
              </a:ext>
            </a:extLst>
          </p:cNvPr>
          <p:cNvPicPr>
            <a:picLocks noChangeAspect="1"/>
          </p:cNvPicPr>
          <p:nvPr/>
        </p:nvPicPr>
        <p:blipFill>
          <a:blip r:embed="rId6"/>
          <a:stretch>
            <a:fillRect/>
          </a:stretch>
        </p:blipFill>
        <p:spPr>
          <a:xfrm>
            <a:off x="4130832" y="-305301"/>
            <a:ext cx="3955642" cy="1777912"/>
          </a:xfrm>
          <a:prstGeom prst="rect">
            <a:avLst/>
          </a:prstGeom>
        </p:spPr>
      </p:pic>
      <p:sp>
        <p:nvSpPr>
          <p:cNvPr id="5" name="TextBox 4">
            <a:extLst>
              <a:ext uri="{FF2B5EF4-FFF2-40B4-BE49-F238E27FC236}">
                <a16:creationId xmlns="" xmlns:a16="http://schemas.microsoft.com/office/drawing/2014/main" id="{8446022D-A4B7-4998-A96D-0F6554DC049C}"/>
              </a:ext>
            </a:extLst>
          </p:cNvPr>
          <p:cNvSpPr txBox="1"/>
          <p:nvPr/>
        </p:nvSpPr>
        <p:spPr>
          <a:xfrm>
            <a:off x="438151" y="1005709"/>
            <a:ext cx="11382374" cy="60939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Ngẩng đầu nhìn lên trời, bạn thấy gì nào? Bạn có thể thấy những con chim đang bay, những vòm cây xanh biếc, những tia nắng xuyên qua đám mây trắng muốt như bông. Đôi khi bạn còn thấy những giọt mưa đang rơi xuống hay đàn bướm dập dờn trong gió nhẹ.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Bầu 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Bầu trời bao quanh Trái Đất và cung cấp không khí cho con người, loài vật và cây cối. Vì vậy, giữ bầu trời được trong lành chính là góp phần duy trì sự sống cho muôn loài.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a:t>
            </a:r>
            <a:r>
              <a:rPr kumimoji="0" lang="vi-VN" sz="3000" b="1" i="1"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 điển bách khoa toàn thư đầu tiên của tôi</a:t>
            </a:r>
            <a:r>
              <a:rPr kumimoji="0" lang="vi-VN" sz="3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7" name="Oval 16">
            <a:extLst>
              <a:ext uri="{FF2B5EF4-FFF2-40B4-BE49-F238E27FC236}">
                <a16:creationId xmlns="" xmlns:a16="http://schemas.microsoft.com/office/drawing/2014/main" id="{89BFB8D2-636E-4350-A69A-40130C7AC0A1}"/>
              </a:ext>
            </a:extLst>
          </p:cNvPr>
          <p:cNvSpPr/>
          <p:nvPr/>
        </p:nvSpPr>
        <p:spPr>
          <a:xfrm>
            <a:off x="211484" y="1067633"/>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等线"/>
                <a:ea typeface="微软雅黑"/>
                <a:cs typeface="+mn-cs"/>
              </a:rPr>
              <a:t>1</a:t>
            </a:r>
          </a:p>
        </p:txBody>
      </p:sp>
      <p:sp>
        <p:nvSpPr>
          <p:cNvPr id="18" name="Oval 17">
            <a:extLst>
              <a:ext uri="{FF2B5EF4-FFF2-40B4-BE49-F238E27FC236}">
                <a16:creationId xmlns="" xmlns:a16="http://schemas.microsoft.com/office/drawing/2014/main" id="{48BCD09C-EFE0-45B4-A1A8-6E0BBA24BDAC}"/>
              </a:ext>
            </a:extLst>
          </p:cNvPr>
          <p:cNvSpPr/>
          <p:nvPr/>
        </p:nvSpPr>
        <p:spPr>
          <a:xfrm>
            <a:off x="135941" y="2924022"/>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等线"/>
                <a:ea typeface="微软雅黑"/>
                <a:cs typeface="+mn-cs"/>
              </a:rPr>
              <a:t>2</a:t>
            </a:r>
          </a:p>
        </p:txBody>
      </p:sp>
      <p:sp>
        <p:nvSpPr>
          <p:cNvPr id="19" name="Oval 18">
            <a:extLst>
              <a:ext uri="{FF2B5EF4-FFF2-40B4-BE49-F238E27FC236}">
                <a16:creationId xmlns="" xmlns:a16="http://schemas.microsoft.com/office/drawing/2014/main" id="{06A24384-E380-4C36-860D-C3A8A96DF692}"/>
              </a:ext>
            </a:extLst>
          </p:cNvPr>
          <p:cNvSpPr/>
          <p:nvPr/>
        </p:nvSpPr>
        <p:spPr>
          <a:xfrm>
            <a:off x="116891" y="5136450"/>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等线"/>
                <a:ea typeface="微软雅黑"/>
                <a:cs typeface="+mn-cs"/>
              </a:rPr>
              <a:t>3</a:t>
            </a:r>
          </a:p>
        </p:txBody>
      </p:sp>
      <p:grpSp>
        <p:nvGrpSpPr>
          <p:cNvPr id="8" name="组合 5">
            <a:extLst>
              <a:ext uri="{FF2B5EF4-FFF2-40B4-BE49-F238E27FC236}">
                <a16:creationId xmlns="" xmlns:a16="http://schemas.microsoft.com/office/drawing/2014/main" id="{ABA3BD22-D5E1-702B-856A-175454B918B5}"/>
              </a:ext>
            </a:extLst>
          </p:cNvPr>
          <p:cNvGrpSpPr/>
          <p:nvPr/>
        </p:nvGrpSpPr>
        <p:grpSpPr>
          <a:xfrm>
            <a:off x="129965" y="-157655"/>
            <a:ext cx="3725360" cy="957872"/>
            <a:chOff x="3010551" y="4334354"/>
            <a:chExt cx="6278592" cy="1214046"/>
          </a:xfrm>
        </p:grpSpPr>
        <p:sp>
          <p:nvSpPr>
            <p:cNvPr id="9" name="矩形 15">
              <a:extLst>
                <a:ext uri="{FF2B5EF4-FFF2-40B4-BE49-F238E27FC236}">
                  <a16:creationId xmlns="" xmlns:a16="http://schemas.microsoft.com/office/drawing/2014/main" id="{D49B86E7-EF1B-6EFE-3949-7F95D5F2E7F1}"/>
                </a:ext>
              </a:extLst>
            </p:cNvPr>
            <p:cNvSpPr/>
            <p:nvPr/>
          </p:nvSpPr>
          <p:spPr>
            <a:xfrm>
              <a:off x="3048503" y="4805889"/>
              <a:ext cx="6240640" cy="742511"/>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0" name="矩形 17">
              <a:extLst>
                <a:ext uri="{FF2B5EF4-FFF2-40B4-BE49-F238E27FC236}">
                  <a16:creationId xmlns="" xmlns:a16="http://schemas.microsoft.com/office/drawing/2014/main" id="{0BB5948D-A8D9-0A10-2B0E-4726CA7D75BD}"/>
                </a:ext>
              </a:extLst>
            </p:cNvPr>
            <p:cNvSpPr/>
            <p:nvPr/>
          </p:nvSpPr>
          <p:spPr>
            <a:xfrm>
              <a:off x="3034667" y="4543332"/>
              <a:ext cx="6240639" cy="797652"/>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2" name="矩形 19">
              <a:extLst>
                <a:ext uri="{FF2B5EF4-FFF2-40B4-BE49-F238E27FC236}">
                  <a16:creationId xmlns="" xmlns:a16="http://schemas.microsoft.com/office/drawing/2014/main" id="{B04F5FDF-B903-B91A-06DD-71A95C13A170}"/>
                </a:ext>
              </a:extLst>
            </p:cNvPr>
            <p:cNvSpPr/>
            <p:nvPr/>
          </p:nvSpPr>
          <p:spPr>
            <a:xfrm>
              <a:off x="3010551" y="4334354"/>
              <a:ext cx="6247871" cy="937595"/>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Đọc</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trong</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nhóm</a:t>
              </a:r>
              <a:endParaRPr kumimoji="0" lang="zh-CN"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grpSp>
      <p:grpSp>
        <p:nvGrpSpPr>
          <p:cNvPr id="13" name="组合 5">
            <a:extLst>
              <a:ext uri="{FF2B5EF4-FFF2-40B4-BE49-F238E27FC236}">
                <a16:creationId xmlns="" xmlns:a16="http://schemas.microsoft.com/office/drawing/2014/main" id="{9A0EA0BC-2FCD-1899-643F-3E54FD1BD21F}"/>
              </a:ext>
            </a:extLst>
          </p:cNvPr>
          <p:cNvGrpSpPr/>
          <p:nvPr/>
        </p:nvGrpSpPr>
        <p:grpSpPr>
          <a:xfrm>
            <a:off x="0" y="-162910"/>
            <a:ext cx="4321166" cy="910575"/>
            <a:chOff x="2534663" y="4134536"/>
            <a:chExt cx="7282743" cy="1154100"/>
          </a:xfrm>
        </p:grpSpPr>
        <p:sp>
          <p:nvSpPr>
            <p:cNvPr id="20" name="矩形 15">
              <a:extLst>
                <a:ext uri="{FF2B5EF4-FFF2-40B4-BE49-F238E27FC236}">
                  <a16:creationId xmlns="" xmlns:a16="http://schemas.microsoft.com/office/drawing/2014/main" id="{D3CA5C38-3C3D-EA43-6615-EAB70C14C8FB}"/>
                </a:ext>
              </a:extLst>
            </p:cNvPr>
            <p:cNvSpPr/>
            <p:nvPr/>
          </p:nvSpPr>
          <p:spPr>
            <a:xfrm>
              <a:off x="2889078" y="4546125"/>
              <a:ext cx="6240640" cy="742511"/>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1" name="矩形 17">
              <a:extLst>
                <a:ext uri="{FF2B5EF4-FFF2-40B4-BE49-F238E27FC236}">
                  <a16:creationId xmlns="" xmlns:a16="http://schemas.microsoft.com/office/drawing/2014/main" id="{F82170C5-E2F0-C646-E577-335A329B2A75}"/>
                </a:ext>
              </a:extLst>
            </p:cNvPr>
            <p:cNvSpPr/>
            <p:nvPr/>
          </p:nvSpPr>
          <p:spPr>
            <a:xfrm>
              <a:off x="2768961" y="4341013"/>
              <a:ext cx="6240640" cy="797652"/>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2" name="矩形 19">
              <a:extLst>
                <a:ext uri="{FF2B5EF4-FFF2-40B4-BE49-F238E27FC236}">
                  <a16:creationId xmlns="" xmlns:a16="http://schemas.microsoft.com/office/drawing/2014/main" id="{20A11331-3A5E-0E11-7A98-5B159B7CFD8E}"/>
                </a:ext>
              </a:extLst>
            </p:cNvPr>
            <p:cNvSpPr/>
            <p:nvPr/>
          </p:nvSpPr>
          <p:spPr>
            <a:xfrm>
              <a:off x="2534663" y="4134536"/>
              <a:ext cx="7282743" cy="941089"/>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3200" b="1" dirty="0" err="1">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Thi</a:t>
              </a:r>
              <a:r>
                <a:rPr lang="en-US" altLang="zh-CN" sz="3200" b="1" dirty="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đọc</a:t>
              </a:r>
              <a:r>
                <a:rPr lang="en-US" altLang="zh-CN" sz="3200" b="1" dirty="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giữa</a:t>
              </a:r>
              <a:r>
                <a:rPr lang="en-US" altLang="zh-CN" sz="3200" b="1" dirty="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các</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nhóm</a:t>
              </a:r>
              <a:endParaRPr kumimoji="0" lang="zh-CN"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grpSp>
    </p:spTree>
    <p:extLst>
      <p:ext uri="{BB962C8B-B14F-4D97-AF65-F5344CB8AC3E}">
        <p14:creationId xmlns:p14="http://schemas.microsoft.com/office/powerpoint/2010/main" val="33995072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subTnLst>
                                    <p:audio>
                                      <p:cMediaNode>
                                        <p:cTn display="0" masterRel="sameClick">
                                          <p:stCondLst>
                                            <p:cond evt="begin" delay="0">
                                              <p:tn val="12"/>
                                            </p:cond>
                                          </p:stCondLst>
                                          <p:endCondLst>
                                            <p:cond evt="onStopAudio" delay="0">
                                              <p:tgtEl>
                                                <p:sldTgt/>
                                              </p:tgtEl>
                                            </p:cond>
                                          </p:endCondLst>
                                        </p:cTn>
                                        <p:tgtEl>
                                          <p:sndTgt r:embed="rId3"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BC70C758-6E31-4C4C-A90C-99E77CB59341}"/>
              </a:ext>
            </a:extLst>
          </p:cNvPr>
          <p:cNvSpPr txBox="1"/>
          <p:nvPr/>
        </p:nvSpPr>
        <p:spPr>
          <a:xfrm>
            <a:off x="523875" y="1152525"/>
            <a:ext cx="11344275" cy="42005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a:ea typeface="微软雅黑"/>
              <a:cs typeface="+mn-cs"/>
            </a:endParaRPr>
          </a:p>
        </p:txBody>
      </p:sp>
      <p:grpSp>
        <p:nvGrpSpPr>
          <p:cNvPr id="11" name="Group 10">
            <a:extLst>
              <a:ext uri="{FF2B5EF4-FFF2-40B4-BE49-F238E27FC236}">
                <a16:creationId xmlns="" xmlns:a16="http://schemas.microsoft.com/office/drawing/2014/main" id="{D76E98CF-C4BF-40E3-9B88-F8A36A26881E}"/>
              </a:ext>
            </a:extLst>
          </p:cNvPr>
          <p:cNvGrpSpPr/>
          <p:nvPr/>
        </p:nvGrpSpPr>
        <p:grpSpPr>
          <a:xfrm>
            <a:off x="-85725" y="0"/>
            <a:ext cx="9667875" cy="6934200"/>
            <a:chOff x="1933575" y="1171576"/>
            <a:chExt cx="9067800" cy="5553074"/>
          </a:xfrm>
        </p:grpSpPr>
        <p:pic>
          <p:nvPicPr>
            <p:cNvPr id="14" name="Picture 13">
              <a:extLst>
                <a:ext uri="{FF2B5EF4-FFF2-40B4-BE49-F238E27FC236}">
                  <a16:creationId xmlns="" xmlns:a16="http://schemas.microsoft.com/office/drawing/2014/main" id="{C48C5F0D-8879-4661-BD5F-381360A8D317}"/>
                </a:ext>
              </a:extLst>
            </p:cNvPr>
            <p:cNvPicPr>
              <a:picLocks noChangeAspect="1"/>
            </p:cNvPicPr>
            <p:nvPr/>
          </p:nvPicPr>
          <p:blipFill>
            <a:blip r:embed="rId4"/>
            <a:stretch>
              <a:fillRect/>
            </a:stretch>
          </p:blipFill>
          <p:spPr>
            <a:xfrm>
              <a:off x="1933575" y="1181100"/>
              <a:ext cx="9067800" cy="5543550"/>
            </a:xfrm>
            <a:prstGeom prst="rect">
              <a:avLst/>
            </a:prstGeom>
            <a:ln>
              <a:noFill/>
            </a:ln>
            <a:effectLst>
              <a:softEdge rad="112500"/>
            </a:effectLst>
          </p:spPr>
        </p:pic>
        <p:pic>
          <p:nvPicPr>
            <p:cNvPr id="15" name="Picture 14">
              <a:extLst>
                <a:ext uri="{FF2B5EF4-FFF2-40B4-BE49-F238E27FC236}">
                  <a16:creationId xmlns="" xmlns:a16="http://schemas.microsoft.com/office/drawing/2014/main" id="{A2055231-3908-45D3-BC1B-7E63AF53F353}"/>
                </a:ext>
              </a:extLst>
            </p:cNvPr>
            <p:cNvPicPr>
              <a:picLocks noChangeAspect="1"/>
            </p:cNvPicPr>
            <p:nvPr/>
          </p:nvPicPr>
          <p:blipFill>
            <a:blip r:embed="rId5"/>
            <a:stretch>
              <a:fillRect/>
            </a:stretch>
          </p:blipFill>
          <p:spPr>
            <a:xfrm>
              <a:off x="1933575" y="1171576"/>
              <a:ext cx="6600826" cy="2524124"/>
            </a:xfrm>
            <a:prstGeom prst="rect">
              <a:avLst/>
            </a:prstGeom>
            <a:ln>
              <a:noFill/>
            </a:ln>
            <a:effectLst>
              <a:softEdge rad="112500"/>
            </a:effectLst>
          </p:spPr>
        </p:pic>
      </p:grpSp>
      <p:pic>
        <p:nvPicPr>
          <p:cNvPr id="16" name="Picture 15">
            <a:extLst>
              <a:ext uri="{FF2B5EF4-FFF2-40B4-BE49-F238E27FC236}">
                <a16:creationId xmlns="" xmlns:a16="http://schemas.microsoft.com/office/drawing/2014/main" id="{457A9485-BC87-43E6-90FF-58047C38C8C4}"/>
              </a:ext>
            </a:extLst>
          </p:cNvPr>
          <p:cNvPicPr>
            <a:picLocks noChangeAspect="1"/>
          </p:cNvPicPr>
          <p:nvPr/>
        </p:nvPicPr>
        <p:blipFill>
          <a:blip r:embed="rId6"/>
          <a:stretch>
            <a:fillRect/>
          </a:stretch>
        </p:blipFill>
        <p:spPr>
          <a:xfrm>
            <a:off x="4115067" y="-116116"/>
            <a:ext cx="3955642" cy="1777912"/>
          </a:xfrm>
          <a:prstGeom prst="rect">
            <a:avLst/>
          </a:prstGeom>
        </p:spPr>
      </p:pic>
      <p:sp>
        <p:nvSpPr>
          <p:cNvPr id="5" name="TextBox 4">
            <a:extLst>
              <a:ext uri="{FF2B5EF4-FFF2-40B4-BE49-F238E27FC236}">
                <a16:creationId xmlns="" xmlns:a16="http://schemas.microsoft.com/office/drawing/2014/main" id="{8446022D-A4B7-4998-A96D-0F6554DC049C}"/>
              </a:ext>
            </a:extLst>
          </p:cNvPr>
          <p:cNvSpPr txBox="1"/>
          <p:nvPr/>
        </p:nvSpPr>
        <p:spPr>
          <a:xfrm>
            <a:off x="406620" y="1068771"/>
            <a:ext cx="11382374" cy="60939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Ngẩng đầu nhìn lên trời, bạn thấy gì nào? Bạn có thể thấy những con chim đang bay, những vòm cây xanh biếc, những tia nắng xuyên qua đám mây trắng muốt như bông. Đôi khi bạn còn thấy những giọt mưa đang rơi xuống hay đàn bướm dập dờn trong gió nhẹ.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Bầu 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Bầu trời bao quanh Trái Đất và cung cấp không khí cho con người, loài vật và cây cối. Vì vậy, giữ bầu trời được trong lành chính là góp phần duy trì sự sống cho muôn loài.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a:t>
            </a:r>
            <a:r>
              <a:rPr kumimoji="0" lang="vi-VN" sz="3000" b="1" i="1"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 điển bách khoa toàn thư đầu tiên của tôi</a:t>
            </a:r>
            <a:r>
              <a:rPr kumimoji="0" lang="vi-VN" sz="3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grpSp>
        <p:nvGrpSpPr>
          <p:cNvPr id="2" name="组合 5">
            <a:extLst>
              <a:ext uri="{FF2B5EF4-FFF2-40B4-BE49-F238E27FC236}">
                <a16:creationId xmlns="" xmlns:a16="http://schemas.microsoft.com/office/drawing/2014/main" id="{0C2BE53D-7197-9435-910F-8378827C05AC}"/>
              </a:ext>
            </a:extLst>
          </p:cNvPr>
          <p:cNvGrpSpPr/>
          <p:nvPr/>
        </p:nvGrpSpPr>
        <p:grpSpPr>
          <a:xfrm>
            <a:off x="145731" y="0"/>
            <a:ext cx="2392517" cy="957872"/>
            <a:chOff x="3010551" y="4334354"/>
            <a:chExt cx="6278592" cy="1214046"/>
          </a:xfrm>
        </p:grpSpPr>
        <p:sp>
          <p:nvSpPr>
            <p:cNvPr id="4" name="矩形 15">
              <a:extLst>
                <a:ext uri="{FF2B5EF4-FFF2-40B4-BE49-F238E27FC236}">
                  <a16:creationId xmlns="" xmlns:a16="http://schemas.microsoft.com/office/drawing/2014/main" id="{A7549457-3CF6-BFA1-85DB-05BC67E678B2}"/>
                </a:ext>
              </a:extLst>
            </p:cNvPr>
            <p:cNvSpPr/>
            <p:nvPr/>
          </p:nvSpPr>
          <p:spPr>
            <a:xfrm>
              <a:off x="3048503" y="4805889"/>
              <a:ext cx="6240640" cy="742511"/>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6" name="矩形 17">
              <a:extLst>
                <a:ext uri="{FF2B5EF4-FFF2-40B4-BE49-F238E27FC236}">
                  <a16:creationId xmlns="" xmlns:a16="http://schemas.microsoft.com/office/drawing/2014/main" id="{B0506203-F77B-D868-89F3-BE62B2163F26}"/>
                </a:ext>
              </a:extLst>
            </p:cNvPr>
            <p:cNvSpPr/>
            <p:nvPr/>
          </p:nvSpPr>
          <p:spPr>
            <a:xfrm>
              <a:off x="3034667" y="4543332"/>
              <a:ext cx="6240639" cy="797652"/>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7" name="矩形 19">
              <a:extLst>
                <a:ext uri="{FF2B5EF4-FFF2-40B4-BE49-F238E27FC236}">
                  <a16:creationId xmlns="" xmlns:a16="http://schemas.microsoft.com/office/drawing/2014/main" id="{82CA9D22-31A1-9CAA-614E-F00B212FF2DF}"/>
                </a:ext>
              </a:extLst>
            </p:cNvPr>
            <p:cNvSpPr/>
            <p:nvPr/>
          </p:nvSpPr>
          <p:spPr>
            <a:xfrm>
              <a:off x="3010551" y="4334354"/>
              <a:ext cx="6247871" cy="937595"/>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Đọc</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cả</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bài</a:t>
              </a:r>
              <a:endParaRPr kumimoji="0" lang="zh-CN"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grpSp>
    </p:spTree>
    <p:extLst>
      <p:ext uri="{BB962C8B-B14F-4D97-AF65-F5344CB8AC3E}">
        <p14:creationId xmlns:p14="http://schemas.microsoft.com/office/powerpoint/2010/main" val="23806796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 xmlns:a16="http://schemas.microsoft.com/office/drawing/2014/main" id="{0871ADD3-0095-4484-BD35-692EBAD1C8FC}"/>
              </a:ext>
            </a:extLst>
          </p:cNvPr>
          <p:cNvGrpSpPr/>
          <p:nvPr/>
        </p:nvGrpSpPr>
        <p:grpSpPr>
          <a:xfrm>
            <a:off x="1044908" y="1223239"/>
            <a:ext cx="10415966" cy="5133549"/>
            <a:chOff x="76504" y="514663"/>
            <a:chExt cx="7485060" cy="5687287"/>
          </a:xfrm>
          <a:solidFill>
            <a:schemeClr val="bg1"/>
          </a:solidFill>
        </p:grpSpPr>
        <p:sp>
          <p:nvSpPr>
            <p:cNvPr id="18" name="Rectangle: Rounded Corners 17">
              <a:extLst>
                <a:ext uri="{FF2B5EF4-FFF2-40B4-BE49-F238E27FC236}">
                  <a16:creationId xmlns="" xmlns:a16="http://schemas.microsoft.com/office/drawing/2014/main" id="{EB43F8FB-C92A-4934-8A52-85BD18CD3F88}"/>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ectangle: Rounded Corners 18">
              <a:extLst>
                <a:ext uri="{FF2B5EF4-FFF2-40B4-BE49-F238E27FC236}">
                  <a16:creationId xmlns="" xmlns:a16="http://schemas.microsoft.com/office/drawing/2014/main" id="{F5FF6E6C-D88D-4E93-88A6-B18C033B6FA7}"/>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ectangle: Rounded Corners 19">
              <a:extLst>
                <a:ext uri="{FF2B5EF4-FFF2-40B4-BE49-F238E27FC236}">
                  <a16:creationId xmlns="" xmlns:a16="http://schemas.microsoft.com/office/drawing/2014/main" id="{AF1729D8-6986-4919-B74D-E7C7501F0959}"/>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Rounded Corners 20">
              <a:extLst>
                <a:ext uri="{FF2B5EF4-FFF2-40B4-BE49-F238E27FC236}">
                  <a16:creationId xmlns="" xmlns:a16="http://schemas.microsoft.com/office/drawing/2014/main" id="{FBFF7433-A937-4399-BA73-0FC3C774F93B}"/>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2" name="Content Placeholder 2">
            <a:extLst>
              <a:ext uri="{FF2B5EF4-FFF2-40B4-BE49-F238E27FC236}">
                <a16:creationId xmlns="" xmlns:a16="http://schemas.microsoft.com/office/drawing/2014/main" id="{AA0BBF56-40D5-4ADB-A020-884E638F5ED2}"/>
              </a:ext>
            </a:extLst>
          </p:cNvPr>
          <p:cNvSpPr txBox="1">
            <a:spLocks/>
          </p:cNvSpPr>
          <p:nvPr/>
        </p:nvSpPr>
        <p:spPr>
          <a:xfrm>
            <a:off x="1881707" y="1988763"/>
            <a:ext cx="8994268" cy="506758"/>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None/>
            </a:pPr>
            <a:r>
              <a:rPr lang="vi-VN" sz="3200" b="1" dirty="0">
                <a:latin typeface="Times New Roman" panose="02020603050405020304" pitchFamily="18" charset="0"/>
                <a:ea typeface="Arial-Rounded" panose="020B0500000000000000" pitchFamily="34" charset="0"/>
                <a:cs typeface="Times New Roman" panose="02020603050405020304" pitchFamily="18" charset="0"/>
              </a:rPr>
              <a:t>Nhìn lên bầu trời, có thể thấy những gì?</a:t>
            </a:r>
          </a:p>
        </p:txBody>
      </p:sp>
      <p:sp>
        <p:nvSpPr>
          <p:cNvPr id="23" name="Content Placeholder 2">
            <a:extLst>
              <a:ext uri="{FF2B5EF4-FFF2-40B4-BE49-F238E27FC236}">
                <a16:creationId xmlns="" xmlns:a16="http://schemas.microsoft.com/office/drawing/2014/main" id="{13B79FA4-40D1-4123-8C91-BA333BDC7C79}"/>
              </a:ext>
            </a:extLst>
          </p:cNvPr>
          <p:cNvSpPr txBox="1">
            <a:spLocks/>
          </p:cNvSpPr>
          <p:nvPr/>
        </p:nvSpPr>
        <p:spPr>
          <a:xfrm>
            <a:off x="1882865" y="2799089"/>
            <a:ext cx="8952986"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sz="3200" b="1" dirty="0">
                <a:latin typeface="Times New Roman" panose="02020603050405020304" pitchFamily="18" charset="0"/>
                <a:ea typeface="Arial-Rounded" panose="020B0500000000000000" pitchFamily="34" charset="0"/>
                <a:cs typeface="Times New Roman" panose="02020603050405020304" pitchFamily="18" charset="0"/>
              </a:rPr>
              <a:t>Màu sắc của bầu trời như thế nào?</a:t>
            </a:r>
          </a:p>
        </p:txBody>
      </p:sp>
      <p:sp>
        <p:nvSpPr>
          <p:cNvPr id="33" name="Content Placeholder 2">
            <a:extLst>
              <a:ext uri="{FF2B5EF4-FFF2-40B4-BE49-F238E27FC236}">
                <a16:creationId xmlns="" xmlns:a16="http://schemas.microsoft.com/office/drawing/2014/main" id="{94764318-F8E4-47DF-8F41-4E3DCFD55374}"/>
              </a:ext>
            </a:extLst>
          </p:cNvPr>
          <p:cNvSpPr txBox="1">
            <a:spLocks/>
          </p:cNvSpPr>
          <p:nvPr/>
        </p:nvSpPr>
        <p:spPr>
          <a:xfrm>
            <a:off x="1880294" y="3786993"/>
            <a:ext cx="10041836"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sz="3200" b="1" dirty="0">
                <a:latin typeface="Times New Roman" panose="02020603050405020304" pitchFamily="18" charset="0"/>
                <a:ea typeface="Arial-Rounded" panose="020B0500000000000000" pitchFamily="34" charset="0"/>
                <a:cs typeface="Times New Roman" panose="02020603050405020304" pitchFamily="18" charset="0"/>
              </a:rPr>
              <a:t>Bầu trời quan trọng thế nào đối với mọi người, mọi vật?</a:t>
            </a:r>
          </a:p>
        </p:txBody>
      </p:sp>
      <p:sp>
        <p:nvSpPr>
          <p:cNvPr id="36" name="Content Placeholder 2">
            <a:extLst>
              <a:ext uri="{FF2B5EF4-FFF2-40B4-BE49-F238E27FC236}">
                <a16:creationId xmlns="" xmlns:a16="http://schemas.microsoft.com/office/drawing/2014/main" id="{EE3E87C1-12F3-4288-B8EA-0766786EA311}"/>
              </a:ext>
            </a:extLst>
          </p:cNvPr>
          <p:cNvSpPr txBox="1">
            <a:spLocks/>
          </p:cNvSpPr>
          <p:nvPr/>
        </p:nvSpPr>
        <p:spPr>
          <a:xfrm>
            <a:off x="2024583" y="4567245"/>
            <a:ext cx="9024418"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vi-VN" sz="3200" b="1" dirty="0">
                <a:latin typeface="Times New Roman" panose="02020603050405020304" pitchFamily="18" charset="0"/>
                <a:ea typeface="Arial-Rounded" panose="020B0500000000000000" pitchFamily="34" charset="0"/>
                <a:cs typeface="Times New Roman" panose="02020603050405020304" pitchFamily="18" charset="0"/>
              </a:rPr>
              <a:t>Tìm ý tương ứng với mỗi đoạn trong bài.</a:t>
            </a:r>
          </a:p>
        </p:txBody>
      </p:sp>
      <p:pic>
        <p:nvPicPr>
          <p:cNvPr id="37" name="Picture 36" descr="A picture containing text&#10;&#10;Description automatically generated">
            <a:extLst>
              <a:ext uri="{FF2B5EF4-FFF2-40B4-BE49-F238E27FC236}">
                <a16:creationId xmlns="" xmlns:a16="http://schemas.microsoft.com/office/drawing/2014/main" id="{C3DD9ACB-A4F1-41C8-8746-0FB1E84F32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1400" y="1838807"/>
            <a:ext cx="407442" cy="713024"/>
          </a:xfrm>
          <a:prstGeom prst="rect">
            <a:avLst/>
          </a:prstGeom>
        </p:spPr>
      </p:pic>
      <p:pic>
        <p:nvPicPr>
          <p:cNvPr id="38" name="Picture 37" descr="A picture containing text, clipart&#10;&#10;Description automatically generated">
            <a:extLst>
              <a:ext uri="{FF2B5EF4-FFF2-40B4-BE49-F238E27FC236}">
                <a16:creationId xmlns="" xmlns:a16="http://schemas.microsoft.com/office/drawing/2014/main" id="{5D843B19-0031-4AA5-AE6D-79BD539A26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24186">
            <a:off x="1246938" y="2827789"/>
            <a:ext cx="582868" cy="718682"/>
          </a:xfrm>
          <a:prstGeom prst="rect">
            <a:avLst/>
          </a:prstGeom>
        </p:spPr>
      </p:pic>
      <p:pic>
        <p:nvPicPr>
          <p:cNvPr id="39" name="Picture 38" descr="A picture containing text, clipart, vector graphics&#10;&#10;Description automatically generated">
            <a:extLst>
              <a:ext uri="{FF2B5EF4-FFF2-40B4-BE49-F238E27FC236}">
                <a16:creationId xmlns="" xmlns:a16="http://schemas.microsoft.com/office/drawing/2014/main" id="{16FBB5C0-B5A1-476F-841D-7C53849B22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6421" y="3676997"/>
            <a:ext cx="481008" cy="730000"/>
          </a:xfrm>
          <a:prstGeom prst="rect">
            <a:avLst/>
          </a:prstGeom>
        </p:spPr>
      </p:pic>
      <p:pic>
        <p:nvPicPr>
          <p:cNvPr id="40" name="Picture 39" descr="A picture containing text, clipart, vector graphics&#10;&#10;Description automatically generated">
            <a:extLst>
              <a:ext uri="{FF2B5EF4-FFF2-40B4-BE49-F238E27FC236}">
                <a16:creationId xmlns="" xmlns:a16="http://schemas.microsoft.com/office/drawing/2014/main" id="{3F8198E4-8A03-4F8D-9F1E-234FD6E642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65586" y="4602641"/>
            <a:ext cx="543256" cy="769613"/>
          </a:xfrm>
          <a:prstGeom prst="rect">
            <a:avLst/>
          </a:prstGeom>
        </p:spPr>
      </p:pic>
      <p:sp>
        <p:nvSpPr>
          <p:cNvPr id="41" name="Rectangle: Rounded Corners 40">
            <a:extLst>
              <a:ext uri="{FF2B5EF4-FFF2-40B4-BE49-F238E27FC236}">
                <a16:creationId xmlns="" xmlns:a16="http://schemas.microsoft.com/office/drawing/2014/main" id="{FDDCF471-F8DB-4E44-BEC4-7463BB2B99E5}"/>
              </a:ext>
            </a:extLst>
          </p:cNvPr>
          <p:cNvSpPr/>
          <p:nvPr/>
        </p:nvSpPr>
        <p:spPr>
          <a:xfrm>
            <a:off x="3414242" y="210229"/>
            <a:ext cx="5363515" cy="861773"/>
          </a:xfrm>
          <a:prstGeom prst="roundRect">
            <a:avLst/>
          </a:prstGeom>
          <a:solidFill>
            <a:srgbClr val="FFFF66"/>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42" name="TextBox 41">
            <a:extLst>
              <a:ext uri="{FF2B5EF4-FFF2-40B4-BE49-F238E27FC236}">
                <a16:creationId xmlns="" xmlns:a16="http://schemas.microsoft.com/office/drawing/2014/main" id="{47DC8EFF-FA54-4EF5-81ED-B14E708121CF}"/>
              </a:ext>
            </a:extLst>
          </p:cNvPr>
          <p:cNvSpPr txBox="1"/>
          <p:nvPr/>
        </p:nvSpPr>
        <p:spPr>
          <a:xfrm>
            <a:off x="3389853" y="220356"/>
            <a:ext cx="5306062" cy="861774"/>
          </a:xfrm>
          <a:prstGeom prst="rect">
            <a:avLst/>
          </a:prstGeom>
          <a:noFill/>
        </p:spPr>
        <p:txBody>
          <a:bodyPr wrap="square" rtlCol="0">
            <a:spAutoFit/>
          </a:bodyPr>
          <a:lstStyle/>
          <a:p>
            <a:pPr algn="ctr"/>
            <a:r>
              <a:rPr lang="en-US" sz="5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CÙNG TÌM HIỂU</a:t>
            </a:r>
          </a:p>
        </p:txBody>
      </p:sp>
    </p:spTree>
    <p:extLst>
      <p:ext uri="{BB962C8B-B14F-4D97-AF65-F5344CB8AC3E}">
        <p14:creationId xmlns:p14="http://schemas.microsoft.com/office/powerpoint/2010/main" val="42520648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xEl>
                                              <p:pRg st="0" end="0"/>
                                            </p:txEl>
                                          </p:spTgt>
                                        </p:tgtEl>
                                        <p:attrNameLst>
                                          <p:attrName>style.visibility</p:attrName>
                                        </p:attrNameLst>
                                      </p:cBhvr>
                                      <p:to>
                                        <p:strVal val="visible"/>
                                      </p:to>
                                    </p:set>
                                    <p:animEffect transition="in" filter="fade">
                                      <p:cBhvr>
                                        <p:cTn id="10" dur="500"/>
                                        <p:tgtEl>
                                          <p:spTgt spid="2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500"/>
                                        <p:tgtEl>
                                          <p:spTgt spid="3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500"/>
                                        <p:tgtEl>
                                          <p:spTgt spid="3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500"/>
                                        <p:tgtEl>
                                          <p:spTgt spid="4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500"/>
                                        <p:tgtEl>
                                          <p:spTgt spid="3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fade">
                                      <p:cBhvr>
                                        <p:cTn id="37" dur="2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P spid="23" grpId="0"/>
      <p:bldP spid="33" grpId="0"/>
      <p:bldP spid="36" grpId="0"/>
      <p:bldP spid="4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23" name="Rectangle 22"/>
          <p:cNvSpPr/>
          <p:nvPr/>
        </p:nvSpPr>
        <p:spPr>
          <a:xfrm>
            <a:off x="854552" y="235975"/>
            <a:ext cx="10500851" cy="117158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TextBox 23"/>
          <p:cNvSpPr txBox="1"/>
          <p:nvPr/>
        </p:nvSpPr>
        <p:spPr>
          <a:xfrm>
            <a:off x="973394" y="412955"/>
            <a:ext cx="1017638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1. </a:t>
            </a:r>
            <a:r>
              <a:rPr kumimoji="0" lang="en-US" sz="4000" b="1" i="0" u="none" strike="noStrike" kern="1200" cap="none" spc="0" normalizeH="0" baseline="0" noProof="0" dirty="0" err="1">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Nhìn</a:t>
            </a:r>
            <a:r>
              <a:rPr kumimoji="0" lang="en-US" sz="4000" b="1"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lên</a:t>
            </a:r>
            <a:r>
              <a:rPr kumimoji="0" lang="en-US" sz="4000" b="1"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bầu</a:t>
            </a:r>
            <a:r>
              <a:rPr kumimoji="0" lang="en-US" sz="4000" b="1"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trời</a:t>
            </a:r>
            <a:r>
              <a:rPr kumimoji="0" lang="en-US" sz="4000" b="1"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4000" b="1"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thể</a:t>
            </a:r>
            <a:r>
              <a:rPr kumimoji="0" lang="en-US" sz="4000" b="1"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thấy</a:t>
            </a:r>
            <a:r>
              <a:rPr kumimoji="0" lang="en-US" sz="4000" b="1"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những</a:t>
            </a:r>
            <a:r>
              <a:rPr kumimoji="0" lang="en-US" sz="4000" b="1"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4000" b="1"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25" name="Rectangle 24"/>
          <p:cNvSpPr/>
          <p:nvPr/>
        </p:nvSpPr>
        <p:spPr>
          <a:xfrm>
            <a:off x="1561672" y="4068567"/>
            <a:ext cx="9793731" cy="1758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Thấy những chú chim, những vòm cây, những tia nắng, những đám mây trắng muốt, những giọt mưa, đàn bướm.</a:t>
            </a:r>
            <a:endPar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5" name="Picture 2" descr="Káº¿t quáº£ hÃ¬nh áº£nh cho home icon">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4239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 xmlns:a16="http://schemas.microsoft.com/office/drawing/2014/main" id="{08176752-FEF0-45F7-BE5F-657D1178CA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718" y="-54863"/>
            <a:ext cx="12192000" cy="6912863"/>
          </a:xfrm>
          <a:prstGeom prst="rect">
            <a:avLst/>
          </a:prstGeom>
        </p:spPr>
      </p:pic>
      <p:sp>
        <p:nvSpPr>
          <p:cNvPr id="21" name="Rectangle 20">
            <a:extLst>
              <a:ext uri="{FF2B5EF4-FFF2-40B4-BE49-F238E27FC236}">
                <a16:creationId xmlns="" xmlns:a16="http://schemas.microsoft.com/office/drawing/2014/main" id="{C0382489-885E-4CFB-B216-46C0B337CD2C}"/>
              </a:ext>
            </a:extLst>
          </p:cNvPr>
          <p:cNvSpPr/>
          <p:nvPr/>
        </p:nvSpPr>
        <p:spPr>
          <a:xfrm>
            <a:off x="854552" y="235975"/>
            <a:ext cx="10500851" cy="117158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 xmlns:a16="http://schemas.microsoft.com/office/drawing/2014/main" id="{20A165CC-362E-4EC1-B03C-14F722AE02E6}"/>
              </a:ext>
            </a:extLst>
          </p:cNvPr>
          <p:cNvSpPr txBox="1"/>
          <p:nvPr/>
        </p:nvSpPr>
        <p:spPr>
          <a:xfrm>
            <a:off x="973394" y="412955"/>
            <a:ext cx="1017638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2. </a:t>
            </a:r>
            <a:r>
              <a:rPr kumimoji="0" lang="vi-VN" sz="4000" b="1"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Màu sắc của bầu trời như thế nào?</a:t>
            </a:r>
          </a:p>
        </p:txBody>
      </p:sp>
      <p:sp>
        <p:nvSpPr>
          <p:cNvPr id="33" name="Rectangle 32">
            <a:extLst>
              <a:ext uri="{FF2B5EF4-FFF2-40B4-BE49-F238E27FC236}">
                <a16:creationId xmlns="" xmlns:a16="http://schemas.microsoft.com/office/drawing/2014/main" id="{33DBECD0-DC98-4D9C-8022-70841BFD1DC1}"/>
              </a:ext>
            </a:extLst>
          </p:cNvPr>
          <p:cNvSpPr/>
          <p:nvPr/>
        </p:nvSpPr>
        <p:spPr>
          <a:xfrm>
            <a:off x="1561672" y="3565133"/>
            <a:ext cx="10420121" cy="226144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Màu xanh lơ vào ban ngày, màu đen vào ban đêm. Tuy vậy, tùy vào thời tiết mà bầu trời có nhiều màu sắc đa dạng. Có khi có cả bảy sắc cầu vồng.</a:t>
            </a:r>
            <a:endPar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5" name="Picture 2" descr="Káº¿t quáº£ hÃ¬nh áº£nh cho home icon">
            <a:hlinkClick r:id="rId4" action="ppaction://hlinksldjump"/>
            <a:extLst>
              <a:ext uri="{FF2B5EF4-FFF2-40B4-BE49-F238E27FC236}">
                <a16:creationId xmlns="" xmlns:a16="http://schemas.microsoft.com/office/drawing/2014/main" id="{0D139837-CAEB-48AC-9407-A5BDC9582B0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6128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 xmlns:a16="http://schemas.microsoft.com/office/drawing/2014/main" id="{C2BAD471-379F-4A6D-8789-2467A3F39D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21" name="Rectangle 20">
            <a:extLst>
              <a:ext uri="{FF2B5EF4-FFF2-40B4-BE49-F238E27FC236}">
                <a16:creationId xmlns="" xmlns:a16="http://schemas.microsoft.com/office/drawing/2014/main" id="{DE8C434C-978C-484E-B2A3-67F133DC5DDD}"/>
              </a:ext>
            </a:extLst>
          </p:cNvPr>
          <p:cNvSpPr/>
          <p:nvPr/>
        </p:nvSpPr>
        <p:spPr>
          <a:xfrm>
            <a:off x="854552" y="235974"/>
            <a:ext cx="10500851" cy="158255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 xmlns:a16="http://schemas.microsoft.com/office/drawing/2014/main" id="{FC92F1E3-FD50-45D5-9771-32A4CAB3C586}"/>
              </a:ext>
            </a:extLst>
          </p:cNvPr>
          <p:cNvSpPr txBox="1"/>
          <p:nvPr/>
        </p:nvSpPr>
        <p:spPr>
          <a:xfrm>
            <a:off x="973394" y="412955"/>
            <a:ext cx="1017638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3. </a:t>
            </a:r>
            <a:r>
              <a:rPr kumimoji="0" lang="vi-VN" sz="4000" b="1"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Bầu trời quan trọng thế nào đối với mọi người, mọi vật?</a:t>
            </a:r>
          </a:p>
        </p:txBody>
      </p:sp>
      <p:sp>
        <p:nvSpPr>
          <p:cNvPr id="33" name="Rectangle 32">
            <a:extLst>
              <a:ext uri="{FF2B5EF4-FFF2-40B4-BE49-F238E27FC236}">
                <a16:creationId xmlns="" xmlns:a16="http://schemas.microsoft.com/office/drawing/2014/main" id="{5FC86460-4AB5-4CBA-B0A6-8240E5F99BB8}"/>
              </a:ext>
            </a:extLst>
          </p:cNvPr>
          <p:cNvSpPr/>
          <p:nvPr/>
        </p:nvSpPr>
        <p:spPr>
          <a:xfrm>
            <a:off x="1561672" y="3565133"/>
            <a:ext cx="9793731" cy="226144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4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Bầu trời bao quanh Trái Đất, cung cấp không khí cho con người, loài vật và cây cối. </a:t>
            </a:r>
            <a:endParaRPr kumimoji="0" lang="en-US" sz="4000" b="1" i="0" u="none" strike="noStrike" kern="1200" cap="none" spc="0" normalizeH="0" baseline="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5" name="Picture 2" descr="Káº¿t quáº£ hÃ¬nh áº£nh cho home icon">
            <a:hlinkClick r:id="rId4" action="ppaction://hlinksldjump"/>
            <a:extLst>
              <a:ext uri="{FF2B5EF4-FFF2-40B4-BE49-F238E27FC236}">
                <a16:creationId xmlns="" xmlns:a16="http://schemas.microsoft.com/office/drawing/2014/main" id="{832181EC-0D78-4350-811E-2ED0FB29B54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5708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 xmlns:a16="http://schemas.microsoft.com/office/drawing/2014/main" id="{C2BAD471-379F-4A6D-8789-2467A3F39D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912863"/>
          </a:xfrm>
          <a:prstGeom prst="rect">
            <a:avLst/>
          </a:prstGeom>
        </p:spPr>
      </p:pic>
      <p:sp>
        <p:nvSpPr>
          <p:cNvPr id="21" name="Rectangle 20">
            <a:extLst>
              <a:ext uri="{FF2B5EF4-FFF2-40B4-BE49-F238E27FC236}">
                <a16:creationId xmlns="" xmlns:a16="http://schemas.microsoft.com/office/drawing/2014/main" id="{DE8C434C-978C-484E-B2A3-67F133DC5DDD}"/>
              </a:ext>
            </a:extLst>
          </p:cNvPr>
          <p:cNvSpPr/>
          <p:nvPr/>
        </p:nvSpPr>
        <p:spPr>
          <a:xfrm>
            <a:off x="854552" y="235974"/>
            <a:ext cx="10500851" cy="158255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 xmlns:a16="http://schemas.microsoft.com/office/drawing/2014/main" id="{FC92F1E3-FD50-45D5-9771-32A4CAB3C586}"/>
              </a:ext>
            </a:extLst>
          </p:cNvPr>
          <p:cNvSpPr txBox="1"/>
          <p:nvPr/>
        </p:nvSpPr>
        <p:spPr>
          <a:xfrm>
            <a:off x="973394" y="412955"/>
            <a:ext cx="1017638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Bầu trời </a:t>
            </a:r>
            <a:r>
              <a:rPr kumimoji="0" lang="en-US" sz="4000" b="1" i="0" u="none" strike="noStrike" kern="1200" cap="none" spc="0" normalizeH="0" baseline="0" noProof="0" dirty="0" err="1">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rất</a:t>
            </a:r>
            <a:r>
              <a:rPr kumimoji="0" lang="en-US" sz="4000" b="1" i="0" u="none" strike="noStrike" kern="1200" cap="none" spc="0" normalizeH="0" baseline="0" noProof="0" dirty="0">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4000" b="1" i="0" u="none" strike="noStrike" kern="1200" cap="none" spc="0" normalizeH="0" baseline="0" noProof="0" dirty="0">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quan trọng đối với mọi người, mọi vật</a:t>
            </a:r>
            <a:r>
              <a:rPr kumimoji="0" lang="en-US" sz="4000" b="1" i="0" u="none" strike="noStrike" kern="1200" cap="none" spc="0" normalizeH="0" baseline="0" noProof="0" dirty="0">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vậy</a:t>
            </a:r>
            <a:r>
              <a:rPr kumimoji="0" lang="en-US" sz="4000" b="1" i="0" u="none" strike="noStrike" kern="1200" cap="none" spc="0" normalizeH="0" baseline="0" noProof="0" dirty="0">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thì</a:t>
            </a:r>
            <a:r>
              <a:rPr kumimoji="0" lang="en-US" sz="4000" b="1" i="0" u="none" strike="noStrike" kern="1200" cap="none" spc="0" normalizeH="0" baseline="0" noProof="0" dirty="0">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4000" b="1" i="0" u="none" strike="noStrike" kern="1200" cap="none" spc="0" normalizeH="0" baseline="0" noProof="0" dirty="0">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cần</a:t>
            </a:r>
            <a:r>
              <a:rPr kumimoji="0" lang="en-US" sz="4000" b="1" i="0" u="none" strike="noStrike" kern="1200" cap="none" spc="0" normalizeH="0" baseline="0" noProof="0" dirty="0">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làm</a:t>
            </a:r>
            <a:r>
              <a:rPr kumimoji="0" lang="en-US" sz="4000" b="1" i="0" u="none" strike="noStrike" kern="1200" cap="none" spc="0" normalizeH="0" baseline="0" noProof="0" dirty="0">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4000" b="1" i="0" u="none" strike="noStrike" kern="1200" cap="none" spc="0" normalizeH="0" baseline="0" noProof="0" dirty="0">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để</a:t>
            </a:r>
            <a:r>
              <a:rPr kumimoji="0" lang="en-US" sz="4000" b="1" i="0" u="none" strike="noStrike" kern="1200" cap="none" spc="0" normalizeH="0" baseline="0" noProof="0" dirty="0">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bảo</a:t>
            </a:r>
            <a:r>
              <a:rPr kumimoji="0" lang="en-US" sz="4000" b="1" i="0" u="none" strike="noStrike" kern="1200" cap="none" spc="0" normalizeH="0" baseline="0" noProof="0" dirty="0">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vệ</a:t>
            </a:r>
            <a:r>
              <a:rPr kumimoji="0" lang="en-US" sz="4000" b="1" i="0" u="none" strike="noStrike" kern="1200" cap="none" spc="0" normalizeH="0" baseline="0" noProof="0" dirty="0">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môi</a:t>
            </a:r>
            <a:r>
              <a:rPr kumimoji="0" lang="en-US" sz="4000" b="1" i="0" u="none" strike="noStrike" kern="1200" cap="none" spc="0" normalizeH="0" baseline="0" noProof="0" dirty="0">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trường</a:t>
            </a:r>
            <a:r>
              <a:rPr kumimoji="0" lang="en-US" sz="4000" b="1" i="0" u="none" strike="noStrike" kern="1200" cap="none" spc="0" normalizeH="0" baseline="0" noProof="0" dirty="0">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4000" b="1" i="0" u="none" strike="noStrike" kern="1200" cap="none" spc="0" normalizeH="0" baseline="0" noProof="0" dirty="0">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bầu</a:t>
            </a:r>
            <a:r>
              <a:rPr kumimoji="0" lang="en-US" sz="4000" b="1" i="0" u="none" strike="noStrike" kern="1200" cap="none" spc="0" normalizeH="0" baseline="0" noProof="0" dirty="0">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trời</a:t>
            </a:r>
            <a:r>
              <a:rPr kumimoji="0" lang="vi-VN" sz="4000" b="1" i="0" u="none" strike="noStrike" kern="1200" cap="none" spc="0" normalizeH="0" baseline="0" noProof="0" dirty="0">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33" name="Rectangle 32">
            <a:extLst>
              <a:ext uri="{FF2B5EF4-FFF2-40B4-BE49-F238E27FC236}">
                <a16:creationId xmlns="" xmlns:a16="http://schemas.microsoft.com/office/drawing/2014/main" id="{5FC86460-4AB5-4CBA-B0A6-8240E5F99BB8}"/>
              </a:ext>
            </a:extLst>
          </p:cNvPr>
          <p:cNvSpPr/>
          <p:nvPr/>
        </p:nvSpPr>
        <p:spPr>
          <a:xfrm>
            <a:off x="0" y="3565132"/>
            <a:ext cx="12076386" cy="285143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GB" sz="4400" dirty="0">
                <a:solidFill>
                  <a:schemeClr val="tx1"/>
                </a:solidFill>
                <a:latin typeface="Times New Roman" panose="02020603050405020304" pitchFamily="18" charset="0"/>
                <a:cs typeface="Times New Roman" panose="02020603050405020304" pitchFamily="18" charset="0"/>
              </a:rPr>
              <a:t>- </a:t>
            </a:r>
            <a:r>
              <a:rPr lang="en-GB" sz="4400" dirty="0" err="1">
                <a:solidFill>
                  <a:schemeClr val="tx1"/>
                </a:solidFill>
                <a:latin typeface="Times New Roman" panose="02020603050405020304" pitchFamily="18" charset="0"/>
                <a:cs typeface="Times New Roman" panose="02020603050405020304" pitchFamily="18" charset="0"/>
              </a:rPr>
              <a:t>Không</a:t>
            </a:r>
            <a:r>
              <a:rPr lang="en-GB" sz="4400" dirty="0">
                <a:solidFill>
                  <a:schemeClr val="tx1"/>
                </a:solidFill>
                <a:latin typeface="Times New Roman" panose="02020603050405020304" pitchFamily="18" charset="0"/>
                <a:cs typeface="Times New Roman" panose="02020603050405020304" pitchFamily="18" charset="0"/>
              </a:rPr>
              <a:t> </a:t>
            </a:r>
            <a:r>
              <a:rPr lang="en-GB" sz="4400" dirty="0" err="1">
                <a:solidFill>
                  <a:schemeClr val="tx1"/>
                </a:solidFill>
                <a:latin typeface="Times New Roman" panose="02020603050405020304" pitchFamily="18" charset="0"/>
                <a:cs typeface="Times New Roman" panose="02020603050405020304" pitchFamily="18" charset="0"/>
              </a:rPr>
              <a:t>xả</a:t>
            </a:r>
            <a:r>
              <a:rPr lang="en-GB" sz="4400" dirty="0">
                <a:solidFill>
                  <a:schemeClr val="tx1"/>
                </a:solidFill>
                <a:latin typeface="Times New Roman" panose="02020603050405020304" pitchFamily="18" charset="0"/>
                <a:cs typeface="Times New Roman" panose="02020603050405020304" pitchFamily="18" charset="0"/>
              </a:rPr>
              <a:t> </a:t>
            </a:r>
            <a:r>
              <a:rPr lang="en-GB" sz="4400" dirty="0" err="1">
                <a:solidFill>
                  <a:schemeClr val="tx1"/>
                </a:solidFill>
                <a:latin typeface="Times New Roman" panose="02020603050405020304" pitchFamily="18" charset="0"/>
                <a:cs typeface="Times New Roman" panose="02020603050405020304" pitchFamily="18" charset="0"/>
              </a:rPr>
              <a:t>rác</a:t>
            </a:r>
            <a:r>
              <a:rPr lang="en-GB" sz="4400" dirty="0">
                <a:solidFill>
                  <a:schemeClr val="tx1"/>
                </a:solidFill>
                <a:latin typeface="Times New Roman" panose="02020603050405020304" pitchFamily="18" charset="0"/>
                <a:cs typeface="Times New Roman" panose="02020603050405020304" pitchFamily="18" charset="0"/>
              </a:rPr>
              <a:t> </a:t>
            </a:r>
            <a:r>
              <a:rPr lang="en-GB" sz="4400" dirty="0" err="1">
                <a:solidFill>
                  <a:schemeClr val="tx1"/>
                </a:solidFill>
                <a:latin typeface="Times New Roman" panose="02020603050405020304" pitchFamily="18" charset="0"/>
                <a:cs typeface="Times New Roman" panose="02020603050405020304" pitchFamily="18" charset="0"/>
              </a:rPr>
              <a:t>thải</a:t>
            </a:r>
            <a:r>
              <a:rPr lang="en-GB" sz="4400" dirty="0">
                <a:solidFill>
                  <a:schemeClr val="tx1"/>
                </a:solidFill>
                <a:latin typeface="Times New Roman" panose="02020603050405020304" pitchFamily="18" charset="0"/>
                <a:cs typeface="Times New Roman" panose="02020603050405020304" pitchFamily="18" charset="0"/>
              </a:rPr>
              <a:t>, </a:t>
            </a:r>
            <a:r>
              <a:rPr lang="en-GB" sz="4400" dirty="0" err="1">
                <a:solidFill>
                  <a:schemeClr val="tx1"/>
                </a:solidFill>
                <a:latin typeface="Times New Roman" panose="02020603050405020304" pitchFamily="18" charset="0"/>
                <a:cs typeface="Times New Roman" panose="02020603050405020304" pitchFamily="18" charset="0"/>
              </a:rPr>
              <a:t>chất</a:t>
            </a:r>
            <a:r>
              <a:rPr lang="en-GB" sz="4400" dirty="0">
                <a:solidFill>
                  <a:schemeClr val="tx1"/>
                </a:solidFill>
                <a:latin typeface="Times New Roman" panose="02020603050405020304" pitchFamily="18" charset="0"/>
                <a:cs typeface="Times New Roman" panose="02020603050405020304" pitchFamily="18" charset="0"/>
              </a:rPr>
              <a:t> </a:t>
            </a:r>
            <a:r>
              <a:rPr lang="en-GB" sz="4400" dirty="0" err="1">
                <a:solidFill>
                  <a:schemeClr val="tx1"/>
                </a:solidFill>
                <a:latin typeface="Times New Roman" panose="02020603050405020304" pitchFamily="18" charset="0"/>
                <a:cs typeface="Times New Roman" panose="02020603050405020304" pitchFamily="18" charset="0"/>
              </a:rPr>
              <a:t>thải</a:t>
            </a:r>
            <a:r>
              <a:rPr lang="en-GB" sz="4400" dirty="0">
                <a:solidFill>
                  <a:schemeClr val="tx1"/>
                </a:solidFill>
                <a:latin typeface="Times New Roman" panose="02020603050405020304" pitchFamily="18" charset="0"/>
                <a:cs typeface="Times New Roman" panose="02020603050405020304" pitchFamily="18" charset="0"/>
              </a:rPr>
              <a:t>, </a:t>
            </a:r>
            <a:r>
              <a:rPr lang="en-GB" sz="4400" dirty="0" err="1">
                <a:solidFill>
                  <a:schemeClr val="tx1"/>
                </a:solidFill>
                <a:latin typeface="Times New Roman" panose="02020603050405020304" pitchFamily="18" charset="0"/>
                <a:cs typeface="Times New Roman" panose="02020603050405020304" pitchFamily="18" charset="0"/>
              </a:rPr>
              <a:t>chặt</a:t>
            </a:r>
            <a:r>
              <a:rPr lang="en-GB" sz="4400" dirty="0">
                <a:solidFill>
                  <a:schemeClr val="tx1"/>
                </a:solidFill>
                <a:latin typeface="Times New Roman" panose="02020603050405020304" pitchFamily="18" charset="0"/>
                <a:cs typeface="Times New Roman" panose="02020603050405020304" pitchFamily="18" charset="0"/>
              </a:rPr>
              <a:t> </a:t>
            </a:r>
            <a:r>
              <a:rPr lang="en-GB" sz="4400" dirty="0" err="1">
                <a:solidFill>
                  <a:schemeClr val="tx1"/>
                </a:solidFill>
                <a:latin typeface="Times New Roman" panose="02020603050405020304" pitchFamily="18" charset="0"/>
                <a:cs typeface="Times New Roman" panose="02020603050405020304" pitchFamily="18" charset="0"/>
              </a:rPr>
              <a:t>phá</a:t>
            </a:r>
            <a:r>
              <a:rPr lang="en-GB" sz="4400" dirty="0">
                <a:solidFill>
                  <a:schemeClr val="tx1"/>
                </a:solidFill>
                <a:latin typeface="Times New Roman" panose="02020603050405020304" pitchFamily="18" charset="0"/>
                <a:cs typeface="Times New Roman" panose="02020603050405020304" pitchFamily="18" charset="0"/>
              </a:rPr>
              <a:t> </a:t>
            </a:r>
            <a:r>
              <a:rPr lang="en-GB" sz="4400" dirty="0" err="1">
                <a:solidFill>
                  <a:schemeClr val="tx1"/>
                </a:solidFill>
                <a:latin typeface="Times New Roman" panose="02020603050405020304" pitchFamily="18" charset="0"/>
                <a:cs typeface="Times New Roman" panose="02020603050405020304" pitchFamily="18" charset="0"/>
              </a:rPr>
              <a:t>rừng</a:t>
            </a:r>
            <a:r>
              <a:rPr lang="en-GB"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Chúng</a:t>
            </a:r>
            <a:r>
              <a:rPr lang="en-US" sz="4400" dirty="0">
                <a:solidFill>
                  <a:schemeClr val="tx1"/>
                </a:solidFill>
                <a:latin typeface="Times New Roman" panose="02020603050405020304" pitchFamily="18" charset="0"/>
                <a:cs typeface="Times New Roman" panose="02020603050405020304" pitchFamily="18" charset="0"/>
              </a:rPr>
              <a:t> ta </a:t>
            </a:r>
            <a:r>
              <a:rPr lang="en-US" sz="4400" dirty="0" err="1">
                <a:solidFill>
                  <a:schemeClr val="tx1"/>
                </a:solidFill>
                <a:latin typeface="Times New Roman" panose="02020603050405020304" pitchFamily="18" charset="0"/>
                <a:cs typeface="Times New Roman" panose="02020603050405020304" pitchFamily="18" charset="0"/>
              </a:rPr>
              <a:t>cần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có</a:t>
            </a:r>
            <a:r>
              <a:rPr lang="en-US" sz="4400" dirty="0">
                <a:solidFill>
                  <a:schemeClr val="tx1"/>
                </a:solidFill>
                <a:latin typeface="Times New Roman" panose="02020603050405020304" pitchFamily="18" charset="0"/>
                <a:cs typeface="Times New Roman" panose="02020603050405020304" pitchFamily="18" charset="0"/>
              </a:rPr>
              <a:t> ý </a:t>
            </a:r>
            <a:r>
              <a:rPr lang="en-US" sz="4400" dirty="0" err="1">
                <a:solidFill>
                  <a:schemeClr val="tx1"/>
                </a:solidFill>
                <a:latin typeface="Times New Roman" panose="02020603050405020304" pitchFamily="18" charset="0"/>
                <a:cs typeface="Times New Roman" panose="02020603050405020304" pitchFamily="18" charset="0"/>
              </a:rPr>
              <a:t>thức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giữ</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gìn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bầu</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trời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và</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bảo</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vệ</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môi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trường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thiên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nhiên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để</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cuộc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sống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của</a:t>
            </a:r>
            <a:r>
              <a:rPr lang="en-US" sz="4400" dirty="0">
                <a:solidFill>
                  <a:schemeClr val="tx1"/>
                </a:solidFill>
                <a:latin typeface="Times New Roman" panose="02020603050405020304" pitchFamily="18" charset="0"/>
                <a:cs typeface="Times New Roman" panose="02020603050405020304" pitchFamily="18" charset="0"/>
              </a:rPr>
              <a:t> con </a:t>
            </a:r>
            <a:r>
              <a:rPr lang="en-US" sz="4400" dirty="0" err="1">
                <a:solidFill>
                  <a:schemeClr val="tx1"/>
                </a:solidFill>
                <a:latin typeface="Times New Roman" panose="02020603050405020304" pitchFamily="18" charset="0"/>
                <a:cs typeface="Times New Roman" panose="02020603050405020304" pitchFamily="18" charset="0"/>
              </a:rPr>
              <a:t>người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ngày</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càng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thêm</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đẹp</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đẽ</a:t>
            </a:r>
            <a:r>
              <a:rPr lang="en-US" sz="4400" dirty="0">
                <a:solidFill>
                  <a:schemeClr val="tx1"/>
                </a:solidFill>
                <a:latin typeface="Times New Roman" panose="02020603050405020304" pitchFamily="18" charset="0"/>
                <a:cs typeface="Times New Roman" panose="02020603050405020304" pitchFamily="18" charset="0"/>
              </a:rPr>
              <a:t>.</a:t>
            </a:r>
            <a:endParaRPr kumimoji="0" lang="en-US" sz="4400" b="1" i="0" u="none" strike="noStrike" kern="1200" cap="none" spc="0" normalizeH="0" baseline="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5" name="Picture 2" descr="Káº¿t quáº£ hÃ¬nh áº£nh cho home icon">
            <a:hlinkClick r:id="rId4" action="ppaction://hlinksldjump"/>
            <a:extLst>
              <a:ext uri="{FF2B5EF4-FFF2-40B4-BE49-F238E27FC236}">
                <a16:creationId xmlns="" xmlns:a16="http://schemas.microsoft.com/office/drawing/2014/main" id="{832181EC-0D78-4350-811E-2ED0FB29B54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9578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 xmlns:a16="http://schemas.microsoft.com/office/drawing/2014/main" id="{623EBD27-37AC-4B7D-885E-F077E0296D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21" name="Rectangle 20">
            <a:extLst>
              <a:ext uri="{FF2B5EF4-FFF2-40B4-BE49-F238E27FC236}">
                <a16:creationId xmlns="" xmlns:a16="http://schemas.microsoft.com/office/drawing/2014/main" id="{73BBBB8F-CC51-4D6C-AB75-9FF44031DEDF}"/>
              </a:ext>
            </a:extLst>
          </p:cNvPr>
          <p:cNvSpPr/>
          <p:nvPr/>
        </p:nvSpPr>
        <p:spPr>
          <a:xfrm>
            <a:off x="854552" y="235975"/>
            <a:ext cx="10500851" cy="117158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 xmlns:a16="http://schemas.microsoft.com/office/drawing/2014/main" id="{F9AD9CBB-5CB2-4BD9-9AE6-663405801186}"/>
              </a:ext>
            </a:extLst>
          </p:cNvPr>
          <p:cNvSpPr txBox="1"/>
          <p:nvPr/>
        </p:nvSpPr>
        <p:spPr>
          <a:xfrm>
            <a:off x="973394" y="412955"/>
            <a:ext cx="1017638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4. </a:t>
            </a:r>
            <a:r>
              <a:rPr kumimoji="0" lang="vi-VN" sz="4000" b="1"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Tìm ý tương ứng với mỗi đoạn trong bài.</a:t>
            </a:r>
          </a:p>
        </p:txBody>
      </p:sp>
      <p:pic>
        <p:nvPicPr>
          <p:cNvPr id="35" name="Picture 2" descr="Káº¿t quáº£ hÃ¬nh áº£nh cho home icon">
            <a:hlinkClick r:id="rId3" action="ppaction://hlinksldjump"/>
            <a:extLst>
              <a:ext uri="{FF2B5EF4-FFF2-40B4-BE49-F238E27FC236}">
                <a16:creationId xmlns="" xmlns:a16="http://schemas.microsoft.com/office/drawing/2014/main" id="{CB0BAFE6-0278-4462-A6C3-E867E2B0CF9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 xmlns:a16="http://schemas.microsoft.com/office/drawing/2014/main" id="{678823B2-E23F-4FD2-A034-DEC0BBD87CFE}"/>
              </a:ext>
            </a:extLst>
          </p:cNvPr>
          <p:cNvPicPr>
            <a:picLocks noChangeAspect="1"/>
          </p:cNvPicPr>
          <p:nvPr/>
        </p:nvPicPr>
        <p:blipFill>
          <a:blip r:embed="rId5"/>
          <a:stretch>
            <a:fillRect/>
          </a:stretch>
        </p:blipFill>
        <p:spPr>
          <a:xfrm>
            <a:off x="1823502" y="2235003"/>
            <a:ext cx="9145481" cy="2460287"/>
          </a:xfrm>
          <a:prstGeom prst="rect">
            <a:avLst/>
          </a:prstGeom>
        </p:spPr>
      </p:pic>
      <p:cxnSp>
        <p:nvCxnSpPr>
          <p:cNvPr id="6" name="Straight Arrow Connector 5">
            <a:extLst>
              <a:ext uri="{FF2B5EF4-FFF2-40B4-BE49-F238E27FC236}">
                <a16:creationId xmlns="" xmlns:a16="http://schemas.microsoft.com/office/drawing/2014/main" id="{AD602D33-1D57-4123-A56D-0A0D324B3E84}"/>
              </a:ext>
            </a:extLst>
          </p:cNvPr>
          <p:cNvCxnSpPr/>
          <p:nvPr/>
        </p:nvCxnSpPr>
        <p:spPr>
          <a:xfrm>
            <a:off x="4325420" y="3092521"/>
            <a:ext cx="1089061" cy="59590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 xmlns:a16="http://schemas.microsoft.com/office/drawing/2014/main" id="{C3C748E9-FFA9-49F6-8113-2A34C1CC83F9}"/>
              </a:ext>
            </a:extLst>
          </p:cNvPr>
          <p:cNvCxnSpPr/>
          <p:nvPr/>
        </p:nvCxnSpPr>
        <p:spPr>
          <a:xfrm>
            <a:off x="4325420" y="3688422"/>
            <a:ext cx="1089061" cy="59590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 xmlns:a16="http://schemas.microsoft.com/office/drawing/2014/main" id="{9603EDB5-6074-40B5-B743-999F056ADE46}"/>
              </a:ext>
            </a:extLst>
          </p:cNvPr>
          <p:cNvCxnSpPr>
            <a:cxnSpLocks/>
          </p:cNvCxnSpPr>
          <p:nvPr/>
        </p:nvCxnSpPr>
        <p:spPr>
          <a:xfrm flipV="1">
            <a:off x="4325420" y="3143892"/>
            <a:ext cx="1140432" cy="105823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4057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wipe(up)">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wipe(up)">
                                      <p:cBhvr>
                                        <p:cTn id="2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3293BA9B-96B1-4EC2-B4DD-F1A07B7A0D15}"/>
              </a:ext>
            </a:extLst>
          </p:cNvPr>
          <p:cNvPicPr>
            <a:picLocks noChangeAspect="1"/>
          </p:cNvPicPr>
          <p:nvPr/>
        </p:nvPicPr>
        <p:blipFill>
          <a:blip r:embed="rId3"/>
          <a:stretch>
            <a:fillRect/>
          </a:stretch>
        </p:blipFill>
        <p:spPr>
          <a:xfrm>
            <a:off x="0" y="0"/>
            <a:ext cx="1417068" cy="790575"/>
          </a:xfrm>
          <a:prstGeom prst="rect">
            <a:avLst/>
          </a:prstGeom>
        </p:spPr>
      </p:pic>
      <p:sp>
        <p:nvSpPr>
          <p:cNvPr id="6" name="TextBox 5">
            <a:extLst>
              <a:ext uri="{FF2B5EF4-FFF2-40B4-BE49-F238E27FC236}">
                <a16:creationId xmlns="" xmlns:a16="http://schemas.microsoft.com/office/drawing/2014/main" id="{7EA2514E-AB69-45C8-BCF4-79F1859310C0}"/>
              </a:ext>
            </a:extLst>
          </p:cNvPr>
          <p:cNvSpPr txBox="1"/>
          <p:nvPr/>
        </p:nvSpPr>
        <p:spPr>
          <a:xfrm>
            <a:off x="2314575" y="123825"/>
            <a:ext cx="8677275" cy="707886"/>
          </a:xfrm>
          <a:prstGeom prst="rect">
            <a:avLst/>
          </a:prstGeom>
          <a:noFill/>
        </p:spPr>
        <p:txBody>
          <a:bodyPr wrap="square" rtlCol="0">
            <a:spAutoFit/>
          </a:bodyPr>
          <a:lstStyle/>
          <a:p>
            <a:r>
              <a:rPr lang="en-US" sz="4000" b="1" dirty="0" err="1">
                <a:solidFill>
                  <a:srgbClr val="002060"/>
                </a:solidFill>
                <a:latin typeface="Calibri" panose="020F0502020204030204" pitchFamily="34" charset="0"/>
                <a:cs typeface="Calibri" panose="020F0502020204030204" pitchFamily="34" charset="0"/>
              </a:rPr>
              <a:t>Nói</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về</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những</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gì</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em</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thấy</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trên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bầu</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trời</a:t>
            </a:r>
            <a:endParaRPr lang="en-US" sz="4000" b="1" dirty="0">
              <a:solidFill>
                <a:srgbClr val="002060"/>
              </a:solidFill>
              <a:latin typeface="Calibri" panose="020F0502020204030204" pitchFamily="34" charset="0"/>
              <a:cs typeface="Calibri" panose="020F0502020204030204" pitchFamily="34" charset="0"/>
            </a:endParaRPr>
          </a:p>
        </p:txBody>
      </p:sp>
      <p:grpSp>
        <p:nvGrpSpPr>
          <p:cNvPr id="18" name="Group 17">
            <a:extLst>
              <a:ext uri="{FF2B5EF4-FFF2-40B4-BE49-F238E27FC236}">
                <a16:creationId xmlns="" xmlns:a16="http://schemas.microsoft.com/office/drawing/2014/main" id="{B4768866-9605-4C0C-9A55-02ED0F9915FA}"/>
              </a:ext>
            </a:extLst>
          </p:cNvPr>
          <p:cNvGrpSpPr/>
          <p:nvPr/>
        </p:nvGrpSpPr>
        <p:grpSpPr>
          <a:xfrm>
            <a:off x="1933575" y="1190626"/>
            <a:ext cx="9067800" cy="5553074"/>
            <a:chOff x="1933575" y="1171576"/>
            <a:chExt cx="9067800" cy="5553074"/>
          </a:xfrm>
        </p:grpSpPr>
        <p:pic>
          <p:nvPicPr>
            <p:cNvPr id="11" name="Picture 10">
              <a:extLst>
                <a:ext uri="{FF2B5EF4-FFF2-40B4-BE49-F238E27FC236}">
                  <a16:creationId xmlns="" xmlns:a16="http://schemas.microsoft.com/office/drawing/2014/main" id="{6469668D-6905-40BE-8F2B-A429B189E677}"/>
                </a:ext>
              </a:extLst>
            </p:cNvPr>
            <p:cNvPicPr>
              <a:picLocks noChangeAspect="1"/>
            </p:cNvPicPr>
            <p:nvPr/>
          </p:nvPicPr>
          <p:blipFill>
            <a:blip r:embed="rId4"/>
            <a:stretch>
              <a:fillRect/>
            </a:stretch>
          </p:blipFill>
          <p:spPr>
            <a:xfrm>
              <a:off x="1933575" y="1181100"/>
              <a:ext cx="9067800" cy="5543550"/>
            </a:xfrm>
            <a:prstGeom prst="rect">
              <a:avLst/>
            </a:prstGeom>
          </p:spPr>
        </p:pic>
        <p:pic>
          <p:nvPicPr>
            <p:cNvPr id="17" name="Picture 16">
              <a:extLst>
                <a:ext uri="{FF2B5EF4-FFF2-40B4-BE49-F238E27FC236}">
                  <a16:creationId xmlns="" xmlns:a16="http://schemas.microsoft.com/office/drawing/2014/main" id="{4E870763-08EB-4F02-BE9D-99DC24B0B883}"/>
                </a:ext>
              </a:extLst>
            </p:cNvPr>
            <p:cNvPicPr>
              <a:picLocks noChangeAspect="1"/>
            </p:cNvPicPr>
            <p:nvPr/>
          </p:nvPicPr>
          <p:blipFill>
            <a:blip r:embed="rId5"/>
            <a:stretch>
              <a:fillRect/>
            </a:stretch>
          </p:blipFill>
          <p:spPr>
            <a:xfrm>
              <a:off x="1933575" y="1171576"/>
              <a:ext cx="6600826" cy="25241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22" name="Rectangle: Rounded Corners 21">
            <a:extLst>
              <a:ext uri="{FF2B5EF4-FFF2-40B4-BE49-F238E27FC236}">
                <a16:creationId xmlns="" xmlns:a16="http://schemas.microsoft.com/office/drawing/2014/main" id="{B3794657-DB7B-46D0-AAFE-7D35748B8D66}"/>
              </a:ext>
            </a:extLst>
          </p:cNvPr>
          <p:cNvSpPr/>
          <p:nvPr/>
        </p:nvSpPr>
        <p:spPr>
          <a:xfrm>
            <a:off x="657225" y="5276850"/>
            <a:ext cx="11258550" cy="1419225"/>
          </a:xfrm>
          <a:prstGeom prst="roundRect">
            <a:avLst>
              <a:gd name="adj" fmla="val 50000"/>
            </a:avLst>
          </a:prstGeom>
          <a:solidFill>
            <a:schemeClr val="accent2">
              <a:lumMod val="20000"/>
              <a:lumOff val="80000"/>
            </a:schemeClr>
          </a:solid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indent="44450" algn="ctr">
              <a:spcBef>
                <a:spcPts val="0"/>
              </a:spcBef>
              <a:spcAft>
                <a:spcPts val="0"/>
              </a:spcAft>
            </a:pP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Những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đám</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mây</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trắng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xốp</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nhẹ</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nằm</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lửng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lơ</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trên</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bầu</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trời</a:t>
            </a:r>
            <a:r>
              <a:rPr lang="en-US" sz="2400" b="1" dirty="0">
                <a:solidFill>
                  <a:schemeClr val="accent6">
                    <a:lumMod val="50000"/>
                  </a:schemeClr>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Mặt</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trời</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tỏa</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ánh</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nắng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rực</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rỡ</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Những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tia</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nắng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chiếu</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rọi</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xuống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mặt</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đất</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khiến</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cho</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cây</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lá</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trở</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nên</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xanh</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biếc</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Đàn</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chim</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sải</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cánh</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bay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lên</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bầu</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trời</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cao</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xanh</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vời</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vợi</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đón</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nhận</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ánh</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nắng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rực</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rỡ</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a:t>
            </a:r>
          </a:p>
        </p:txBody>
      </p:sp>
    </p:spTree>
    <p:extLst>
      <p:ext uri="{BB962C8B-B14F-4D97-AF65-F5344CB8AC3E}">
        <p14:creationId xmlns:p14="http://schemas.microsoft.com/office/powerpoint/2010/main" val="2639599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2"/>
          <a:srcRect l="855" t="1955"/>
          <a:stretch/>
        </p:blipFill>
        <p:spPr>
          <a:xfrm>
            <a:off x="643334" y="1532445"/>
            <a:ext cx="10939066" cy="4802456"/>
          </a:xfrm>
          <a:prstGeom prst="rect">
            <a:avLst/>
          </a:prstGeom>
        </p:spPr>
      </p:pic>
      <p:pic>
        <p:nvPicPr>
          <p:cNvPr id="2" name="Picture 1">
            <a:extLst>
              <a:ext uri="{FF2B5EF4-FFF2-40B4-BE49-F238E27FC236}">
                <a16:creationId xmlns="" xmlns:a16="http://schemas.microsoft.com/office/drawing/2014/main" id="{9D6D37C3-74AB-08F2-9B01-B89BFEB6AD03}"/>
              </a:ext>
            </a:extLst>
          </p:cNvPr>
          <p:cNvPicPr>
            <a:picLocks noChangeAspect="1"/>
          </p:cNvPicPr>
          <p:nvPr/>
        </p:nvPicPr>
        <p:blipFill rotWithShape="1">
          <a:blip r:embed="rId3"/>
          <a:srcRect t="14694" b="21814"/>
          <a:stretch/>
        </p:blipFill>
        <p:spPr>
          <a:xfrm>
            <a:off x="0" y="0"/>
            <a:ext cx="1002831" cy="838201"/>
          </a:xfrm>
          <a:prstGeom prst="ellipse">
            <a:avLst/>
          </a:prstGeom>
        </p:spPr>
      </p:pic>
      <p:sp>
        <p:nvSpPr>
          <p:cNvPr id="14" name="Rounded Rectangle 13"/>
          <p:cNvSpPr/>
          <p:nvPr/>
        </p:nvSpPr>
        <p:spPr>
          <a:xfrm>
            <a:off x="4953000" y="685799"/>
            <a:ext cx="2667000" cy="762001"/>
          </a:xfrm>
          <a:prstGeom prst="roundRect">
            <a:avLst/>
          </a:prstGeom>
          <a:noFill/>
          <a:ln w="381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b="1" dirty="0" err="1">
                <a:solidFill>
                  <a:srgbClr val="FF0000"/>
                </a:solidFill>
                <a:latin typeface="Times New Roman" panose="02020603050405020304" pitchFamily="18" charset="0"/>
                <a:cs typeface="Times New Roman" panose="02020603050405020304" pitchFamily="18" charset="0"/>
              </a:rPr>
              <a:t>Nội</a:t>
            </a:r>
            <a:r>
              <a:rPr lang="en-US" sz="4400" b="1" dirty="0">
                <a:solidFill>
                  <a:srgbClr val="FF0000"/>
                </a:solidFill>
                <a:latin typeface="Times New Roman" panose="02020603050405020304" pitchFamily="18" charset="0"/>
                <a:cs typeface="Times New Roman" panose="02020603050405020304" pitchFamily="18" charset="0"/>
              </a:rPr>
              <a:t> dung</a:t>
            </a:r>
            <a:endParaRPr lang="en-US" sz="4400" dirty="0">
              <a:solidFill>
                <a:srgbClr val="FF0000"/>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1165982" y="1840709"/>
            <a:ext cx="10035418" cy="4026691"/>
          </a:xfrm>
          <a:prstGeom prst="roundRect">
            <a:avLst/>
          </a:prstGeom>
          <a:solidFill>
            <a:srgbClr val="FFFFFF">
              <a:alpha val="80000"/>
            </a:srgbClr>
          </a:solidFill>
          <a:ln>
            <a:solidFill>
              <a:srgbClr val="008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Bài</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đọc</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nói</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về</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những</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sự</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vật</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trên</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bầu</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trời</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đặc</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điểm</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và</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vai</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trò</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của</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bầu</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trời</a:t>
            </a:r>
            <a:r>
              <a:rPr lang="en-US" sz="4800" dirty="0">
                <a:solidFill>
                  <a:schemeClr val="tx1"/>
                </a:solidFill>
                <a:latin typeface="Times New Roman" panose="02020603050405020304" pitchFamily="18" charset="0"/>
                <a:cs typeface="Times New Roman" panose="02020603050405020304" pitchFamily="18" charset="0"/>
              </a:rPr>
              <a:t>.</a:t>
            </a:r>
            <a:br>
              <a:rPr lang="en-US" sz="4800" dirty="0">
                <a:solidFill>
                  <a:schemeClr val="tx1"/>
                </a:solidFill>
                <a:latin typeface="Times New Roman" panose="02020603050405020304" pitchFamily="18" charset="0"/>
                <a:cs typeface="Times New Roman" panose="02020603050405020304" pitchFamily="18" charset="0"/>
              </a:rPr>
            </a:br>
            <a:endParaRPr kumimoji="0" lang="vi-VN" sz="4800" b="0" i="1"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065007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BC70C758-6E31-4C4C-A90C-99E77CB59341}"/>
              </a:ext>
            </a:extLst>
          </p:cNvPr>
          <p:cNvSpPr txBox="1"/>
          <p:nvPr/>
        </p:nvSpPr>
        <p:spPr>
          <a:xfrm>
            <a:off x="523875" y="1152525"/>
            <a:ext cx="11344275" cy="42005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a:ea typeface="微软雅黑"/>
              <a:cs typeface="+mn-cs"/>
            </a:endParaRPr>
          </a:p>
        </p:txBody>
      </p:sp>
      <p:grpSp>
        <p:nvGrpSpPr>
          <p:cNvPr id="11" name="Group 10">
            <a:extLst>
              <a:ext uri="{FF2B5EF4-FFF2-40B4-BE49-F238E27FC236}">
                <a16:creationId xmlns="" xmlns:a16="http://schemas.microsoft.com/office/drawing/2014/main" id="{D76E98CF-C4BF-40E3-9B88-F8A36A26881E}"/>
              </a:ext>
            </a:extLst>
          </p:cNvPr>
          <p:cNvGrpSpPr/>
          <p:nvPr/>
        </p:nvGrpSpPr>
        <p:grpSpPr>
          <a:xfrm>
            <a:off x="-85725" y="0"/>
            <a:ext cx="9667875" cy="6934200"/>
            <a:chOff x="1933575" y="1171576"/>
            <a:chExt cx="9067800" cy="5553074"/>
          </a:xfrm>
        </p:grpSpPr>
        <p:pic>
          <p:nvPicPr>
            <p:cNvPr id="14" name="Picture 13">
              <a:extLst>
                <a:ext uri="{FF2B5EF4-FFF2-40B4-BE49-F238E27FC236}">
                  <a16:creationId xmlns="" xmlns:a16="http://schemas.microsoft.com/office/drawing/2014/main" id="{C48C5F0D-8879-4661-BD5F-381360A8D317}"/>
                </a:ext>
              </a:extLst>
            </p:cNvPr>
            <p:cNvPicPr>
              <a:picLocks noChangeAspect="1"/>
            </p:cNvPicPr>
            <p:nvPr/>
          </p:nvPicPr>
          <p:blipFill>
            <a:blip r:embed="rId4"/>
            <a:stretch>
              <a:fillRect/>
            </a:stretch>
          </p:blipFill>
          <p:spPr>
            <a:xfrm>
              <a:off x="1933575" y="1181100"/>
              <a:ext cx="9067800" cy="5543550"/>
            </a:xfrm>
            <a:prstGeom prst="rect">
              <a:avLst/>
            </a:prstGeom>
            <a:ln>
              <a:noFill/>
            </a:ln>
            <a:effectLst>
              <a:softEdge rad="112500"/>
            </a:effectLst>
          </p:spPr>
        </p:pic>
        <p:pic>
          <p:nvPicPr>
            <p:cNvPr id="15" name="Picture 14">
              <a:extLst>
                <a:ext uri="{FF2B5EF4-FFF2-40B4-BE49-F238E27FC236}">
                  <a16:creationId xmlns="" xmlns:a16="http://schemas.microsoft.com/office/drawing/2014/main" id="{A2055231-3908-45D3-BC1B-7E63AF53F353}"/>
                </a:ext>
              </a:extLst>
            </p:cNvPr>
            <p:cNvPicPr>
              <a:picLocks noChangeAspect="1"/>
            </p:cNvPicPr>
            <p:nvPr/>
          </p:nvPicPr>
          <p:blipFill>
            <a:blip r:embed="rId5"/>
            <a:stretch>
              <a:fillRect/>
            </a:stretch>
          </p:blipFill>
          <p:spPr>
            <a:xfrm>
              <a:off x="1933575" y="1171576"/>
              <a:ext cx="6600826" cy="2524124"/>
            </a:xfrm>
            <a:prstGeom prst="rect">
              <a:avLst/>
            </a:prstGeom>
            <a:ln>
              <a:noFill/>
            </a:ln>
            <a:effectLst>
              <a:softEdge rad="112500"/>
            </a:effectLst>
          </p:spPr>
        </p:pic>
      </p:grpSp>
      <p:pic>
        <p:nvPicPr>
          <p:cNvPr id="16" name="Picture 15">
            <a:extLst>
              <a:ext uri="{FF2B5EF4-FFF2-40B4-BE49-F238E27FC236}">
                <a16:creationId xmlns="" xmlns:a16="http://schemas.microsoft.com/office/drawing/2014/main" id="{457A9485-BC87-43E6-90FF-58047C38C8C4}"/>
              </a:ext>
            </a:extLst>
          </p:cNvPr>
          <p:cNvPicPr>
            <a:picLocks noChangeAspect="1"/>
          </p:cNvPicPr>
          <p:nvPr/>
        </p:nvPicPr>
        <p:blipFill>
          <a:blip r:embed="rId6"/>
          <a:stretch>
            <a:fillRect/>
          </a:stretch>
        </p:blipFill>
        <p:spPr>
          <a:xfrm>
            <a:off x="4115067" y="-273771"/>
            <a:ext cx="3955642" cy="1777912"/>
          </a:xfrm>
          <a:prstGeom prst="rect">
            <a:avLst/>
          </a:prstGeom>
        </p:spPr>
      </p:pic>
      <p:sp>
        <p:nvSpPr>
          <p:cNvPr id="5" name="TextBox 4">
            <a:extLst>
              <a:ext uri="{FF2B5EF4-FFF2-40B4-BE49-F238E27FC236}">
                <a16:creationId xmlns="" xmlns:a16="http://schemas.microsoft.com/office/drawing/2014/main" id="{8446022D-A4B7-4998-A96D-0F6554DC049C}"/>
              </a:ext>
            </a:extLst>
          </p:cNvPr>
          <p:cNvSpPr txBox="1"/>
          <p:nvPr/>
        </p:nvSpPr>
        <p:spPr>
          <a:xfrm>
            <a:off x="469682" y="911115"/>
            <a:ext cx="11382374" cy="60939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Ngẩng đầu nhìn lên trời, bạn thấy gì nào? Bạn có thể thấy những con chim đang bay, những vòm cây xanh biếc, những tia nắng xuyên qua đám mây trắng muốt như bông. Đôi khi bạn còn thấy những giọt mưa đang rơi xuống hay đàn bướm dập dờn trong gió nhẹ.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Bầu 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Bầu trời bao quanh Trái Đất và cung cấp không khí cho con người, loài vật và cây cối. Vì vậy, giữ bầu trời được trong lành chính là góp phần duy trì sự sống cho muôn loài.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a:t>
            </a:r>
            <a:r>
              <a:rPr kumimoji="0" lang="vi-VN" sz="3000" b="1" i="1"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 điển bách khoa toàn thư đầu tiên của tôi</a:t>
            </a:r>
            <a:r>
              <a:rPr kumimoji="0" lang="vi-VN" sz="3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grpSp>
        <p:nvGrpSpPr>
          <p:cNvPr id="2" name="组合 5">
            <a:extLst>
              <a:ext uri="{FF2B5EF4-FFF2-40B4-BE49-F238E27FC236}">
                <a16:creationId xmlns="" xmlns:a16="http://schemas.microsoft.com/office/drawing/2014/main" id="{CA12D88F-1DF4-3CC4-3254-62CA0CB22F6B}"/>
              </a:ext>
            </a:extLst>
          </p:cNvPr>
          <p:cNvGrpSpPr/>
          <p:nvPr/>
        </p:nvGrpSpPr>
        <p:grpSpPr>
          <a:xfrm>
            <a:off x="0" y="0"/>
            <a:ext cx="2818186" cy="957872"/>
            <a:chOff x="2628115" y="4334354"/>
            <a:chExt cx="7395659" cy="1214046"/>
          </a:xfrm>
        </p:grpSpPr>
        <p:sp>
          <p:nvSpPr>
            <p:cNvPr id="4" name="矩形 15">
              <a:extLst>
                <a:ext uri="{FF2B5EF4-FFF2-40B4-BE49-F238E27FC236}">
                  <a16:creationId xmlns="" xmlns:a16="http://schemas.microsoft.com/office/drawing/2014/main" id="{E2B73739-C780-B89D-974E-E6071B081144}"/>
                </a:ext>
              </a:extLst>
            </p:cNvPr>
            <p:cNvSpPr/>
            <p:nvPr/>
          </p:nvSpPr>
          <p:spPr>
            <a:xfrm>
              <a:off x="3048503" y="4805889"/>
              <a:ext cx="6240640" cy="742511"/>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6" name="矩形 17">
              <a:extLst>
                <a:ext uri="{FF2B5EF4-FFF2-40B4-BE49-F238E27FC236}">
                  <a16:creationId xmlns="" xmlns:a16="http://schemas.microsoft.com/office/drawing/2014/main" id="{925E27DF-B42E-5C10-BA2C-3087D7C548C9}"/>
                </a:ext>
              </a:extLst>
            </p:cNvPr>
            <p:cNvSpPr/>
            <p:nvPr/>
          </p:nvSpPr>
          <p:spPr>
            <a:xfrm>
              <a:off x="3034667" y="4543332"/>
              <a:ext cx="6240639" cy="797652"/>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7" name="矩形 19">
              <a:extLst>
                <a:ext uri="{FF2B5EF4-FFF2-40B4-BE49-F238E27FC236}">
                  <a16:creationId xmlns="" xmlns:a16="http://schemas.microsoft.com/office/drawing/2014/main" id="{BED00BBC-A31D-443B-7ACD-F10DC19CBBA4}"/>
                </a:ext>
              </a:extLst>
            </p:cNvPr>
            <p:cNvSpPr/>
            <p:nvPr/>
          </p:nvSpPr>
          <p:spPr>
            <a:xfrm>
              <a:off x="2628115" y="4334354"/>
              <a:ext cx="7395659" cy="941089"/>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3200" b="1" dirty="0" err="1">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Luyện</a:t>
              </a:r>
              <a:r>
                <a:rPr lang="en-US" altLang="zh-CN" sz="3200" b="1" dirty="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đọc</a:t>
              </a:r>
              <a:r>
                <a:rPr lang="en-US" altLang="zh-CN" sz="3200" b="1" dirty="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lại</a:t>
              </a:r>
              <a:endParaRPr kumimoji="0" lang="zh-CN"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grpSp>
    </p:spTree>
    <p:extLst>
      <p:ext uri="{BB962C8B-B14F-4D97-AF65-F5344CB8AC3E}">
        <p14:creationId xmlns:p14="http://schemas.microsoft.com/office/powerpoint/2010/main" val="42640541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5"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3" name="图片 2"/>
          <p:cNvPicPr>
            <a:picLocks noChangeAspect="1"/>
          </p:cNvPicPr>
          <p:nvPr/>
        </p:nvPicPr>
        <p:blipFill>
          <a:blip r:embed="rId5">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tretch>
            <a:fillRect/>
          </a:stretch>
        </p:blipFill>
        <p:spPr>
          <a:xfrm>
            <a:off x="3571828" y="4767016"/>
            <a:ext cx="5048343" cy="2103120"/>
          </a:xfrm>
          <a:prstGeom prst="rect">
            <a:avLst/>
          </a:prstGeom>
          <a:effectLst>
            <a:outerShdw blurRad="63500" sx="102000" sy="102000" algn="ctr" rotWithShape="0">
              <a:prstClr val="black">
                <a:alpha val="40000"/>
              </a:prstClr>
            </a:outerShdw>
          </a:effectLst>
        </p:spPr>
      </p:pic>
      <p:pic>
        <p:nvPicPr>
          <p:cNvPr id="10" name="Picture 9" descr="A picture containing doll, toy&#10;&#10;Description automatically generated">
            <a:extLst>
              <a:ext uri="{FF2B5EF4-FFF2-40B4-BE49-F238E27FC236}">
                <a16:creationId xmlns="" xmlns:a16="http://schemas.microsoft.com/office/drawing/2014/main" id="{F90F3FA6-8E8A-4BFF-9241-7B19ACA9B6A4}"/>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r="9366" b="10519"/>
          <a:stretch/>
        </p:blipFill>
        <p:spPr>
          <a:xfrm>
            <a:off x="8890612" y="3599242"/>
            <a:ext cx="3300752" cy="3258758"/>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 xmlns:a16="http://schemas.microsoft.com/office/drawing/2014/main" id="{EB1084DC-12DA-496E-A11C-87699401DB4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781362">
            <a:off x="-151658" y="-166616"/>
            <a:ext cx="4114800" cy="4114800"/>
          </a:xfrm>
          <a:prstGeom prst="rect">
            <a:avLst/>
          </a:prstGeom>
        </p:spPr>
      </p:pic>
      <p:sp>
        <p:nvSpPr>
          <p:cNvPr id="13" name="TextBox 12">
            <a:extLst>
              <a:ext uri="{FF2B5EF4-FFF2-40B4-BE49-F238E27FC236}">
                <a16:creationId xmlns="" xmlns:a16="http://schemas.microsoft.com/office/drawing/2014/main" id="{82A8D820-5ECD-46CA-8A20-AF3BFEF4FA2D}"/>
              </a:ext>
            </a:extLst>
          </p:cNvPr>
          <p:cNvSpPr txBox="1"/>
          <p:nvPr/>
        </p:nvSpPr>
        <p:spPr>
          <a:xfrm>
            <a:off x="8563584" y="7122691"/>
            <a:ext cx="750375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FFC5CD"/>
                </a:solidFill>
                <a:effectLst/>
                <a:uLnTx/>
                <a:uFillTx/>
                <a:latin typeface="Coiny" panose="02000903060500060000" pitchFamily="2" charset="0"/>
                <a:ea typeface="+mn-ea"/>
                <a:cs typeface="+mn-cs"/>
              </a:rPr>
              <a:t>NÓI VÀ NGHE</a:t>
            </a:r>
          </a:p>
        </p:txBody>
      </p:sp>
      <p:sp>
        <p:nvSpPr>
          <p:cNvPr id="14" name="TextBox 13">
            <a:extLst>
              <a:ext uri="{FF2B5EF4-FFF2-40B4-BE49-F238E27FC236}">
                <a16:creationId xmlns="" xmlns:a16="http://schemas.microsoft.com/office/drawing/2014/main" id="{356096D7-E1EF-4454-9652-DA5B775CE2AB}"/>
              </a:ext>
            </a:extLst>
          </p:cNvPr>
          <p:cNvSpPr txBox="1"/>
          <p:nvPr/>
        </p:nvSpPr>
        <p:spPr>
          <a:xfrm>
            <a:off x="8440122" y="7180458"/>
            <a:ext cx="750375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FF2543"/>
                </a:solidFill>
                <a:effectLst>
                  <a:outerShdw blurRad="50800" dist="38100" dir="16200000" rotWithShape="0">
                    <a:prstClr val="black">
                      <a:alpha val="40000"/>
                    </a:prstClr>
                  </a:outerShdw>
                </a:effectLst>
                <a:uLnTx/>
                <a:uFillTx/>
                <a:latin typeface="Coiny" panose="02000903060500060000" pitchFamily="2" charset="0"/>
                <a:ea typeface="+mn-ea"/>
                <a:cs typeface="+mn-cs"/>
              </a:rPr>
              <a:t>NÓI VÀ NGHE</a:t>
            </a:r>
            <a:endParaRPr kumimoji="0" lang="en-US" sz="8000" b="0" i="0" u="none" strike="noStrike" kern="1200" cap="none" spc="0" normalizeH="0" baseline="0" noProof="0" dirty="0">
              <a:ln>
                <a:noFill/>
              </a:ln>
              <a:solidFill>
                <a:srgbClr val="FF2543"/>
              </a:solidFill>
              <a:effectLst>
                <a:outerShdw blurRad="50800" dist="38100" dir="16200000" rotWithShape="0">
                  <a:prstClr val="black">
                    <a:alpha val="40000"/>
                  </a:prstClr>
                </a:outerShdw>
              </a:effectLst>
              <a:uLnTx/>
              <a:uFillTx/>
              <a:latin typeface="Coiny" panose="02000903060500060000" pitchFamily="2" charset="0"/>
              <a:ea typeface="+mn-ea"/>
              <a:cs typeface="+mn-cs"/>
            </a:endParaRPr>
          </a:p>
        </p:txBody>
      </p:sp>
      <p:pic>
        <p:nvPicPr>
          <p:cNvPr id="5" name="Picture 4">
            <a:extLst>
              <a:ext uri="{FF2B5EF4-FFF2-40B4-BE49-F238E27FC236}">
                <a16:creationId xmlns="" xmlns:a16="http://schemas.microsoft.com/office/drawing/2014/main" id="{BF59287F-DEF4-49E3-B3B5-80DA842B2174}"/>
              </a:ext>
            </a:extLst>
          </p:cNvPr>
          <p:cNvPicPr>
            <a:picLocks noChangeAspect="1"/>
          </p:cNvPicPr>
          <p:nvPr/>
        </p:nvPicPr>
        <p:blipFill>
          <a:blip r:embed="rId10"/>
          <a:stretch>
            <a:fillRect/>
          </a:stretch>
        </p:blipFill>
        <p:spPr>
          <a:xfrm>
            <a:off x="2390660" y="2212697"/>
            <a:ext cx="7256999" cy="1916057"/>
          </a:xfrm>
          <a:prstGeom prst="rect">
            <a:avLst/>
          </a:prstGeom>
        </p:spPr>
      </p:pic>
      <p:pic>
        <p:nvPicPr>
          <p:cNvPr id="12" name="Picture 11">
            <a:extLst>
              <a:ext uri="{FF2B5EF4-FFF2-40B4-BE49-F238E27FC236}">
                <a16:creationId xmlns="" xmlns:a16="http://schemas.microsoft.com/office/drawing/2014/main" id="{24F8FCAB-1E18-4395-A6AE-33DBA7547C9C}"/>
              </a:ext>
            </a:extLst>
          </p:cNvPr>
          <p:cNvPicPr>
            <a:picLocks noChangeAspect="1"/>
          </p:cNvPicPr>
          <p:nvPr/>
        </p:nvPicPr>
        <p:blipFill>
          <a:blip r:embed="rId11"/>
          <a:stretch>
            <a:fillRect/>
          </a:stretch>
        </p:blipFill>
        <p:spPr>
          <a:xfrm>
            <a:off x="1514410" y="3328426"/>
            <a:ext cx="9449619" cy="1457070"/>
          </a:xfrm>
          <a:prstGeom prst="rect">
            <a:avLst/>
          </a:prstGeom>
        </p:spPr>
      </p:pic>
    </p:spTree>
    <p:extLst>
      <p:ext uri="{BB962C8B-B14F-4D97-AF65-F5344CB8AC3E}">
        <p14:creationId xmlns:p14="http://schemas.microsoft.com/office/powerpoint/2010/main" val="1596726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53"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par>
                                    <p:cTn id="18" presetID="2" presetClass="entr" presetSubtype="4" fill="hold" nodeType="withEffect" p14:presetBounceEnd="40000">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14:bounceEnd="40000">
                                          <p:cBhvr additive="base">
                                            <p:cTn id="20" dur="750" fill="hold"/>
                                            <p:tgtEl>
                                              <p:spTgt spid="10"/>
                                            </p:tgtEl>
                                            <p:attrNameLst>
                                              <p:attrName>ppt_x</p:attrName>
                                            </p:attrNameLst>
                                          </p:cBhvr>
                                          <p:tavLst>
                                            <p:tav tm="0">
                                              <p:val>
                                                <p:strVal val="#ppt_x"/>
                                              </p:val>
                                            </p:tav>
                                            <p:tav tm="100000">
                                              <p:val>
                                                <p:strVal val="#ppt_x"/>
                                              </p:val>
                                            </p:tav>
                                          </p:tavLst>
                                        </p:anim>
                                        <p:anim calcmode="lin" valueType="num" p14:bounceEnd="40000">
                                          <p:cBhvr additive="base">
                                            <p:cTn id="21"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2" name="Trò-chơi-chíu.wav"/>
                                            </p:tgtEl>
                                          </p:cMediaNode>
                                        </p:audio>
                                      </p:subTnLst>
                                    </p:cTn>
                                  </p:par>
                                  <p:par>
                                    <p:cTn id="22" presetID="22" presetClass="entr" presetSubtype="8"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750"/>
                                            <p:tgtEl>
                                              <p:spTgt spid="11"/>
                                            </p:tgtEl>
                                          </p:cBhvr>
                                        </p:animEffect>
                                      </p:childTnLst>
                                    </p:cTn>
                                  </p:par>
                                  <p:par>
                                    <p:cTn id="25" presetID="25" presetClass="entr" presetSubtype="0" fill="hold" grpId="0" nodeType="withEffect">
                                      <p:stCondLst>
                                        <p:cond delay="0"/>
                                      </p:stCondLst>
                                      <p:iterate type="lt">
                                        <p:tmPct val="10000"/>
                                      </p:iterate>
                                      <p:childTnLst>
                                        <p:set>
                                          <p:cBhvr>
                                            <p:cTn id="26" dur="1" fill="hold">
                                              <p:stCondLst>
                                                <p:cond delay="0"/>
                                              </p:stCondLst>
                                            </p:cTn>
                                            <p:tgtEl>
                                              <p:spTgt spid="13"/>
                                            </p:tgtEl>
                                            <p:attrNameLst>
                                              <p:attrName>style.visibility</p:attrName>
                                            </p:attrNameLst>
                                          </p:cBhvr>
                                          <p:to>
                                            <p:strVal val="visible"/>
                                          </p:to>
                                        </p:set>
                                        <p:anim calcmode="lin" valueType="num">
                                          <p:cBhvr>
                                            <p:cTn id="27"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30" dur="1000" fill="hold"/>
                                            <p:tgtEl>
                                              <p:spTgt spid="13"/>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13"/>
                                            </p:tgtEl>
                                          </p:cBhvr>
                                        </p:animEffect>
                                      </p:childTnLst>
                                    </p:cTn>
                                  </p:par>
                                  <p:par>
                                    <p:cTn id="35" presetID="25" presetClass="entr" presetSubtype="0" fill="hold" grpId="0" nodeType="withEffect">
                                      <p:stCondLst>
                                        <p:cond delay="0"/>
                                      </p:stCondLst>
                                      <p:iterate type="lt">
                                        <p:tmPct val="10000"/>
                                      </p:iterate>
                                      <p:childTnLst>
                                        <p:set>
                                          <p:cBhvr>
                                            <p:cTn id="36" dur="1" fill="hold">
                                              <p:stCondLst>
                                                <p:cond delay="0"/>
                                              </p:stCondLst>
                                            </p:cTn>
                                            <p:tgtEl>
                                              <p:spTgt spid="14"/>
                                            </p:tgtEl>
                                            <p:attrNameLst>
                                              <p:attrName>style.visibility</p:attrName>
                                            </p:attrNameLst>
                                          </p:cBhvr>
                                          <p:to>
                                            <p:strVal val="visible"/>
                                          </p:to>
                                        </p:set>
                                        <p:anim calcmode="lin" valueType="num">
                                          <p:cBhvr>
                                            <p:cTn id="37"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40" dur="1000" fill="hold"/>
                                            <p:tgtEl>
                                              <p:spTgt spid="14"/>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14"/>
                                            </p:tgtEl>
                                          </p:cBhvr>
                                        </p:animEffect>
                                      </p:childTnLst>
                                    </p:cTn>
                                  </p:par>
                                  <p:par>
                                    <p:cTn id="45" presetID="53" presetClass="entr" presetSubtype="16" fill="hold" nodeType="with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p:cTn id="47" dur="500" fill="hold"/>
                                            <p:tgtEl>
                                              <p:spTgt spid="5"/>
                                            </p:tgtEl>
                                            <p:attrNameLst>
                                              <p:attrName>ppt_w</p:attrName>
                                            </p:attrNameLst>
                                          </p:cBhvr>
                                          <p:tavLst>
                                            <p:tav tm="0">
                                              <p:val>
                                                <p:fltVal val="0"/>
                                              </p:val>
                                            </p:tav>
                                            <p:tav tm="100000">
                                              <p:val>
                                                <p:strVal val="#ppt_w"/>
                                              </p:val>
                                            </p:tav>
                                          </p:tavLst>
                                        </p:anim>
                                        <p:anim calcmode="lin" valueType="num">
                                          <p:cBhvr>
                                            <p:cTn id="48" dur="500" fill="hold"/>
                                            <p:tgtEl>
                                              <p:spTgt spid="5"/>
                                            </p:tgtEl>
                                            <p:attrNameLst>
                                              <p:attrName>ppt_h</p:attrName>
                                            </p:attrNameLst>
                                          </p:cBhvr>
                                          <p:tavLst>
                                            <p:tav tm="0">
                                              <p:val>
                                                <p:fltVal val="0"/>
                                              </p:val>
                                            </p:tav>
                                            <p:tav tm="100000">
                                              <p:val>
                                                <p:strVal val="#ppt_h"/>
                                              </p:val>
                                            </p:tav>
                                          </p:tavLst>
                                        </p:anim>
                                        <p:animEffect transition="in" filter="fade">
                                          <p:cBhvr>
                                            <p:cTn id="49" dur="500"/>
                                            <p:tgtEl>
                                              <p:spTgt spid="5"/>
                                            </p:tgtEl>
                                          </p:cBhvr>
                                        </p:animEffect>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nodeType="clickEffect">
                                      <p:stCondLst>
                                        <p:cond delay="0"/>
                                      </p:stCondLst>
                                      <p:childTnLst>
                                        <p:set>
                                          <p:cBhvr>
                                            <p:cTn id="53" dur="1" fill="hold">
                                              <p:stCondLst>
                                                <p:cond delay="0"/>
                                              </p:stCondLst>
                                            </p:cTn>
                                            <p:tgtEl>
                                              <p:spTgt spid="12"/>
                                            </p:tgtEl>
                                            <p:attrNameLst>
                                              <p:attrName>style.visibility</p:attrName>
                                            </p:attrNameLst>
                                          </p:cBhvr>
                                          <p:to>
                                            <p:strVal val="visible"/>
                                          </p:to>
                                        </p:set>
                                        <p:anim calcmode="lin" valueType="num">
                                          <p:cBhvr>
                                            <p:cTn id="54" dur="1000" fill="hold"/>
                                            <p:tgtEl>
                                              <p:spTgt spid="12"/>
                                            </p:tgtEl>
                                            <p:attrNameLst>
                                              <p:attrName>ppt_w</p:attrName>
                                            </p:attrNameLst>
                                          </p:cBhvr>
                                          <p:tavLst>
                                            <p:tav tm="0">
                                              <p:val>
                                                <p:fltVal val="0"/>
                                              </p:val>
                                            </p:tav>
                                            <p:tav tm="100000">
                                              <p:val>
                                                <p:strVal val="#ppt_w"/>
                                              </p:val>
                                            </p:tav>
                                          </p:tavLst>
                                        </p:anim>
                                        <p:anim calcmode="lin" valueType="num">
                                          <p:cBhvr>
                                            <p:cTn id="55" dur="1000" fill="hold"/>
                                            <p:tgtEl>
                                              <p:spTgt spid="12"/>
                                            </p:tgtEl>
                                            <p:attrNameLst>
                                              <p:attrName>ppt_h</p:attrName>
                                            </p:attrNameLst>
                                          </p:cBhvr>
                                          <p:tavLst>
                                            <p:tav tm="0">
                                              <p:val>
                                                <p:fltVal val="0"/>
                                              </p:val>
                                            </p:tav>
                                            <p:tav tm="100000">
                                              <p:val>
                                                <p:strVal val="#ppt_h"/>
                                              </p:val>
                                            </p:tav>
                                          </p:tavLst>
                                        </p:anim>
                                        <p:anim calcmode="lin" valueType="num">
                                          <p:cBhvr>
                                            <p:cTn id="56" dur="1000" fill="hold"/>
                                            <p:tgtEl>
                                              <p:spTgt spid="12"/>
                                            </p:tgtEl>
                                            <p:attrNameLst>
                                              <p:attrName>style.rotation</p:attrName>
                                            </p:attrNameLst>
                                          </p:cBhvr>
                                          <p:tavLst>
                                            <p:tav tm="0">
                                              <p:val>
                                                <p:fltVal val="90"/>
                                              </p:val>
                                            </p:tav>
                                            <p:tav tm="100000">
                                              <p:val>
                                                <p:fltVal val="0"/>
                                              </p:val>
                                            </p:tav>
                                          </p:tavLst>
                                        </p:anim>
                                        <p:animEffect transition="in" filter="fade">
                                          <p:cBhvr>
                                            <p:cTn id="5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53"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par>
                                    <p:cTn id="18" presetID="2" presetClass="entr" presetSubtype="4"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750" fill="hold"/>
                                            <p:tgtEl>
                                              <p:spTgt spid="10"/>
                                            </p:tgtEl>
                                            <p:attrNameLst>
                                              <p:attrName>ppt_x</p:attrName>
                                            </p:attrNameLst>
                                          </p:cBhvr>
                                          <p:tavLst>
                                            <p:tav tm="0">
                                              <p:val>
                                                <p:strVal val="#ppt_x"/>
                                              </p:val>
                                            </p:tav>
                                            <p:tav tm="100000">
                                              <p:val>
                                                <p:strVal val="#ppt_x"/>
                                              </p:val>
                                            </p:tav>
                                          </p:tavLst>
                                        </p:anim>
                                        <p:anim calcmode="lin" valueType="num">
                                          <p:cBhvr additive="base">
                                            <p:cTn id="21"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12" name="Trò-chơi-chíu.wav"/>
                                            </p:tgtEl>
                                          </p:cMediaNode>
                                        </p:audio>
                                      </p:subTnLst>
                                    </p:cTn>
                                  </p:par>
                                  <p:par>
                                    <p:cTn id="22" presetID="22" presetClass="entr" presetSubtype="8"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750"/>
                                            <p:tgtEl>
                                              <p:spTgt spid="11"/>
                                            </p:tgtEl>
                                          </p:cBhvr>
                                        </p:animEffect>
                                      </p:childTnLst>
                                    </p:cTn>
                                  </p:par>
                                  <p:par>
                                    <p:cTn id="25" presetID="25" presetClass="entr" presetSubtype="0" fill="hold" grpId="0" nodeType="withEffect">
                                      <p:stCondLst>
                                        <p:cond delay="0"/>
                                      </p:stCondLst>
                                      <p:iterate type="lt">
                                        <p:tmPct val="10000"/>
                                      </p:iterate>
                                      <p:childTnLst>
                                        <p:set>
                                          <p:cBhvr>
                                            <p:cTn id="26" dur="1" fill="hold">
                                              <p:stCondLst>
                                                <p:cond delay="0"/>
                                              </p:stCondLst>
                                            </p:cTn>
                                            <p:tgtEl>
                                              <p:spTgt spid="13"/>
                                            </p:tgtEl>
                                            <p:attrNameLst>
                                              <p:attrName>style.visibility</p:attrName>
                                            </p:attrNameLst>
                                          </p:cBhvr>
                                          <p:to>
                                            <p:strVal val="visible"/>
                                          </p:to>
                                        </p:set>
                                        <p:anim calcmode="lin" valueType="num">
                                          <p:cBhvr>
                                            <p:cTn id="27"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30" dur="1000" fill="hold"/>
                                            <p:tgtEl>
                                              <p:spTgt spid="13"/>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13"/>
                                            </p:tgtEl>
                                          </p:cBhvr>
                                        </p:animEffect>
                                      </p:childTnLst>
                                    </p:cTn>
                                  </p:par>
                                  <p:par>
                                    <p:cTn id="35" presetID="25" presetClass="entr" presetSubtype="0" fill="hold" grpId="0" nodeType="withEffect">
                                      <p:stCondLst>
                                        <p:cond delay="0"/>
                                      </p:stCondLst>
                                      <p:iterate type="lt">
                                        <p:tmPct val="10000"/>
                                      </p:iterate>
                                      <p:childTnLst>
                                        <p:set>
                                          <p:cBhvr>
                                            <p:cTn id="36" dur="1" fill="hold">
                                              <p:stCondLst>
                                                <p:cond delay="0"/>
                                              </p:stCondLst>
                                            </p:cTn>
                                            <p:tgtEl>
                                              <p:spTgt spid="14"/>
                                            </p:tgtEl>
                                            <p:attrNameLst>
                                              <p:attrName>style.visibility</p:attrName>
                                            </p:attrNameLst>
                                          </p:cBhvr>
                                          <p:to>
                                            <p:strVal val="visible"/>
                                          </p:to>
                                        </p:set>
                                        <p:anim calcmode="lin" valueType="num">
                                          <p:cBhvr>
                                            <p:cTn id="37"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40" dur="1000" fill="hold"/>
                                            <p:tgtEl>
                                              <p:spTgt spid="14"/>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14"/>
                                            </p:tgtEl>
                                          </p:cBhvr>
                                        </p:animEffect>
                                      </p:childTnLst>
                                    </p:cTn>
                                  </p:par>
                                  <p:par>
                                    <p:cTn id="45" presetID="53" presetClass="entr" presetSubtype="16" fill="hold" nodeType="with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p:cTn id="47" dur="500" fill="hold"/>
                                            <p:tgtEl>
                                              <p:spTgt spid="5"/>
                                            </p:tgtEl>
                                            <p:attrNameLst>
                                              <p:attrName>ppt_w</p:attrName>
                                            </p:attrNameLst>
                                          </p:cBhvr>
                                          <p:tavLst>
                                            <p:tav tm="0">
                                              <p:val>
                                                <p:fltVal val="0"/>
                                              </p:val>
                                            </p:tav>
                                            <p:tav tm="100000">
                                              <p:val>
                                                <p:strVal val="#ppt_w"/>
                                              </p:val>
                                            </p:tav>
                                          </p:tavLst>
                                        </p:anim>
                                        <p:anim calcmode="lin" valueType="num">
                                          <p:cBhvr>
                                            <p:cTn id="48" dur="500" fill="hold"/>
                                            <p:tgtEl>
                                              <p:spTgt spid="5"/>
                                            </p:tgtEl>
                                            <p:attrNameLst>
                                              <p:attrName>ppt_h</p:attrName>
                                            </p:attrNameLst>
                                          </p:cBhvr>
                                          <p:tavLst>
                                            <p:tav tm="0">
                                              <p:val>
                                                <p:fltVal val="0"/>
                                              </p:val>
                                            </p:tav>
                                            <p:tav tm="100000">
                                              <p:val>
                                                <p:strVal val="#ppt_h"/>
                                              </p:val>
                                            </p:tav>
                                          </p:tavLst>
                                        </p:anim>
                                        <p:animEffect transition="in" filter="fade">
                                          <p:cBhvr>
                                            <p:cTn id="49" dur="500"/>
                                            <p:tgtEl>
                                              <p:spTgt spid="5"/>
                                            </p:tgtEl>
                                          </p:cBhvr>
                                        </p:animEffect>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nodeType="clickEffect">
                                      <p:stCondLst>
                                        <p:cond delay="0"/>
                                      </p:stCondLst>
                                      <p:childTnLst>
                                        <p:set>
                                          <p:cBhvr>
                                            <p:cTn id="53" dur="1" fill="hold">
                                              <p:stCondLst>
                                                <p:cond delay="0"/>
                                              </p:stCondLst>
                                            </p:cTn>
                                            <p:tgtEl>
                                              <p:spTgt spid="12"/>
                                            </p:tgtEl>
                                            <p:attrNameLst>
                                              <p:attrName>style.visibility</p:attrName>
                                            </p:attrNameLst>
                                          </p:cBhvr>
                                          <p:to>
                                            <p:strVal val="visible"/>
                                          </p:to>
                                        </p:set>
                                        <p:anim calcmode="lin" valueType="num">
                                          <p:cBhvr>
                                            <p:cTn id="54" dur="1000" fill="hold"/>
                                            <p:tgtEl>
                                              <p:spTgt spid="12"/>
                                            </p:tgtEl>
                                            <p:attrNameLst>
                                              <p:attrName>ppt_w</p:attrName>
                                            </p:attrNameLst>
                                          </p:cBhvr>
                                          <p:tavLst>
                                            <p:tav tm="0">
                                              <p:val>
                                                <p:fltVal val="0"/>
                                              </p:val>
                                            </p:tav>
                                            <p:tav tm="100000">
                                              <p:val>
                                                <p:strVal val="#ppt_w"/>
                                              </p:val>
                                            </p:tav>
                                          </p:tavLst>
                                        </p:anim>
                                        <p:anim calcmode="lin" valueType="num">
                                          <p:cBhvr>
                                            <p:cTn id="55" dur="1000" fill="hold"/>
                                            <p:tgtEl>
                                              <p:spTgt spid="12"/>
                                            </p:tgtEl>
                                            <p:attrNameLst>
                                              <p:attrName>ppt_h</p:attrName>
                                            </p:attrNameLst>
                                          </p:cBhvr>
                                          <p:tavLst>
                                            <p:tav tm="0">
                                              <p:val>
                                                <p:fltVal val="0"/>
                                              </p:val>
                                            </p:tav>
                                            <p:tav tm="100000">
                                              <p:val>
                                                <p:strVal val="#ppt_h"/>
                                              </p:val>
                                            </p:tav>
                                          </p:tavLst>
                                        </p:anim>
                                        <p:anim calcmode="lin" valueType="num">
                                          <p:cBhvr>
                                            <p:cTn id="56" dur="1000" fill="hold"/>
                                            <p:tgtEl>
                                              <p:spTgt spid="12"/>
                                            </p:tgtEl>
                                            <p:attrNameLst>
                                              <p:attrName>style.rotation</p:attrName>
                                            </p:attrNameLst>
                                          </p:cBhvr>
                                          <p:tavLst>
                                            <p:tav tm="0">
                                              <p:val>
                                                <p:fltVal val="90"/>
                                              </p:val>
                                            </p:tav>
                                            <p:tav tm="100000">
                                              <p:val>
                                                <p:fltVal val="0"/>
                                              </p:val>
                                            </p:tav>
                                          </p:tavLst>
                                        </p:anim>
                                        <p:animEffect transition="in" filter="fade">
                                          <p:cBhvr>
                                            <p:cTn id="5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455065" y="220338"/>
            <a:ext cx="11526989" cy="6190150"/>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 xmlns:a16="http://schemas.microsoft.com/office/drawing/2014/main" id="{EE6E22EC-AE4A-4F33-BB95-37E7E788FBA0}"/>
              </a:ext>
            </a:extLst>
          </p:cNvPr>
          <p:cNvPicPr>
            <a:picLocks noChangeAspect="1"/>
          </p:cNvPicPr>
          <p:nvPr/>
        </p:nvPicPr>
        <p:blipFill>
          <a:blip r:embed="rId6"/>
          <a:stretch>
            <a:fillRect/>
          </a:stretch>
        </p:blipFill>
        <p:spPr>
          <a:xfrm>
            <a:off x="4132417" y="252756"/>
            <a:ext cx="3878632" cy="1840449"/>
          </a:xfrm>
          <a:prstGeom prst="rect">
            <a:avLst/>
          </a:prstGeom>
        </p:spPr>
      </p:pic>
      <p:pic>
        <p:nvPicPr>
          <p:cNvPr id="1026" name="Picture 2" descr="Hình nền Cành Cây Trên Bầu Trời đẹp Ảnh Nền, Cành, Lá Cây ...">
            <a:extLst>
              <a:ext uri="{FF2B5EF4-FFF2-40B4-BE49-F238E27FC236}">
                <a16:creationId xmlns="" xmlns:a16="http://schemas.microsoft.com/office/drawing/2014/main" id="{A0E75028-4B3A-4DF0-BCD8-40330D474B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71119" y="2126255"/>
            <a:ext cx="7974568" cy="4177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7877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additive="base">
                                        <p:cTn id="12" dur="500" fill="hold"/>
                                        <p:tgtEl>
                                          <p:spTgt spid="1026"/>
                                        </p:tgtEl>
                                        <p:attrNameLst>
                                          <p:attrName>ppt_x</p:attrName>
                                        </p:attrNameLst>
                                      </p:cBhvr>
                                      <p:tavLst>
                                        <p:tav tm="0">
                                          <p:val>
                                            <p:strVal val="#ppt_x"/>
                                          </p:val>
                                        </p:tav>
                                        <p:tav tm="100000">
                                          <p:val>
                                            <p:strVal val="#ppt_x"/>
                                          </p:val>
                                        </p:tav>
                                      </p:tavLst>
                                    </p:anim>
                                    <p:anim calcmode="lin" valueType="num">
                                      <p:cBhvr additive="base">
                                        <p:cTn id="13"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455065" y="446876"/>
            <a:ext cx="11526989" cy="5963611"/>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9" name="TextBox 28">
            <a:extLst>
              <a:ext uri="{FF2B5EF4-FFF2-40B4-BE49-F238E27FC236}">
                <a16:creationId xmlns="" xmlns:a16="http://schemas.microsoft.com/office/drawing/2014/main" id="{2C91287F-6FD2-412A-95A7-21632CCE99C7}"/>
              </a:ext>
            </a:extLst>
          </p:cNvPr>
          <p:cNvSpPr txBox="1"/>
          <p:nvPr/>
        </p:nvSpPr>
        <p:spPr>
          <a:xfrm>
            <a:off x="1922361" y="555634"/>
            <a:ext cx="96784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1. N</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ói</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3 - 5 </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câu</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về</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bầu</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trời</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trong</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ngày</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hôm</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nay. </a:t>
            </a:r>
          </a:p>
        </p:txBody>
      </p:sp>
      <p:pic>
        <p:nvPicPr>
          <p:cNvPr id="7" name="Picture 6">
            <a:extLst>
              <a:ext uri="{FF2B5EF4-FFF2-40B4-BE49-F238E27FC236}">
                <a16:creationId xmlns="" xmlns:a16="http://schemas.microsoft.com/office/drawing/2014/main" id="{3898A0B3-3717-4B01-A73F-ED3BD47757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6290" y="412415"/>
            <a:ext cx="1097749" cy="1097749"/>
          </a:xfrm>
          <a:prstGeom prst="rect">
            <a:avLst/>
          </a:prstGeom>
        </p:spPr>
      </p:pic>
      <p:pic>
        <p:nvPicPr>
          <p:cNvPr id="3" name="Picture 2">
            <a:extLst>
              <a:ext uri="{FF2B5EF4-FFF2-40B4-BE49-F238E27FC236}">
                <a16:creationId xmlns="" xmlns:a16="http://schemas.microsoft.com/office/drawing/2014/main" id="{B80528CF-6DDC-4B82-B219-24D386BFBB80}"/>
              </a:ext>
            </a:extLst>
          </p:cNvPr>
          <p:cNvPicPr>
            <a:picLocks noChangeAspect="1"/>
          </p:cNvPicPr>
          <p:nvPr/>
        </p:nvPicPr>
        <p:blipFill>
          <a:blip r:embed="rId5"/>
          <a:stretch>
            <a:fillRect/>
          </a:stretch>
        </p:blipFill>
        <p:spPr>
          <a:xfrm>
            <a:off x="709309" y="1471975"/>
            <a:ext cx="4608603" cy="4551138"/>
          </a:xfrm>
          <a:prstGeom prst="rect">
            <a:avLst/>
          </a:prstGeom>
        </p:spPr>
      </p:pic>
      <p:sp>
        <p:nvSpPr>
          <p:cNvPr id="5" name="TextBox 4">
            <a:extLst>
              <a:ext uri="{FF2B5EF4-FFF2-40B4-BE49-F238E27FC236}">
                <a16:creationId xmlns="" xmlns:a16="http://schemas.microsoft.com/office/drawing/2014/main" id="{A1C30361-6986-4FEC-AE0C-F6E389AC88E8}"/>
              </a:ext>
            </a:extLst>
          </p:cNvPr>
          <p:cNvSpPr txBox="1"/>
          <p:nvPr/>
        </p:nvSpPr>
        <p:spPr>
          <a:xfrm>
            <a:off x="5367130" y="2256183"/>
            <a:ext cx="5973418" cy="1077218"/>
          </a:xfrm>
          <a:prstGeom prst="rect">
            <a:avLst/>
          </a:prstGeom>
          <a:noFill/>
        </p:spPr>
        <p:txBody>
          <a:bodyPr wrap="square" rtlCol="0">
            <a:spAutoFit/>
          </a:bodyPr>
          <a:lstStyle/>
          <a:p>
            <a:pPr marL="457200" indent="-457200" algn="just">
              <a:buFont typeface="Arial" panose="020B0604020202020204" pitchFamily="34" charset="0"/>
              <a:buChar char="•"/>
            </a:pPr>
            <a:r>
              <a:rPr lang="en-US" sz="3200" b="1" i="1" dirty="0" err="1">
                <a:solidFill>
                  <a:srgbClr val="7030A0"/>
                </a:solidFill>
                <a:latin typeface="Times New Roman" panose="02020603050405020304" pitchFamily="18" charset="0"/>
                <a:cs typeface="Times New Roman" panose="02020603050405020304" pitchFamily="18" charset="0"/>
              </a:rPr>
              <a:t>Đặc</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điểm</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của</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bầu</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trời</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màu</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sắc</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độ</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cao</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độ</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rộng</a:t>
            </a:r>
            <a:r>
              <a:rPr lang="en-US" sz="3200" b="1" i="1" dirty="0">
                <a:solidFill>
                  <a:srgbClr val="7030A0"/>
                </a:solidFill>
                <a:latin typeface="Times New Roman" panose="02020603050405020304" pitchFamily="18" charset="0"/>
                <a:cs typeface="Times New Roman" panose="02020603050405020304" pitchFamily="18" charset="0"/>
              </a:rPr>
              <a:t>,…)</a:t>
            </a:r>
          </a:p>
        </p:txBody>
      </p:sp>
      <p:sp>
        <p:nvSpPr>
          <p:cNvPr id="14" name="TextBox 13">
            <a:extLst>
              <a:ext uri="{FF2B5EF4-FFF2-40B4-BE49-F238E27FC236}">
                <a16:creationId xmlns="" xmlns:a16="http://schemas.microsoft.com/office/drawing/2014/main" id="{6540225B-938A-47DF-AB50-77D9D187C906}"/>
              </a:ext>
            </a:extLst>
          </p:cNvPr>
          <p:cNvSpPr txBox="1"/>
          <p:nvPr/>
        </p:nvSpPr>
        <p:spPr>
          <a:xfrm>
            <a:off x="5357190" y="3548269"/>
            <a:ext cx="6440557" cy="584775"/>
          </a:xfrm>
          <a:prstGeom prst="rect">
            <a:avLst/>
          </a:prstGeom>
          <a:noFill/>
        </p:spPr>
        <p:txBody>
          <a:bodyPr wrap="square" rtlCol="0">
            <a:spAutoFit/>
          </a:bodyPr>
          <a:lstStyle/>
          <a:p>
            <a:pPr marL="457200" indent="-457200" algn="just">
              <a:buFont typeface="Arial" panose="020B0604020202020204" pitchFamily="34" charset="0"/>
              <a:buChar char="•"/>
            </a:pPr>
            <a:r>
              <a:rPr lang="en-US" sz="3200" b="1" i="1" dirty="0" err="1">
                <a:solidFill>
                  <a:srgbClr val="7030A0"/>
                </a:solidFill>
                <a:latin typeface="Times New Roman" panose="02020603050405020304" pitchFamily="18" charset="0"/>
                <a:cs typeface="Times New Roman" panose="02020603050405020304" pitchFamily="18" charset="0"/>
              </a:rPr>
              <a:t>Cảnh</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vật</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xuất</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hiện</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trên</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bầu</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trời</a:t>
            </a:r>
            <a:r>
              <a:rPr lang="en-US" sz="3200" b="1" i="1" dirty="0">
                <a:solidFill>
                  <a:srgbClr val="7030A0"/>
                </a:solidFill>
                <a:latin typeface="Times New Roman" panose="02020603050405020304" pitchFamily="18" charset="0"/>
                <a:cs typeface="Times New Roman" panose="02020603050405020304" pitchFamily="18" charset="0"/>
              </a:rPr>
              <a:t>.</a:t>
            </a:r>
          </a:p>
        </p:txBody>
      </p:sp>
      <p:sp>
        <p:nvSpPr>
          <p:cNvPr id="15" name="TextBox 14">
            <a:extLst>
              <a:ext uri="{FF2B5EF4-FFF2-40B4-BE49-F238E27FC236}">
                <a16:creationId xmlns="" xmlns:a16="http://schemas.microsoft.com/office/drawing/2014/main" id="{64543598-69E6-4D95-B440-D49A6DD8F005}"/>
              </a:ext>
            </a:extLst>
          </p:cNvPr>
          <p:cNvSpPr txBox="1"/>
          <p:nvPr/>
        </p:nvSpPr>
        <p:spPr>
          <a:xfrm>
            <a:off x="5446644" y="4353340"/>
            <a:ext cx="5973418" cy="584775"/>
          </a:xfrm>
          <a:prstGeom prst="rect">
            <a:avLst/>
          </a:prstGeom>
          <a:noFill/>
        </p:spPr>
        <p:txBody>
          <a:bodyPr wrap="square" rtlCol="0">
            <a:spAutoFit/>
          </a:bodyPr>
          <a:lstStyle/>
          <a:p>
            <a:pPr marL="457200" indent="-457200" algn="just">
              <a:buFont typeface="Arial" panose="020B0604020202020204" pitchFamily="34" charset="0"/>
              <a:buChar char="•"/>
            </a:pPr>
            <a:r>
              <a:rPr lang="en-US" sz="3200" b="1" i="1" dirty="0" err="1">
                <a:solidFill>
                  <a:srgbClr val="7030A0"/>
                </a:solidFill>
                <a:latin typeface="Times New Roman" panose="02020603050405020304" pitchFamily="18" charset="0"/>
                <a:cs typeface="Times New Roman" panose="02020603050405020304" pitchFamily="18" charset="0"/>
              </a:rPr>
              <a:t>Cảm</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nhận</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của</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em</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về</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bầu</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trời</a:t>
            </a:r>
            <a:endParaRPr lang="en-US" sz="3200" b="1" i="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342038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4"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33" name="Picture 32" descr="A group of dolls&#10;&#10;Description automatically generated">
            <a:extLst>
              <a:ext uri="{FF2B5EF4-FFF2-40B4-BE49-F238E27FC236}">
                <a16:creationId xmlns="" xmlns:a16="http://schemas.microsoft.com/office/drawing/2014/main" id="{3B86A71E-A159-44D0-9AA9-9D506B4A781D}"/>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7619" t="49518" r="67692" b="14070"/>
          <a:stretch/>
        </p:blipFill>
        <p:spPr>
          <a:xfrm>
            <a:off x="6231782" y="2219525"/>
            <a:ext cx="2296240" cy="3657600"/>
          </a:xfrm>
          <a:prstGeom prst="rect">
            <a:avLst/>
          </a:prstGeom>
          <a:effectLst>
            <a:outerShdw blurRad="63500" sx="102000" sy="102000" algn="ctr" rotWithShape="0">
              <a:prstClr val="black">
                <a:alpha val="40000"/>
              </a:prstClr>
            </a:outerShdw>
          </a:effectLst>
        </p:spPr>
      </p:pic>
      <p:pic>
        <p:nvPicPr>
          <p:cNvPr id="35" name="Picture 34" descr="Graphical user interface, application&#10;&#10;Description automatically generated">
            <a:extLst>
              <a:ext uri="{FF2B5EF4-FFF2-40B4-BE49-F238E27FC236}">
                <a16:creationId xmlns="" xmlns:a16="http://schemas.microsoft.com/office/drawing/2014/main" id="{41C2281A-3366-4F6F-801F-F2362D2A8AA2}"/>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65515" t="49087" r="10697" b="13963"/>
          <a:stretch/>
        </p:blipFill>
        <p:spPr>
          <a:xfrm>
            <a:off x="3779356" y="2219525"/>
            <a:ext cx="2180263" cy="3657600"/>
          </a:xfrm>
          <a:prstGeom prst="rect">
            <a:avLst/>
          </a:prstGeom>
          <a:effectLst>
            <a:outerShdw blurRad="63500" sx="102000" sy="102000" algn="ctr" rotWithShape="0">
              <a:prstClr val="black">
                <a:alpha val="40000"/>
              </a:prstClr>
            </a:outerShdw>
          </a:effectLst>
        </p:spPr>
      </p:pic>
      <p:sp>
        <p:nvSpPr>
          <p:cNvPr id="36" name="TextBox 35">
            <a:extLst>
              <a:ext uri="{FF2B5EF4-FFF2-40B4-BE49-F238E27FC236}">
                <a16:creationId xmlns="" xmlns:a16="http://schemas.microsoft.com/office/drawing/2014/main" id="{51B21E0C-61B0-44F6-8714-9176069712EC}"/>
              </a:ext>
            </a:extLst>
          </p:cNvPr>
          <p:cNvSpPr txBox="1"/>
          <p:nvPr/>
        </p:nvSpPr>
        <p:spPr>
          <a:xfrm>
            <a:off x="4019934" y="1450085"/>
            <a:ext cx="4152130" cy="769441"/>
          </a:xfrm>
          <a:prstGeom prst="rect">
            <a:avLst/>
          </a:prstGeom>
          <a:noFill/>
        </p:spPr>
        <p:txBody>
          <a:bodyPr wrap="square" rtlCol="0">
            <a:prstTxWarp prst="textArchUp">
              <a:avLst>
                <a:gd name="adj" fmla="val 10799999"/>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66"/>
                </a:solidFill>
                <a:effectLst>
                  <a:glow rad="88900">
                    <a:srgbClr val="FFFF00">
                      <a:alpha val="70000"/>
                    </a:srgbClr>
                  </a:glow>
                </a:effectLst>
                <a:uLnTx/>
                <a:uFillTx/>
                <a:latin typeface="SVN-Sign Painter House Script" panose="02000006070000020004" pitchFamily="50" charset="0"/>
                <a:ea typeface="+mn-ea"/>
                <a:cs typeface="+mn-cs"/>
              </a:rPr>
              <a:t>CHIA SẺ TRƯỚC LỚP</a:t>
            </a:r>
          </a:p>
        </p:txBody>
      </p:sp>
      <p:pic>
        <p:nvPicPr>
          <p:cNvPr id="3078" name="Picture 6" descr="Kooky Gook GIFs - Find &amp;amp; Share on GIPHY">
            <a:extLst>
              <a:ext uri="{FF2B5EF4-FFF2-40B4-BE49-F238E27FC236}">
                <a16:creationId xmlns="" xmlns:a16="http://schemas.microsoft.com/office/drawing/2014/main" id="{045E6EFF-1B6B-4FC1-B0BB-1868AF592B7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3898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5" name="Picture 6" descr="Kooky Gook GIFs - Find &amp;amp; Share on GIPHY">
            <a:extLst>
              <a:ext uri="{FF2B5EF4-FFF2-40B4-BE49-F238E27FC236}">
                <a16:creationId xmlns="" xmlns:a16="http://schemas.microsoft.com/office/drawing/2014/main" id="{BB848E2C-EB57-49F6-BF3B-5E1427B779C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911402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图片 10"/>
          <p:cNvPicPr>
            <a:picLocks noChangeAspect="1"/>
          </p:cNvPicPr>
          <p:nvPr/>
        </p:nvPicPr>
        <p:blipFill>
          <a:blip r:embed="rId10">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tretch>
            <a:fillRect/>
          </a:stretch>
        </p:blipFill>
        <p:spPr>
          <a:xfrm>
            <a:off x="8841863" y="4858422"/>
            <a:ext cx="3454400" cy="1999578"/>
          </a:xfrm>
          <a:prstGeom prst="rect">
            <a:avLst/>
          </a:prstGeom>
          <a:effectLst>
            <a:outerShdw blurRad="63500" sx="102000" sy="102000" algn="ctr" rotWithShape="0">
              <a:prstClr val="black">
                <a:alpha val="40000"/>
              </a:prstClr>
            </a:outerShdw>
          </a:effectLst>
        </p:spPr>
      </p:pic>
      <p:pic>
        <p:nvPicPr>
          <p:cNvPr id="43" name="Picture 42" descr="A group of flowers&#10;&#10;Description automatically generated with low confidence">
            <a:extLst>
              <a:ext uri="{FF2B5EF4-FFF2-40B4-BE49-F238E27FC236}">
                <a16:creationId xmlns="" xmlns:a16="http://schemas.microsoft.com/office/drawing/2014/main" id="{9D75154C-5432-485F-B472-7BF22778BA8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486919" y="4504832"/>
            <a:ext cx="3657600" cy="3657600"/>
          </a:xfrm>
          <a:prstGeom prst="rect">
            <a:avLst/>
          </a:prstGeom>
          <a:effectLst>
            <a:outerShdw blurRad="50800" dist="38100" dir="5400000" algn="t" rotWithShape="0">
              <a:prstClr val="black">
                <a:alpha val="40000"/>
              </a:prstClr>
            </a:outerShdw>
          </a:effectLst>
        </p:spPr>
      </p:pic>
      <p:grpSp>
        <p:nvGrpSpPr>
          <p:cNvPr id="3" name="Group 2">
            <a:extLst>
              <a:ext uri="{FF2B5EF4-FFF2-40B4-BE49-F238E27FC236}">
                <a16:creationId xmlns="" xmlns:a16="http://schemas.microsoft.com/office/drawing/2014/main" id="{51A3B7E3-545B-40DC-B3DC-1811A99AD13B}"/>
              </a:ext>
            </a:extLst>
          </p:cNvPr>
          <p:cNvGrpSpPr/>
          <p:nvPr/>
        </p:nvGrpSpPr>
        <p:grpSpPr>
          <a:xfrm>
            <a:off x="1367765" y="662608"/>
            <a:ext cx="2560320" cy="2560320"/>
            <a:chOff x="1367765" y="662608"/>
            <a:chExt cx="2560320" cy="2560320"/>
          </a:xfrm>
        </p:grpSpPr>
        <p:pic>
          <p:nvPicPr>
            <p:cNvPr id="6146" name="Picture 2" descr="Purple Bubble Transparent">
              <a:extLst>
                <a:ext uri="{FF2B5EF4-FFF2-40B4-BE49-F238E27FC236}">
                  <a16:creationId xmlns="" xmlns:a16="http://schemas.microsoft.com/office/drawing/2014/main" id="{0BD33E40-6D27-4EE5-9E1A-01A1CA91301A}"/>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367765"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 xmlns:a16="http://schemas.microsoft.com/office/drawing/2014/main" id="{5B614322-B9CD-4980-B020-DC905480F42E}"/>
                </a:ext>
              </a:extLst>
            </p:cNvPr>
            <p:cNvSpPr txBox="1"/>
            <p:nvPr/>
          </p:nvSpPr>
          <p:spPr>
            <a:xfrm>
              <a:off x="1680216" y="1450085"/>
              <a:ext cx="19354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a:ea typeface="+mn-ea"/>
                  <a:cs typeface="+mn-cs"/>
                </a:rPr>
                <a:t>TRÌNH BÀY</a:t>
              </a:r>
            </a:p>
          </p:txBody>
        </p:sp>
      </p:grpSp>
      <p:grpSp>
        <p:nvGrpSpPr>
          <p:cNvPr id="5" name="Group 4">
            <a:extLst>
              <a:ext uri="{FF2B5EF4-FFF2-40B4-BE49-F238E27FC236}">
                <a16:creationId xmlns="" xmlns:a16="http://schemas.microsoft.com/office/drawing/2014/main" id="{37248539-B00A-46D3-8149-8E9261958C43}"/>
              </a:ext>
            </a:extLst>
          </p:cNvPr>
          <p:cNvGrpSpPr/>
          <p:nvPr/>
        </p:nvGrpSpPr>
        <p:grpSpPr>
          <a:xfrm>
            <a:off x="8163514" y="662608"/>
            <a:ext cx="2560320" cy="2560320"/>
            <a:chOff x="8163514" y="662608"/>
            <a:chExt cx="2560320" cy="2560320"/>
          </a:xfrm>
        </p:grpSpPr>
        <p:pic>
          <p:nvPicPr>
            <p:cNvPr id="17" name="Picture 2" descr="Purple Bubble Transparent">
              <a:extLst>
                <a:ext uri="{FF2B5EF4-FFF2-40B4-BE49-F238E27FC236}">
                  <a16:creationId xmlns="" xmlns:a16="http://schemas.microsoft.com/office/drawing/2014/main" id="{5827F7EA-9D63-4D5D-9216-D223AD888DA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flipH="1">
              <a:off x="8163514"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 xmlns:a16="http://schemas.microsoft.com/office/drawing/2014/main" id="{55325C05-252E-48D5-A395-14537A6C032C}"/>
                </a:ext>
              </a:extLst>
            </p:cNvPr>
            <p:cNvSpPr txBox="1"/>
            <p:nvPr/>
          </p:nvSpPr>
          <p:spPr>
            <a:xfrm>
              <a:off x="8480240" y="1450084"/>
              <a:ext cx="19354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a:ea typeface="+mn-ea"/>
                  <a:cs typeface="+mn-cs"/>
                </a:rPr>
                <a:t>NHẬN XÉT</a:t>
              </a:r>
            </a:p>
          </p:txBody>
        </p:sp>
      </p:grpSp>
    </p:spTree>
    <p:extLst>
      <p:ext uri="{BB962C8B-B14F-4D97-AF65-F5344CB8AC3E}">
        <p14:creationId xmlns:p14="http://schemas.microsoft.com/office/powerpoint/2010/main" val="1150372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53" presetClass="entr" presetSubtype="1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par>
                                    <p:cTn id="19" presetID="6" presetClass="entr" presetSubtype="32"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circle(out)">
                                          <p:cBhvr>
                                            <p:cTn id="21" dur="500"/>
                                            <p:tgtEl>
                                              <p:spTgt spid="36"/>
                                            </p:tgtEl>
                                          </p:cBhvr>
                                        </p:animEffect>
                                      </p:childTnLst>
                                    </p:cTn>
                                  </p:par>
                                  <p:par>
                                    <p:cTn id="22" presetID="2" presetClass="entr" presetSubtype="4" fill="hold" nodeType="withEffect" p14:presetBounceEnd="40000">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14:bounceEnd="40000">
                                          <p:cBhvr additive="base">
                                            <p:cTn id="24" dur="750" fill="hold"/>
                                            <p:tgtEl>
                                              <p:spTgt spid="35"/>
                                            </p:tgtEl>
                                            <p:attrNameLst>
                                              <p:attrName>ppt_x</p:attrName>
                                            </p:attrNameLst>
                                          </p:cBhvr>
                                          <p:tavLst>
                                            <p:tav tm="0">
                                              <p:val>
                                                <p:strVal val="#ppt_x"/>
                                              </p:val>
                                            </p:tav>
                                            <p:tav tm="100000">
                                              <p:val>
                                                <p:strVal val="#ppt_x"/>
                                              </p:val>
                                            </p:tav>
                                          </p:tavLst>
                                        </p:anim>
                                        <p:anim calcmode="lin" valueType="num" p14:bounceEnd="40000">
                                          <p:cBhvr additive="base">
                                            <p:cTn id="25"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Trò-chơi-chíu.wav"/>
                                            </p:tgtEl>
                                          </p:cMediaNode>
                                        </p:audio>
                                      </p:subTnLst>
                                    </p:cTn>
                                  </p:par>
                                  <p:par>
                                    <p:cTn id="26" presetID="22" presetClass="entr" presetSubtype="4"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00"/>
                                            <p:tgtEl>
                                              <p:spTgt spid="3"/>
                                            </p:tgtEl>
                                          </p:cBhvr>
                                        </p:animEffect>
                                      </p:childTnLst>
                                    </p:cTn>
                                  </p:par>
                                  <p:par>
                                    <p:cTn id="29" presetID="22" presetClass="entr" presetSubtype="4" fill="hold" nodeType="withEffect">
                                      <p:stCondLst>
                                        <p:cond delay="0"/>
                                      </p:stCondLst>
                                      <p:childTnLst>
                                        <p:set>
                                          <p:cBhvr>
                                            <p:cTn id="30" dur="1" fill="hold">
                                              <p:stCondLst>
                                                <p:cond delay="0"/>
                                              </p:stCondLst>
                                            </p:cTn>
                                            <p:tgtEl>
                                              <p:spTgt spid="3078"/>
                                            </p:tgtEl>
                                            <p:attrNameLst>
                                              <p:attrName>style.visibility</p:attrName>
                                            </p:attrNameLst>
                                          </p:cBhvr>
                                          <p:to>
                                            <p:strVal val="visible"/>
                                          </p:to>
                                        </p:set>
                                        <p:animEffect transition="in" filter="wipe(down)">
                                          <p:cBhvr>
                                            <p:cTn id="31" dur="500"/>
                                            <p:tgtEl>
                                              <p:spTgt spid="3078"/>
                                            </p:tgtEl>
                                          </p:cBhvr>
                                        </p:animEffect>
                                      </p:childTnLst>
                                    </p:cTn>
                                  </p:par>
                                  <p:par>
                                    <p:cTn id="32" presetID="2" presetClass="entr" presetSubtype="4" fill="hold" nodeType="withEffect" p14:presetBounceEnd="40000">
                                      <p:stCondLst>
                                        <p:cond delay="0"/>
                                      </p:stCondLst>
                                      <p:childTnLst>
                                        <p:set>
                                          <p:cBhvr>
                                            <p:cTn id="33" dur="1" fill="hold">
                                              <p:stCondLst>
                                                <p:cond delay="0"/>
                                              </p:stCondLst>
                                            </p:cTn>
                                            <p:tgtEl>
                                              <p:spTgt spid="33"/>
                                            </p:tgtEl>
                                            <p:attrNameLst>
                                              <p:attrName>style.visibility</p:attrName>
                                            </p:attrNameLst>
                                          </p:cBhvr>
                                          <p:to>
                                            <p:strVal val="visible"/>
                                          </p:to>
                                        </p:set>
                                        <p:anim calcmode="lin" valueType="num" p14:bounceEnd="40000">
                                          <p:cBhvr additive="base">
                                            <p:cTn id="34" dur="750" fill="hold"/>
                                            <p:tgtEl>
                                              <p:spTgt spid="33"/>
                                            </p:tgtEl>
                                            <p:attrNameLst>
                                              <p:attrName>ppt_x</p:attrName>
                                            </p:attrNameLst>
                                          </p:cBhvr>
                                          <p:tavLst>
                                            <p:tav tm="0">
                                              <p:val>
                                                <p:strVal val="#ppt_x"/>
                                              </p:val>
                                            </p:tav>
                                            <p:tav tm="100000">
                                              <p:val>
                                                <p:strVal val="#ppt_x"/>
                                              </p:val>
                                            </p:tav>
                                          </p:tavLst>
                                        </p:anim>
                                        <p:anim calcmode="lin" valueType="num" p14:bounceEnd="40000">
                                          <p:cBhvr additive="base">
                                            <p:cTn id="35"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2" name="Trò-chơi-chíu.wav"/>
                                            </p:tgtEl>
                                          </p:cMediaNode>
                                        </p:audio>
                                      </p:subTnLst>
                                    </p:cTn>
                                  </p:par>
                                  <p:par>
                                    <p:cTn id="36" presetID="22" presetClass="entr" presetSubtype="4" fill="hold"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down)">
                                          <p:cBhvr>
                                            <p:cTn id="38" dur="500"/>
                                            <p:tgtEl>
                                              <p:spTgt spid="5"/>
                                            </p:tgtEl>
                                          </p:cBhvr>
                                        </p:animEffect>
                                      </p:childTnLst>
                                    </p:cTn>
                                  </p:par>
                                  <p:par>
                                    <p:cTn id="39" presetID="22" presetClass="entr" presetSubtype="4"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wipe(down)">
                                          <p:cBhvr>
                                            <p:cTn id="41"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53" presetClass="entr" presetSubtype="1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par>
                                    <p:cTn id="19" presetID="6" presetClass="entr" presetSubtype="32"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circle(out)">
                                          <p:cBhvr>
                                            <p:cTn id="21" dur="500"/>
                                            <p:tgtEl>
                                              <p:spTgt spid="36"/>
                                            </p:tgtEl>
                                          </p:cBhvr>
                                        </p:animEffect>
                                      </p:childTnLst>
                                    </p:cTn>
                                  </p:par>
                                  <p:par>
                                    <p:cTn id="22" presetID="2" presetClass="entr" presetSubtype="4" fill="hold" nodeType="withEffect">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cBhvr additive="base">
                                            <p:cTn id="24" dur="750" fill="hold"/>
                                            <p:tgtEl>
                                              <p:spTgt spid="35"/>
                                            </p:tgtEl>
                                            <p:attrNameLst>
                                              <p:attrName>ppt_x</p:attrName>
                                            </p:attrNameLst>
                                          </p:cBhvr>
                                          <p:tavLst>
                                            <p:tav tm="0">
                                              <p:val>
                                                <p:strVal val="#ppt_x"/>
                                              </p:val>
                                            </p:tav>
                                            <p:tav tm="100000">
                                              <p:val>
                                                <p:strVal val="#ppt_x"/>
                                              </p:val>
                                            </p:tav>
                                          </p:tavLst>
                                        </p:anim>
                                        <p:anim calcmode="lin" valueType="num">
                                          <p:cBhvr additive="base">
                                            <p:cTn id="25"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4" name="Trò-chơi-chíu.wav"/>
                                            </p:tgtEl>
                                          </p:cMediaNode>
                                        </p:audio>
                                      </p:subTnLst>
                                    </p:cTn>
                                  </p:par>
                                  <p:par>
                                    <p:cTn id="26" presetID="22" presetClass="entr" presetSubtype="4"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00"/>
                                            <p:tgtEl>
                                              <p:spTgt spid="3"/>
                                            </p:tgtEl>
                                          </p:cBhvr>
                                        </p:animEffect>
                                      </p:childTnLst>
                                    </p:cTn>
                                  </p:par>
                                  <p:par>
                                    <p:cTn id="29" presetID="22" presetClass="entr" presetSubtype="4" fill="hold" nodeType="withEffect">
                                      <p:stCondLst>
                                        <p:cond delay="0"/>
                                      </p:stCondLst>
                                      <p:childTnLst>
                                        <p:set>
                                          <p:cBhvr>
                                            <p:cTn id="30" dur="1" fill="hold">
                                              <p:stCondLst>
                                                <p:cond delay="0"/>
                                              </p:stCondLst>
                                            </p:cTn>
                                            <p:tgtEl>
                                              <p:spTgt spid="3078"/>
                                            </p:tgtEl>
                                            <p:attrNameLst>
                                              <p:attrName>style.visibility</p:attrName>
                                            </p:attrNameLst>
                                          </p:cBhvr>
                                          <p:to>
                                            <p:strVal val="visible"/>
                                          </p:to>
                                        </p:set>
                                        <p:animEffect transition="in" filter="wipe(down)">
                                          <p:cBhvr>
                                            <p:cTn id="31" dur="500"/>
                                            <p:tgtEl>
                                              <p:spTgt spid="3078"/>
                                            </p:tgtEl>
                                          </p:cBhvr>
                                        </p:animEffect>
                                      </p:childTnLst>
                                    </p:cTn>
                                  </p:par>
                                  <p:par>
                                    <p:cTn id="32" presetID="2" presetClass="entr" presetSubtype="4" fill="hold" nodeType="withEffect">
                                      <p:stCondLst>
                                        <p:cond delay="0"/>
                                      </p:stCondLst>
                                      <p:childTnLst>
                                        <p:set>
                                          <p:cBhvr>
                                            <p:cTn id="33" dur="1" fill="hold">
                                              <p:stCondLst>
                                                <p:cond delay="0"/>
                                              </p:stCondLst>
                                            </p:cTn>
                                            <p:tgtEl>
                                              <p:spTgt spid="33"/>
                                            </p:tgtEl>
                                            <p:attrNameLst>
                                              <p:attrName>style.visibility</p:attrName>
                                            </p:attrNameLst>
                                          </p:cBhvr>
                                          <p:to>
                                            <p:strVal val="visible"/>
                                          </p:to>
                                        </p:set>
                                        <p:anim calcmode="lin" valueType="num">
                                          <p:cBhvr additive="base">
                                            <p:cTn id="34" dur="750" fill="hold"/>
                                            <p:tgtEl>
                                              <p:spTgt spid="33"/>
                                            </p:tgtEl>
                                            <p:attrNameLst>
                                              <p:attrName>ppt_x</p:attrName>
                                            </p:attrNameLst>
                                          </p:cBhvr>
                                          <p:tavLst>
                                            <p:tav tm="0">
                                              <p:val>
                                                <p:strVal val="#ppt_x"/>
                                              </p:val>
                                            </p:tav>
                                            <p:tav tm="100000">
                                              <p:val>
                                                <p:strVal val="#ppt_x"/>
                                              </p:val>
                                            </p:tav>
                                          </p:tavLst>
                                        </p:anim>
                                        <p:anim calcmode="lin" valueType="num">
                                          <p:cBhvr additive="base">
                                            <p:cTn id="35"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14" name="Trò-chơi-chíu.wav"/>
                                            </p:tgtEl>
                                          </p:cMediaNode>
                                        </p:audio>
                                      </p:subTnLst>
                                    </p:cTn>
                                  </p:par>
                                  <p:par>
                                    <p:cTn id="36" presetID="22" presetClass="entr" presetSubtype="4" fill="hold"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down)">
                                          <p:cBhvr>
                                            <p:cTn id="38" dur="500"/>
                                            <p:tgtEl>
                                              <p:spTgt spid="5"/>
                                            </p:tgtEl>
                                          </p:cBhvr>
                                        </p:animEffect>
                                      </p:childTnLst>
                                    </p:cTn>
                                  </p:par>
                                  <p:par>
                                    <p:cTn id="39" presetID="22" presetClass="entr" presetSubtype="4"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wipe(down)">
                                          <p:cBhvr>
                                            <p:cTn id="41"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011" y="665789"/>
            <a:ext cx="10860708" cy="5525785"/>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sp>
        <p:nvSpPr>
          <p:cNvPr id="10" name="TextBox 9">
            <a:extLst>
              <a:ext uri="{FF2B5EF4-FFF2-40B4-BE49-F238E27FC236}">
                <a16:creationId xmlns="" xmlns:a16="http://schemas.microsoft.com/office/drawing/2014/main" id="{1BDD6679-8A27-41E4-9F9F-5F937658219E}"/>
              </a:ext>
            </a:extLst>
          </p:cNvPr>
          <p:cNvSpPr txBox="1"/>
          <p:nvPr/>
        </p:nvSpPr>
        <p:spPr>
          <a:xfrm>
            <a:off x="763548" y="1882950"/>
            <a:ext cx="10481144" cy="2062103"/>
          </a:xfrm>
          <a:prstGeom prst="rect">
            <a:avLst/>
          </a:prstGeom>
          <a:noFill/>
        </p:spPr>
        <p:txBody>
          <a:bodyPr wrap="square">
            <a:spAutoFit/>
          </a:bodyPr>
          <a:lstStyle/>
          <a:p>
            <a:pPr algn="just"/>
            <a:r>
              <a:rPr lang="en-US" sz="3200" b="1" dirty="0">
                <a:solidFill>
                  <a:srgbClr val="000000"/>
                </a:solidFill>
                <a:latin typeface="Times New Roman" panose="02020603050405020304" pitchFamily="18" charset="0"/>
                <a:cs typeface="Times New Roman" panose="02020603050405020304" pitchFamily="18" charset="0"/>
              </a:rPr>
              <a:t>       </a:t>
            </a:r>
            <a:r>
              <a:rPr lang="vi-VN" sz="3200" b="1" dirty="0">
                <a:solidFill>
                  <a:srgbClr val="000000"/>
                </a:solidFill>
                <a:latin typeface="Times New Roman" panose="02020603050405020304" pitchFamily="18" charset="0"/>
                <a:cs typeface="Times New Roman" panose="02020603050405020304" pitchFamily="18" charset="0"/>
              </a:rPr>
              <a:t>Em rất thích ngắm bầu trời vào mùa thu. Bầu trời </a:t>
            </a:r>
            <a:r>
              <a:rPr lang="vi-VN" sz="3200" b="1" dirty="0" smtClean="0">
                <a:solidFill>
                  <a:srgbClr val="000000"/>
                </a:solidFill>
                <a:latin typeface="Times New Roman" panose="02020603050405020304" pitchFamily="18" charset="0"/>
                <a:cs typeface="Times New Roman" panose="02020603050405020304" pitchFamily="18" charset="0"/>
              </a:rPr>
              <a:t>thật </a:t>
            </a:r>
            <a:r>
              <a:rPr lang="vi-VN" sz="3200" b="1" dirty="0">
                <a:solidFill>
                  <a:srgbClr val="000000"/>
                </a:solidFill>
                <a:latin typeface="Times New Roman" panose="02020603050405020304" pitchFamily="18" charset="0"/>
                <a:cs typeface="Times New Roman" panose="02020603050405020304" pitchFamily="18" charset="0"/>
              </a:rPr>
              <a:t>cao </a:t>
            </a:r>
            <a:r>
              <a:rPr lang="vi-VN" sz="3200" b="1" dirty="0" smtClean="0">
                <a:solidFill>
                  <a:srgbClr val="000000"/>
                </a:solidFill>
                <a:latin typeface="Times New Roman" panose="02020603050405020304" pitchFamily="18" charset="0"/>
                <a:cs typeface="Times New Roman" panose="02020603050405020304" pitchFamily="18" charset="0"/>
              </a:rPr>
              <a:t>và </a:t>
            </a:r>
            <a:r>
              <a:rPr lang="vi-VN" sz="3200" b="1" dirty="0">
                <a:solidFill>
                  <a:srgbClr val="000000"/>
                </a:solidFill>
                <a:latin typeface="Times New Roman" panose="02020603050405020304" pitchFamily="18" charset="0"/>
                <a:cs typeface="Times New Roman" panose="02020603050405020304" pitchFamily="18" charset="0"/>
              </a:rPr>
              <a:t>trong </a:t>
            </a:r>
            <a:r>
              <a:rPr lang="en-US" sz="3200" b="1" dirty="0" err="1" smtClean="0">
                <a:solidFill>
                  <a:srgbClr val="000000"/>
                </a:solidFill>
                <a:latin typeface="Times New Roman" panose="02020603050405020304" pitchFamily="18" charset="0"/>
                <a:cs typeface="Times New Roman" panose="02020603050405020304" pitchFamily="18" charset="0"/>
              </a:rPr>
              <a:t>xanh</a:t>
            </a:r>
            <a:r>
              <a:rPr lang="vi-VN" sz="3200" b="1" dirty="0" smtClean="0">
                <a:solidFill>
                  <a:srgbClr val="000000"/>
                </a:solidFill>
                <a:latin typeface="Times New Roman" panose="02020603050405020304" pitchFamily="18" charset="0"/>
                <a:cs typeface="Times New Roman" panose="02020603050405020304" pitchFamily="18" charset="0"/>
              </a:rPr>
              <a:t>. </a:t>
            </a:r>
            <a:r>
              <a:rPr lang="vi-VN" sz="3200" b="1" dirty="0">
                <a:solidFill>
                  <a:srgbClr val="000000"/>
                </a:solidFill>
                <a:latin typeface="Times New Roman" panose="02020603050405020304" pitchFamily="18" charset="0"/>
                <a:cs typeface="Times New Roman" panose="02020603050405020304" pitchFamily="18" charset="0"/>
              </a:rPr>
              <a:t>Trên trời những đám mây bồng bềnh </a:t>
            </a:r>
            <a:r>
              <a:rPr lang="vi-VN" sz="3200" b="1" dirty="0" smtClean="0">
                <a:solidFill>
                  <a:srgbClr val="000000"/>
                </a:solidFill>
                <a:latin typeface="Times New Roman" panose="02020603050405020304" pitchFamily="18" charset="0"/>
                <a:cs typeface="Times New Roman" panose="02020603050405020304" pitchFamily="18" charset="0"/>
              </a:rPr>
              <a:t>trôi </a:t>
            </a:r>
            <a:r>
              <a:rPr lang="vi-VN" sz="3200" b="1" dirty="0">
                <a:solidFill>
                  <a:srgbClr val="000000"/>
                </a:solidFill>
                <a:latin typeface="Times New Roman" panose="02020603050405020304" pitchFamily="18" charset="0"/>
                <a:cs typeface="Times New Roman" panose="02020603050405020304" pitchFamily="18" charset="0"/>
              </a:rPr>
              <a:t>lững lờ. </a:t>
            </a:r>
            <a:r>
              <a:rPr lang="vi-VN" sz="3200" b="1" dirty="0" smtClean="0">
                <a:solidFill>
                  <a:srgbClr val="000000"/>
                </a:solidFill>
                <a:latin typeface="Times New Roman" panose="02020603050405020304" pitchFamily="18" charset="0"/>
                <a:cs typeface="Times New Roman" panose="02020603050405020304" pitchFamily="18" charset="0"/>
              </a:rPr>
              <a:t>Ông </a:t>
            </a:r>
            <a:r>
              <a:rPr lang="vi-VN" sz="3200" b="1" dirty="0">
                <a:solidFill>
                  <a:srgbClr val="000000"/>
                </a:solidFill>
                <a:latin typeface="Times New Roman" panose="02020603050405020304" pitchFamily="18" charset="0"/>
                <a:cs typeface="Times New Roman" panose="02020603050405020304" pitchFamily="18" charset="0"/>
              </a:rPr>
              <a:t>mặt trời tỏa </a:t>
            </a:r>
            <a:r>
              <a:rPr lang="vi-VN" sz="3200" b="1" dirty="0" smtClean="0">
                <a:solidFill>
                  <a:srgbClr val="000000"/>
                </a:solidFill>
                <a:latin typeface="Times New Roman" panose="02020603050405020304" pitchFamily="18" charset="0"/>
                <a:cs typeface="Times New Roman" panose="02020603050405020304" pitchFamily="18" charset="0"/>
              </a:rPr>
              <a:t>nắng </a:t>
            </a:r>
            <a:r>
              <a:rPr lang="en-US" sz="3200" b="1" dirty="0" err="1" smtClean="0">
                <a:solidFill>
                  <a:srgbClr val="000000"/>
                </a:solidFill>
                <a:latin typeface="Times New Roman" panose="02020603050405020304" pitchFamily="18" charset="0"/>
                <a:cs typeface="Times New Roman" panose="02020603050405020304" pitchFamily="18" charset="0"/>
              </a:rPr>
              <a:t>chói</a:t>
            </a:r>
            <a:r>
              <a:rPr lang="en-US" sz="3200" b="1" dirty="0" smtClean="0">
                <a:solidFill>
                  <a:srgbClr val="000000"/>
                </a:solidFill>
                <a:latin typeface="Times New Roman" panose="02020603050405020304" pitchFamily="18" charset="0"/>
                <a:cs typeface="Times New Roman" panose="02020603050405020304" pitchFamily="18" charset="0"/>
              </a:rPr>
              <a:t> </a:t>
            </a:r>
            <a:r>
              <a:rPr lang="en-US" sz="3200" b="1" dirty="0" err="1" smtClean="0">
                <a:solidFill>
                  <a:srgbClr val="000000"/>
                </a:solidFill>
                <a:latin typeface="Times New Roman" panose="02020603050405020304" pitchFamily="18" charset="0"/>
                <a:cs typeface="Times New Roman" panose="02020603050405020304" pitchFamily="18" charset="0"/>
              </a:rPr>
              <a:t>chang</a:t>
            </a:r>
            <a:r>
              <a:rPr lang="en-US" sz="3200" b="1" dirty="0" smtClean="0">
                <a:solidFill>
                  <a:srgbClr val="000000"/>
                </a:solidFill>
                <a:latin typeface="Times New Roman" panose="02020603050405020304" pitchFamily="18" charset="0"/>
                <a:cs typeface="Times New Roman" panose="02020603050405020304" pitchFamily="18" charset="0"/>
              </a:rPr>
              <a:t> </a:t>
            </a:r>
            <a:r>
              <a:rPr lang="vi-VN" sz="3200" b="1" dirty="0" smtClean="0">
                <a:solidFill>
                  <a:srgbClr val="000000"/>
                </a:solidFill>
                <a:latin typeface="Times New Roman" panose="02020603050405020304" pitchFamily="18" charset="0"/>
                <a:cs typeface="Times New Roman" panose="02020603050405020304" pitchFamily="18" charset="0"/>
              </a:rPr>
              <a:t>xuống </a:t>
            </a:r>
            <a:r>
              <a:rPr lang="vi-VN" sz="3200" b="1" dirty="0">
                <a:solidFill>
                  <a:srgbClr val="000000"/>
                </a:solidFill>
                <a:latin typeface="Times New Roman" panose="02020603050405020304" pitchFamily="18" charset="0"/>
                <a:cs typeface="Times New Roman" panose="02020603050405020304" pitchFamily="18" charset="0"/>
              </a:rPr>
              <a:t>mặt đất để sưởi ấm cho muôn loài. Bầu trời </a:t>
            </a:r>
            <a:r>
              <a:rPr lang="en-US" sz="3200" b="1" dirty="0" err="1" smtClean="0">
                <a:solidFill>
                  <a:srgbClr val="000000"/>
                </a:solidFill>
                <a:latin typeface="Times New Roman" panose="02020603050405020304" pitchFamily="18" charset="0"/>
                <a:cs typeface="Times New Roman" panose="02020603050405020304" pitchFamily="18" charset="0"/>
              </a:rPr>
              <a:t>hôm</a:t>
            </a:r>
            <a:r>
              <a:rPr lang="en-US" sz="3200" b="1" dirty="0" smtClean="0">
                <a:solidFill>
                  <a:srgbClr val="000000"/>
                </a:solidFill>
                <a:latin typeface="Times New Roman" panose="02020603050405020304" pitchFamily="18" charset="0"/>
                <a:cs typeface="Times New Roman" panose="02020603050405020304" pitchFamily="18" charset="0"/>
              </a:rPr>
              <a:t> nay </a:t>
            </a:r>
            <a:r>
              <a:rPr lang="en-US" sz="3200" b="1" dirty="0" err="1" smtClean="0">
                <a:solidFill>
                  <a:srgbClr val="000000"/>
                </a:solidFill>
                <a:latin typeface="Times New Roman" panose="02020603050405020304" pitchFamily="18" charset="0"/>
                <a:cs typeface="Times New Roman" panose="02020603050405020304" pitchFamily="18" charset="0"/>
              </a:rPr>
              <a:t>thật</a:t>
            </a:r>
            <a:r>
              <a:rPr lang="en-US" sz="3200" b="1" dirty="0" smtClean="0">
                <a:solidFill>
                  <a:srgbClr val="000000"/>
                </a:solidFill>
                <a:latin typeface="Times New Roman" panose="02020603050405020304" pitchFamily="18" charset="0"/>
                <a:cs typeface="Times New Roman" panose="02020603050405020304" pitchFamily="18" charset="0"/>
              </a:rPr>
              <a:t> </a:t>
            </a:r>
            <a:r>
              <a:rPr lang="en-US" sz="3200" b="1" dirty="0" err="1" smtClean="0">
                <a:solidFill>
                  <a:srgbClr val="000000"/>
                </a:solidFill>
                <a:latin typeface="Times New Roman" panose="02020603050405020304" pitchFamily="18" charset="0"/>
                <a:cs typeface="Times New Roman" panose="02020603050405020304" pitchFamily="18" charset="0"/>
              </a:rPr>
              <a:t>đẹp</a:t>
            </a:r>
            <a:r>
              <a:rPr lang="en-US" sz="3200" b="1" dirty="0" smtClean="0">
                <a:solidFill>
                  <a:srgbClr val="000000"/>
                </a:solidFill>
                <a:latin typeface="Times New Roman" panose="02020603050405020304" pitchFamily="18" charset="0"/>
                <a:cs typeface="Times New Roman" panose="02020603050405020304" pitchFamily="18" charset="0"/>
              </a:rPr>
              <a:t>.</a:t>
            </a:r>
            <a:endParaRPr lang="vi-VN" sz="3200" b="1" dirty="0">
              <a:solidFill>
                <a:srgbClr val="000000"/>
              </a:solidFill>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 xmlns:a16="http://schemas.microsoft.com/office/drawing/2014/main" id="{E0B47905-35EA-41F7-9B15-3F452149413A}"/>
              </a:ext>
            </a:extLst>
          </p:cNvPr>
          <p:cNvPicPr>
            <a:picLocks noChangeAspect="1"/>
          </p:cNvPicPr>
          <p:nvPr/>
        </p:nvPicPr>
        <p:blipFill>
          <a:blip r:embed="rId5"/>
          <a:stretch>
            <a:fillRect/>
          </a:stretch>
        </p:blipFill>
        <p:spPr>
          <a:xfrm>
            <a:off x="2819116" y="653415"/>
            <a:ext cx="6553768" cy="1585097"/>
          </a:xfrm>
          <a:prstGeom prst="rect">
            <a:avLst/>
          </a:prstGeom>
        </p:spPr>
      </p:pic>
    </p:spTree>
    <p:extLst>
      <p:ext uri="{BB962C8B-B14F-4D97-AF65-F5344CB8AC3E}">
        <p14:creationId xmlns:p14="http://schemas.microsoft.com/office/powerpoint/2010/main" val="3718578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455065" y="220338"/>
            <a:ext cx="11526989" cy="6190150"/>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pic>
        <p:nvPicPr>
          <p:cNvPr id="1026" name="Picture 2" descr="Hình nền Cành Cây Trên Bầu Trời đẹp Ảnh Nền, Cành, Lá Cây ...">
            <a:extLst>
              <a:ext uri="{FF2B5EF4-FFF2-40B4-BE49-F238E27FC236}">
                <a16:creationId xmlns="" xmlns:a16="http://schemas.microsoft.com/office/drawing/2014/main" id="{A0E75028-4B3A-4DF0-BCD8-40330D474B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1119" y="2126255"/>
            <a:ext cx="7974568" cy="417706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 xmlns:a16="http://schemas.microsoft.com/office/drawing/2014/main" id="{74BA7B12-8304-41E9-9C54-A46464C4D677}"/>
              </a:ext>
            </a:extLst>
          </p:cNvPr>
          <p:cNvPicPr>
            <a:picLocks noChangeAspect="1"/>
          </p:cNvPicPr>
          <p:nvPr/>
        </p:nvPicPr>
        <p:blipFill>
          <a:blip r:embed="rId6"/>
          <a:stretch>
            <a:fillRect/>
          </a:stretch>
        </p:blipFill>
        <p:spPr>
          <a:xfrm>
            <a:off x="4571999" y="238124"/>
            <a:ext cx="3457575" cy="1767205"/>
          </a:xfrm>
          <a:prstGeom prst="rect">
            <a:avLst/>
          </a:prstGeom>
        </p:spPr>
      </p:pic>
    </p:spTree>
    <p:extLst>
      <p:ext uri="{BB962C8B-B14F-4D97-AF65-F5344CB8AC3E}">
        <p14:creationId xmlns:p14="http://schemas.microsoft.com/office/powerpoint/2010/main" val="17574449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455065" y="446876"/>
            <a:ext cx="11526989" cy="5963611"/>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10" name="Picture 9">
            <a:extLst>
              <a:ext uri="{FF2B5EF4-FFF2-40B4-BE49-F238E27FC236}">
                <a16:creationId xmlns="" xmlns:a16="http://schemas.microsoft.com/office/drawing/2014/main" id="{F50A4D71-EE39-423B-BF93-008DED438CCE}"/>
              </a:ext>
            </a:extLst>
          </p:cNvPr>
          <p:cNvPicPr>
            <a:picLocks noChangeAspect="1"/>
          </p:cNvPicPr>
          <p:nvPr/>
        </p:nvPicPr>
        <p:blipFill>
          <a:blip r:embed="rId4"/>
          <a:stretch>
            <a:fillRect/>
          </a:stretch>
        </p:blipFill>
        <p:spPr>
          <a:xfrm>
            <a:off x="1298746" y="2139744"/>
            <a:ext cx="3589553" cy="3376474"/>
          </a:xfrm>
          <a:prstGeom prst="rect">
            <a:avLst/>
          </a:prstGeom>
        </p:spPr>
      </p:pic>
      <p:sp>
        <p:nvSpPr>
          <p:cNvPr id="16" name="TextBox 15">
            <a:extLst>
              <a:ext uri="{FF2B5EF4-FFF2-40B4-BE49-F238E27FC236}">
                <a16:creationId xmlns="" xmlns:a16="http://schemas.microsoft.com/office/drawing/2014/main" id="{32A8DFA0-23AC-48DC-B97A-23730E8DAE8A}"/>
              </a:ext>
            </a:extLst>
          </p:cNvPr>
          <p:cNvSpPr txBox="1"/>
          <p:nvPr/>
        </p:nvSpPr>
        <p:spPr>
          <a:xfrm>
            <a:off x="1659835" y="863747"/>
            <a:ext cx="1018940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2. </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Nếu</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vẽ</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tranh</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về</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bầu</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trời</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em</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sẽ</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vẽ</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những</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gì</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a:t>
            </a:r>
          </a:p>
        </p:txBody>
      </p:sp>
      <p:sp>
        <p:nvSpPr>
          <p:cNvPr id="17" name="TextBox 16">
            <a:extLst>
              <a:ext uri="{FF2B5EF4-FFF2-40B4-BE49-F238E27FC236}">
                <a16:creationId xmlns="" xmlns:a16="http://schemas.microsoft.com/office/drawing/2014/main" id="{476BB2E1-8C07-4EA5-82A4-7E92EC4B5126}"/>
              </a:ext>
            </a:extLst>
          </p:cNvPr>
          <p:cNvSpPr txBox="1"/>
          <p:nvPr/>
        </p:nvSpPr>
        <p:spPr>
          <a:xfrm>
            <a:off x="5367130" y="1709531"/>
            <a:ext cx="5973418" cy="1077218"/>
          </a:xfrm>
          <a:prstGeom prst="rect">
            <a:avLst/>
          </a:prstGeom>
          <a:noFill/>
        </p:spPr>
        <p:txBody>
          <a:bodyPr wrap="square" rtlCol="0">
            <a:spAutoFit/>
          </a:bodyPr>
          <a:lstStyle/>
          <a:p>
            <a:pPr marL="457200" indent="-457200" algn="just">
              <a:buFont typeface="Arial" panose="020B0604020202020204" pitchFamily="34" charset="0"/>
              <a:buChar char="•"/>
            </a:pPr>
            <a:r>
              <a:rPr lang="en-US" sz="3200" b="1" i="1" dirty="0">
                <a:solidFill>
                  <a:srgbClr val="7030A0"/>
                </a:solidFill>
                <a:latin typeface="Times New Roman" panose="02020603050405020304" pitchFamily="18" charset="0"/>
                <a:cs typeface="Times New Roman" panose="02020603050405020304" pitchFamily="18" charset="0"/>
              </a:rPr>
              <a:t>Chia </a:t>
            </a:r>
            <a:r>
              <a:rPr lang="en-US" sz="3200" b="1" i="1" dirty="0" err="1">
                <a:solidFill>
                  <a:srgbClr val="7030A0"/>
                </a:solidFill>
                <a:latin typeface="Times New Roman" panose="02020603050405020304" pitchFamily="18" charset="0"/>
                <a:cs typeface="Times New Roman" panose="02020603050405020304" pitchFamily="18" charset="0"/>
              </a:rPr>
              <a:t>sẻ</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với</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bạn</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suy</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nghĩ</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của</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mình</a:t>
            </a:r>
            <a:r>
              <a:rPr lang="en-US" sz="3200" b="1" i="1" dirty="0">
                <a:solidFill>
                  <a:srgbClr val="7030A0"/>
                </a:solidFill>
                <a:latin typeface="Times New Roman" panose="02020603050405020304" pitchFamily="18" charset="0"/>
                <a:cs typeface="Times New Roman" panose="02020603050405020304" pitchFamily="18" charset="0"/>
              </a:rPr>
              <a:t>.</a:t>
            </a:r>
          </a:p>
        </p:txBody>
      </p:sp>
      <p:pic>
        <p:nvPicPr>
          <p:cNvPr id="1026" name="Picture 2" descr="Dùng màu acrylic để vẽ bầu trời hồng và những đám mây | Tổng hợp những bức  tranh đẹp nhất">
            <a:extLst>
              <a:ext uri="{FF2B5EF4-FFF2-40B4-BE49-F238E27FC236}">
                <a16:creationId xmlns="" xmlns:a16="http://schemas.microsoft.com/office/drawing/2014/main" id="{6BE720E3-0C00-4EE4-90B1-6D8C9A322C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86670" y="2897256"/>
            <a:ext cx="4572000" cy="3429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19005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fade">
                                      <p:cBhvr>
                                        <p:cTn id="2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4"/>
          <a:stretch>
            <a:fillRect/>
          </a:stretch>
        </p:blipFill>
        <p:spPr>
          <a:xfrm>
            <a:off x="-635" y="-635"/>
            <a:ext cx="12192635" cy="6858635"/>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7005"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3" name="图片 2"/>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Layer>
                </a14:imgProps>
              </a:ext>
              <a:ext uri="{28A0092B-C50C-407E-A947-70E740481C1C}">
                <a14:useLocalDpi xmlns:a14="http://schemas.microsoft.com/office/drawing/2010/main" val="0"/>
              </a:ext>
            </a:extLst>
          </a:blip>
          <a:stretch>
            <a:fillRect/>
          </a:stretch>
        </p:blipFill>
        <p:spPr>
          <a:xfrm>
            <a:off x="3570558" y="4767016"/>
            <a:ext cx="5048343" cy="2103120"/>
          </a:xfrm>
          <a:prstGeom prst="rect">
            <a:avLst/>
          </a:prstGeom>
          <a:effectLst>
            <a:outerShdw blurRad="63500" sx="102000" sy="102000" algn="ctr" rotWithShape="0">
              <a:prstClr val="black">
                <a:alpha val="40000"/>
              </a:prstClr>
            </a:outerShdw>
          </a:effectLst>
        </p:spPr>
      </p:pic>
      <p:pic>
        <p:nvPicPr>
          <p:cNvPr id="10" name="Picture 9" descr="A picture containing doll, toy&#10;&#10;Description automatically generated">
            <a:extLst>
              <a:ext uri="{FF2B5EF4-FFF2-40B4-BE49-F238E27FC236}">
                <a16:creationId xmlns="" xmlns:a16="http://schemas.microsoft.com/office/drawing/2014/main" id="{F90F3FA6-8E8A-4BFF-9241-7B19ACA9B6A4}"/>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r="9366" b="10519"/>
          <a:stretch/>
        </p:blipFill>
        <p:spPr>
          <a:xfrm>
            <a:off x="8046337" y="2766962"/>
            <a:ext cx="4143757" cy="4091038"/>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 xmlns:a16="http://schemas.microsoft.com/office/drawing/2014/main" id="{6604D818-9CEF-4850-9327-DBCB1FEAB6F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781362">
            <a:off x="-152928" y="-166616"/>
            <a:ext cx="4114800" cy="4114800"/>
          </a:xfrm>
          <a:prstGeom prst="rect">
            <a:avLst/>
          </a:prstGeom>
        </p:spPr>
      </p:pic>
      <p:pic>
        <p:nvPicPr>
          <p:cNvPr id="12" name="Picture 11">
            <a:extLst>
              <a:ext uri="{FF2B5EF4-FFF2-40B4-BE49-F238E27FC236}">
                <a16:creationId xmlns="" xmlns:a16="http://schemas.microsoft.com/office/drawing/2014/main" id="{B7F1AD59-9481-4B1F-BF6A-15A26EF75DB3}"/>
              </a:ext>
            </a:extLst>
          </p:cNvPr>
          <p:cNvPicPr>
            <a:picLocks noChangeAspect="1"/>
          </p:cNvPicPr>
          <p:nvPr/>
        </p:nvPicPr>
        <p:blipFill>
          <a:blip r:embed="rId11"/>
          <a:stretch>
            <a:fillRect/>
          </a:stretch>
        </p:blipFill>
        <p:spPr>
          <a:xfrm>
            <a:off x="2831296" y="2492409"/>
            <a:ext cx="6834208" cy="21398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53"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par>
                                    <p:cTn id="18" presetID="2" presetClass="entr" presetSubtype="4" fill="hold" nodeType="withEffect" p14:presetBounceEnd="40000">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14:bounceEnd="40000">
                                          <p:cBhvr additive="base">
                                            <p:cTn id="20" dur="750" fill="hold"/>
                                            <p:tgtEl>
                                              <p:spTgt spid="10"/>
                                            </p:tgtEl>
                                            <p:attrNameLst>
                                              <p:attrName>ppt_x</p:attrName>
                                            </p:attrNameLst>
                                          </p:cBhvr>
                                          <p:tavLst>
                                            <p:tav tm="0">
                                              <p:val>
                                                <p:strVal val="#ppt_x"/>
                                              </p:val>
                                            </p:tav>
                                            <p:tav tm="100000">
                                              <p:val>
                                                <p:strVal val="#ppt_x"/>
                                              </p:val>
                                            </p:tav>
                                          </p:tavLst>
                                        </p:anim>
                                        <p:anim calcmode="lin" valueType="num" p14:bounceEnd="40000">
                                          <p:cBhvr additive="base">
                                            <p:cTn id="21"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3" name="Trò-chơi-chíu.wav"/>
                                            </p:tgtEl>
                                          </p:cMediaNode>
                                        </p:audio>
                                      </p:subTnLst>
                                    </p:cTn>
                                  </p:par>
                                  <p:par>
                                    <p:cTn id="22" presetID="22" presetClass="entr" presetSubtype="8"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75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53"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par>
                                    <p:cTn id="18" presetID="2" presetClass="entr" presetSubtype="4"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750" fill="hold"/>
                                            <p:tgtEl>
                                              <p:spTgt spid="10"/>
                                            </p:tgtEl>
                                            <p:attrNameLst>
                                              <p:attrName>ppt_x</p:attrName>
                                            </p:attrNameLst>
                                          </p:cBhvr>
                                          <p:tavLst>
                                            <p:tav tm="0">
                                              <p:val>
                                                <p:strVal val="#ppt_x"/>
                                              </p:val>
                                            </p:tav>
                                            <p:tav tm="100000">
                                              <p:val>
                                                <p:strVal val="#ppt_x"/>
                                              </p:val>
                                            </p:tav>
                                          </p:tavLst>
                                        </p:anim>
                                        <p:anim calcmode="lin" valueType="num">
                                          <p:cBhvr additive="base">
                                            <p:cTn id="21"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12" name="Trò-chơi-chíu.wav"/>
                                            </p:tgtEl>
                                          </p:cMediaNode>
                                        </p:audio>
                                      </p:subTnLst>
                                    </p:cTn>
                                  </p:par>
                                  <p:par>
                                    <p:cTn id="22" presetID="22" presetClass="entr" presetSubtype="8"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75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 xmlns:a16="http://schemas.microsoft.com/office/drawing/2014/main" id="{A5838AED-BCEA-43F1-B49B-498B07653A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7689" y="638628"/>
            <a:ext cx="3291474" cy="5581932"/>
          </a:xfrm>
          <a:prstGeom prst="rect">
            <a:avLst/>
          </a:prstGeom>
        </p:spPr>
      </p:pic>
      <p:pic>
        <p:nvPicPr>
          <p:cNvPr id="4" name="Picture 3">
            <a:extLst>
              <a:ext uri="{FF2B5EF4-FFF2-40B4-BE49-F238E27FC236}">
                <a16:creationId xmlns="" xmlns:a16="http://schemas.microsoft.com/office/drawing/2014/main" id="{D0D7C12D-21E2-4AA0-B41D-D350FE42C3F2}"/>
              </a:ext>
            </a:extLst>
          </p:cNvPr>
          <p:cNvPicPr>
            <a:picLocks noChangeAspect="1"/>
          </p:cNvPicPr>
          <p:nvPr/>
        </p:nvPicPr>
        <p:blipFill>
          <a:blip r:embed="rId4"/>
          <a:stretch>
            <a:fillRect/>
          </a:stretch>
        </p:blipFill>
        <p:spPr>
          <a:xfrm>
            <a:off x="2085735" y="1071219"/>
            <a:ext cx="8504657" cy="3822523"/>
          </a:xfrm>
          <a:prstGeom prst="rect">
            <a:avLst/>
          </a:prstGeom>
        </p:spPr>
      </p:pic>
      <p:sp>
        <p:nvSpPr>
          <p:cNvPr id="5" name="TextBox 4">
            <a:extLst>
              <a:ext uri="{FF2B5EF4-FFF2-40B4-BE49-F238E27FC236}">
                <a16:creationId xmlns="" xmlns:a16="http://schemas.microsoft.com/office/drawing/2014/main" id="{5D599F47-1FE8-4DD6-866F-0BF6F5FA5049}"/>
              </a:ext>
            </a:extLst>
          </p:cNvPr>
          <p:cNvSpPr txBox="1"/>
          <p:nvPr/>
        </p:nvSpPr>
        <p:spPr>
          <a:xfrm>
            <a:off x="2285999" y="219075"/>
            <a:ext cx="7803931" cy="646331"/>
          </a:xfrm>
          <a:prstGeom prst="rect">
            <a:avLst/>
          </a:prstGeom>
          <a:noFill/>
        </p:spPr>
        <p:txBody>
          <a:bodyPr wrap="square" rtlCol="0">
            <a:spAutoFit/>
          </a:bodyPr>
          <a:lstStyle/>
          <a:p>
            <a:r>
              <a:rPr lang="en-US" sz="3600" b="1" dirty="0">
                <a:latin typeface="Times New Roman" panose="02020603050405020304" pitchFamily="18" charset="0"/>
                <a:cs typeface="Times New Roman" panose="02020603050405020304" pitchFamily="18" charset="0"/>
              </a:rPr>
              <a:t>Thứ </a:t>
            </a:r>
            <a:r>
              <a:rPr lang="en-US" sz="3600" b="1" dirty="0" err="1" smtClean="0">
                <a:latin typeface="Times New Roman" panose="02020603050405020304" pitchFamily="18" charset="0"/>
                <a:cs typeface="Times New Roman" panose="02020603050405020304" pitchFamily="18" charset="0"/>
              </a:rPr>
              <a:t>Hai</a:t>
            </a:r>
            <a:r>
              <a:rPr lang="en-US" sz="3600" b="1" dirty="0" smtClean="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ngày</a:t>
            </a:r>
            <a:r>
              <a:rPr lang="en-US" sz="3600" b="1" dirty="0">
                <a:latin typeface="Times New Roman" panose="02020603050405020304" pitchFamily="18" charset="0"/>
                <a:cs typeface="Times New Roman" panose="02020603050405020304" pitchFamily="18" charset="0"/>
              </a:rPr>
              <a:t> </a:t>
            </a:r>
            <a:r>
              <a:rPr lang="en-US" sz="3600" b="1" dirty="0" smtClean="0">
                <a:latin typeface="Times New Roman" panose="02020603050405020304" pitchFamily="18" charset="0"/>
                <a:cs typeface="Times New Roman" panose="02020603050405020304" pitchFamily="18" charset="0"/>
              </a:rPr>
              <a:t>8 </a:t>
            </a:r>
            <a:r>
              <a:rPr lang="en-US" sz="3600" b="1" dirty="0" err="1">
                <a:latin typeface="Times New Roman" panose="02020603050405020304" pitchFamily="18" charset="0"/>
                <a:cs typeface="Times New Roman" panose="02020603050405020304" pitchFamily="18" charset="0"/>
              </a:rPr>
              <a:t>tháng</a:t>
            </a:r>
            <a:r>
              <a:rPr lang="en-US" sz="3600" b="1" dirty="0">
                <a:latin typeface="Times New Roman" panose="02020603050405020304" pitchFamily="18" charset="0"/>
                <a:cs typeface="Times New Roman" panose="02020603050405020304" pitchFamily="18" charset="0"/>
              </a:rPr>
              <a:t> 1 </a:t>
            </a:r>
            <a:r>
              <a:rPr lang="en-US" sz="3600" b="1" dirty="0" err="1">
                <a:latin typeface="Times New Roman" panose="02020603050405020304" pitchFamily="18" charset="0"/>
                <a:cs typeface="Times New Roman" panose="02020603050405020304" pitchFamily="18" charset="0"/>
              </a:rPr>
              <a:t>năm</a:t>
            </a:r>
            <a:r>
              <a:rPr lang="en-US" sz="3600" b="1" dirty="0">
                <a:latin typeface="Times New Roman" panose="02020603050405020304" pitchFamily="18" charset="0"/>
                <a:cs typeface="Times New Roman" panose="02020603050405020304" pitchFamily="18" charset="0"/>
              </a:rPr>
              <a:t> </a:t>
            </a:r>
            <a:r>
              <a:rPr lang="en-US" sz="3600" b="1" dirty="0" smtClean="0">
                <a:latin typeface="Times New Roman" panose="02020603050405020304" pitchFamily="18" charset="0"/>
                <a:cs typeface="Times New Roman" panose="02020603050405020304" pitchFamily="18" charset="0"/>
              </a:rPr>
              <a:t>2025</a:t>
            </a:r>
            <a:endParaRPr lang="en-US" sz="3600" b="1"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 xmlns:a16="http://schemas.microsoft.com/office/drawing/2014/main" id="{A0190E27-3CCD-1AAA-2F9C-D48E74F259B3}"/>
              </a:ext>
            </a:extLst>
          </p:cNvPr>
          <p:cNvSpPr txBox="1"/>
          <p:nvPr/>
        </p:nvSpPr>
        <p:spPr>
          <a:xfrm>
            <a:off x="4209391" y="844441"/>
            <a:ext cx="4257347" cy="646331"/>
          </a:xfrm>
          <a:prstGeom prst="rect">
            <a:avLst/>
          </a:prstGeom>
          <a:noFill/>
        </p:spPr>
        <p:txBody>
          <a:bodyPr wrap="square" rtlCol="0">
            <a:spAutoFit/>
          </a:bodyPr>
          <a:lstStyle/>
          <a:p>
            <a:r>
              <a:rPr lang="en-US" sz="3600" dirty="0" err="1">
                <a:latin typeface="Times New Roman" panose="02020603050405020304" pitchFamily="18" charset="0"/>
                <a:cs typeface="Times New Roman" panose="02020603050405020304" pitchFamily="18" charset="0"/>
              </a:rPr>
              <a:t>Tiếng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Việt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Đọc</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36698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750" fill="hold"/>
                                        <p:tgtEl>
                                          <p:spTgt spid="11"/>
                                        </p:tgtEl>
                                        <p:attrNameLst>
                                          <p:attrName>ppt_w</p:attrName>
                                        </p:attrNameLst>
                                      </p:cBhvr>
                                      <p:tavLst>
                                        <p:tav tm="0">
                                          <p:val>
                                            <p:strVal val="#ppt_w*0.70"/>
                                          </p:val>
                                        </p:tav>
                                        <p:tav tm="100000">
                                          <p:val>
                                            <p:strVal val="#ppt_w"/>
                                          </p:val>
                                        </p:tav>
                                      </p:tavLst>
                                    </p:anim>
                                    <p:anim calcmode="lin" valueType="num">
                                      <p:cBhvr>
                                        <p:cTn id="13" dur="750" fill="hold"/>
                                        <p:tgtEl>
                                          <p:spTgt spid="11"/>
                                        </p:tgtEl>
                                        <p:attrNameLst>
                                          <p:attrName>ppt_h</p:attrName>
                                        </p:attrNameLst>
                                      </p:cBhvr>
                                      <p:tavLst>
                                        <p:tav tm="0">
                                          <p:val>
                                            <p:strVal val="#ppt_h"/>
                                          </p:val>
                                        </p:tav>
                                        <p:tav tm="100000">
                                          <p:val>
                                            <p:strVal val="#ppt_h"/>
                                          </p:val>
                                        </p:tav>
                                      </p:tavLst>
                                    </p:anim>
                                    <p:animEffect transition="in" filter="fade">
                                      <p:cBhvr>
                                        <p:cTn id="14" dur="75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4"/>
          <a:stretch>
            <a:fillRect/>
          </a:stretch>
        </p:blipFill>
        <p:spPr>
          <a:xfrm>
            <a:off x="635" y="-635"/>
            <a:ext cx="12192635" cy="6858635"/>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pic>
        <p:nvPicPr>
          <p:cNvPr id="21" name="Picture 20" descr="A group of children's toys&#10;&#10;Description automatically generated with low confidence">
            <a:extLst>
              <a:ext uri="{FF2B5EF4-FFF2-40B4-BE49-F238E27FC236}">
                <a16:creationId xmlns="" xmlns:a16="http://schemas.microsoft.com/office/drawing/2014/main" id="{6EAED75D-402C-4D98-A987-944E9FB1D34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597" t="13162" r="63805" b="34730"/>
          <a:stretch/>
        </p:blipFill>
        <p:spPr>
          <a:xfrm>
            <a:off x="2195396" y="3472632"/>
            <a:ext cx="1921671" cy="3383280"/>
          </a:xfrm>
          <a:prstGeom prst="rect">
            <a:avLst/>
          </a:prstGeom>
          <a:effectLst>
            <a:outerShdw blurRad="50800" dist="38100" dir="5400000" algn="t" rotWithShape="0">
              <a:prstClr val="black">
                <a:alpha val="40000"/>
              </a:prstClr>
            </a:outerShdw>
          </a:effectLst>
        </p:spPr>
      </p:pic>
      <p:pic>
        <p:nvPicPr>
          <p:cNvPr id="22" name="Picture 21" descr="A group of children's toys&#10;&#10;Description automatically generated with low confidence">
            <a:extLst>
              <a:ext uri="{FF2B5EF4-FFF2-40B4-BE49-F238E27FC236}">
                <a16:creationId xmlns="" xmlns:a16="http://schemas.microsoft.com/office/drawing/2014/main" id="{A4E2DFAD-86CB-41F8-8EFD-C8B2031C030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852" t="40657" r="35244" b="9067"/>
          <a:stretch/>
        </p:blipFill>
        <p:spPr>
          <a:xfrm>
            <a:off x="5152417" y="3472632"/>
            <a:ext cx="1877823" cy="3383280"/>
          </a:xfrm>
          <a:prstGeom prst="rect">
            <a:avLst/>
          </a:prstGeom>
          <a:effectLst>
            <a:outerShdw blurRad="50800" dist="38100" dir="5400000" algn="t" rotWithShape="0">
              <a:prstClr val="black">
                <a:alpha val="40000"/>
              </a:prstClr>
            </a:outerShdw>
          </a:effectLst>
        </p:spPr>
      </p:pic>
      <p:pic>
        <p:nvPicPr>
          <p:cNvPr id="23" name="Picture 22" descr="A group of children's toys&#10;&#10;Description automatically generated with low confidence">
            <a:extLst>
              <a:ext uri="{FF2B5EF4-FFF2-40B4-BE49-F238E27FC236}">
                <a16:creationId xmlns="" xmlns:a16="http://schemas.microsoft.com/office/drawing/2014/main" id="{A746D3FA-BC9A-41DC-ADB8-3F064521F28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4487" t="18459" r="7355" b="29956"/>
          <a:stretch/>
        </p:blipFill>
        <p:spPr>
          <a:xfrm>
            <a:off x="8074934" y="3474720"/>
            <a:ext cx="1846805" cy="3383280"/>
          </a:xfrm>
          <a:prstGeom prst="rect">
            <a:avLst/>
          </a:prstGeom>
          <a:effectLst>
            <a:outerShdw blurRad="50800" dist="38100" dir="5400000" algn="t" rotWithShape="0">
              <a:prstClr val="black">
                <a:alpha val="40000"/>
              </a:prstClr>
            </a:outerShdw>
          </a:effectLst>
        </p:spPr>
      </p:pic>
      <p:grpSp>
        <p:nvGrpSpPr>
          <p:cNvPr id="29" name="Group 28">
            <a:extLst>
              <a:ext uri="{FF2B5EF4-FFF2-40B4-BE49-F238E27FC236}">
                <a16:creationId xmlns="" xmlns:a16="http://schemas.microsoft.com/office/drawing/2014/main" id="{5F09E5DA-2239-4F0D-B69D-32988696B88D}"/>
              </a:ext>
            </a:extLst>
          </p:cNvPr>
          <p:cNvGrpSpPr/>
          <p:nvPr/>
        </p:nvGrpSpPr>
        <p:grpSpPr>
          <a:xfrm>
            <a:off x="4254832" y="997188"/>
            <a:ext cx="3672992" cy="2743200"/>
            <a:chOff x="4672461" y="1214043"/>
            <a:chExt cx="3672992" cy="2743200"/>
          </a:xfrm>
        </p:grpSpPr>
        <p:pic>
          <p:nvPicPr>
            <p:cNvPr id="31" name="Picture 30">
              <a:extLst>
                <a:ext uri="{FF2B5EF4-FFF2-40B4-BE49-F238E27FC236}">
                  <a16:creationId xmlns="" xmlns:a16="http://schemas.microsoft.com/office/drawing/2014/main" id="{739AD539-1F73-484F-ADE6-6A69841713B5}"/>
                </a:ext>
              </a:extLst>
            </p:cNvPr>
            <p:cNvPicPr>
              <a:picLocks noChangeAspect="1"/>
            </p:cNvPicPr>
            <p:nvPr/>
          </p:nvPicPr>
          <p:blipFill rotWithShape="1">
            <a:blip r:embed="rId10">
              <a:extLst>
                <a:ext uri="{28A0092B-C50C-407E-A947-70E740481C1C}">
                  <a14:useLocalDpi xmlns:a14="http://schemas.microsoft.com/office/drawing/2010/main" val="0"/>
                </a:ext>
              </a:extLst>
            </a:blip>
            <a:srcRect l="50742" t="63119" r="10533" b="7958"/>
            <a:stretch/>
          </p:blipFill>
          <p:spPr>
            <a:xfrm flipH="1">
              <a:off x="4672461" y="1214043"/>
              <a:ext cx="3672992" cy="2743200"/>
            </a:xfrm>
            <a:prstGeom prst="rect">
              <a:avLst/>
            </a:prstGeom>
          </p:spPr>
        </p:pic>
        <p:sp>
          <p:nvSpPr>
            <p:cNvPr id="33" name="TextBox 32">
              <a:extLst>
                <a:ext uri="{FF2B5EF4-FFF2-40B4-BE49-F238E27FC236}">
                  <a16:creationId xmlns="" xmlns:a16="http://schemas.microsoft.com/office/drawing/2014/main" id="{C5F46114-F2D9-4EC6-97C6-4003117F1A7E}"/>
                </a:ext>
              </a:extLst>
            </p:cNvPr>
            <p:cNvSpPr txBox="1"/>
            <p:nvPr/>
          </p:nvSpPr>
          <p:spPr>
            <a:xfrm flipH="1">
              <a:off x="5125998" y="1631171"/>
              <a:ext cx="2767023"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890696"/>
                  </a:solidFill>
                  <a:latin typeface="Calibri" panose="020F0502020204030204" pitchFamily="34" charset="0"/>
                  <a:cs typeface="Calibri" panose="020F0502020204030204" pitchFamily="34" charset="0"/>
                </a:rPr>
                <a:t>V</a:t>
              </a:r>
              <a:r>
                <a:rPr kumimoji="0" lang="vi-VN" sz="40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ẽ tranh về bầu trời.</a:t>
              </a:r>
            </a:p>
          </p:txBody>
        </p:sp>
      </p:grpSp>
      <p:pic>
        <p:nvPicPr>
          <p:cNvPr id="2050" name="Picture 2" descr="Animated Butterflies Flying Wallpaper posted by Zoey Mercado">
            <a:extLst>
              <a:ext uri="{FF2B5EF4-FFF2-40B4-BE49-F238E27FC236}">
                <a16:creationId xmlns="" xmlns:a16="http://schemas.microsoft.com/office/drawing/2014/main" id="{4B84AFB1-F081-4CEB-BD18-BDDB43391F0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7810"/>
            <a:ext cx="239843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Animated Butterflies Flying Wallpaper posted by Zoey Mercado">
            <a:extLst>
              <a:ext uri="{FF2B5EF4-FFF2-40B4-BE49-F238E27FC236}">
                <a16:creationId xmlns="" xmlns:a16="http://schemas.microsoft.com/office/drawing/2014/main" id="{CD0C8E0D-9695-4D57-8A6F-7B4C9C42C3F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flipH="1">
            <a:off x="9793570" y="-635"/>
            <a:ext cx="239843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7912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wipe(left)">
                                          <p:cBhvr>
                                            <p:cTn id="14" dur="500"/>
                                            <p:tgtEl>
                                              <p:spTgt spid="2050"/>
                                            </p:tgtEl>
                                          </p:cBhvr>
                                        </p:animEffect>
                                      </p:childTnLst>
                                    </p:cTn>
                                  </p:par>
                                  <p:par>
                                    <p:cTn id="15" presetID="22" presetClass="entr" presetSubtype="2"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wipe(right)">
                                          <p:cBhvr>
                                            <p:cTn id="17" dur="500"/>
                                            <p:tgtEl>
                                              <p:spTgt spid="38"/>
                                            </p:tgtEl>
                                          </p:cBhvr>
                                        </p:animEffect>
                                      </p:childTnLst>
                                    </p:cTn>
                                  </p:par>
                                  <p:par>
                                    <p:cTn id="18" presetID="2" presetClass="entr" presetSubtype="4" fill="hold" nodeType="withEffect" p14:presetBounceEnd="40000">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14:bounceEnd="40000">
                                          <p:cBhvr additive="base">
                                            <p:cTn id="20" dur="750" fill="hold"/>
                                            <p:tgtEl>
                                              <p:spTgt spid="21"/>
                                            </p:tgtEl>
                                            <p:attrNameLst>
                                              <p:attrName>ppt_x</p:attrName>
                                            </p:attrNameLst>
                                          </p:cBhvr>
                                          <p:tavLst>
                                            <p:tav tm="0">
                                              <p:val>
                                                <p:strVal val="#ppt_x"/>
                                              </p:val>
                                            </p:tav>
                                            <p:tav tm="100000">
                                              <p:val>
                                                <p:strVal val="#ppt_x"/>
                                              </p:val>
                                            </p:tav>
                                          </p:tavLst>
                                        </p:anim>
                                        <p:anim calcmode="lin" valueType="num" p14:bounceEnd="40000">
                                          <p:cBhvr additive="base">
                                            <p:cTn id="21"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2" name="uỷn.wav"/>
                                            </p:tgtEl>
                                          </p:cMediaNode>
                                        </p:audio>
                                      </p:subTnLst>
                                    </p:cTn>
                                  </p:par>
                                  <p:par>
                                    <p:cTn id="22" presetID="2" presetClass="entr" presetSubtype="4" fill="hold" nodeType="withEffect" p14:presetBounceEnd="40000">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14:bounceEnd="40000">
                                          <p:cBhvr additive="base">
                                            <p:cTn id="24" dur="750" fill="hold"/>
                                            <p:tgtEl>
                                              <p:spTgt spid="22"/>
                                            </p:tgtEl>
                                            <p:attrNameLst>
                                              <p:attrName>ppt_x</p:attrName>
                                            </p:attrNameLst>
                                          </p:cBhvr>
                                          <p:tavLst>
                                            <p:tav tm="0">
                                              <p:val>
                                                <p:strVal val="#ppt_x"/>
                                              </p:val>
                                            </p:tav>
                                            <p:tav tm="100000">
                                              <p:val>
                                                <p:strVal val="#ppt_x"/>
                                              </p:val>
                                            </p:tav>
                                          </p:tavLst>
                                        </p:anim>
                                        <p:anim calcmode="lin" valueType="num" p14:bounceEnd="40000">
                                          <p:cBhvr additive="base">
                                            <p:cTn id="25"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uỷn.wav"/>
                                            </p:tgtEl>
                                          </p:cMediaNode>
                                        </p:audio>
                                      </p:subTnLst>
                                    </p:cTn>
                                  </p:par>
                                  <p:par>
                                    <p:cTn id="26" presetID="2" presetClass="entr" presetSubtype="4" fill="hold" nodeType="withEffect" p14:presetBounceEnd="40000">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14:bounceEnd="40000">
                                          <p:cBhvr additive="base">
                                            <p:cTn id="28"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29"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uỷn.wav"/>
                                            </p:tgtEl>
                                          </p:cMediaNode>
                                        </p:audio>
                                      </p:sub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circle(in)">
                                          <p:cBhvr>
                                            <p:cTn id="34" dur="500"/>
                                            <p:tgtEl>
                                              <p:spTgt spid="29"/>
                                            </p:tgtEl>
                                          </p:cBhvr>
                                        </p:animEffect>
                                      </p:childTnLst>
                                      <p:subTnLst>
                                        <p:audio>
                                          <p:cMediaNode>
                                            <p:cTn display="0" masterRel="sameClick">
                                              <p:stCondLst>
                                                <p:cond evt="begin" delay="0">
                                                  <p:tn val="32"/>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6" presetClass="entr" presetSubtype="32" fill="hold" grpId="0" nodeType="after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circle(out)">
                                          <p:cBhvr>
                                            <p:cTn id="14" dur="500"/>
                                            <p:tgtEl>
                                              <p:spTgt spid="3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ipe(left)">
                                          <p:cBhvr>
                                            <p:cTn id="18" dur="500"/>
                                            <p:tgtEl>
                                              <p:spTgt spid="2050"/>
                                            </p:tgtEl>
                                          </p:cBhvr>
                                        </p:animEffect>
                                      </p:childTnLst>
                                    </p:cTn>
                                  </p:par>
                                  <p:par>
                                    <p:cTn id="19" presetID="22" presetClass="entr" presetSubtype="2"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right)">
                                          <p:cBhvr>
                                            <p:cTn id="21" dur="500"/>
                                            <p:tgtEl>
                                              <p:spTgt spid="38"/>
                                            </p:tgtEl>
                                          </p:cBhvr>
                                        </p:animEffect>
                                      </p:childTnLst>
                                    </p:cTn>
                                  </p:par>
                                  <p:par>
                                    <p:cTn id="22" presetID="2" presetClass="entr" presetSubtype="4"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additive="base">
                                            <p:cTn id="24" dur="750" fill="hold"/>
                                            <p:tgtEl>
                                              <p:spTgt spid="21"/>
                                            </p:tgtEl>
                                            <p:attrNameLst>
                                              <p:attrName>ppt_x</p:attrName>
                                            </p:attrNameLst>
                                          </p:cBhvr>
                                          <p:tavLst>
                                            <p:tav tm="0">
                                              <p:val>
                                                <p:strVal val="#ppt_x"/>
                                              </p:val>
                                            </p:tav>
                                            <p:tav tm="100000">
                                              <p:val>
                                                <p:strVal val="#ppt_x"/>
                                              </p:val>
                                            </p:tav>
                                          </p:tavLst>
                                        </p:anim>
                                        <p:anim calcmode="lin" valueType="num">
                                          <p:cBhvr additive="base">
                                            <p:cTn id="25"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2" name="uỷn.wav"/>
                                            </p:tgtEl>
                                          </p:cMediaNode>
                                        </p:audio>
                                      </p:subTnLst>
                                    </p:cTn>
                                  </p:par>
                                  <p:par>
                                    <p:cTn id="26" presetID="2" presetClass="entr" presetSubtype="4"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additive="base">
                                            <p:cTn id="28" dur="750" fill="hold"/>
                                            <p:tgtEl>
                                              <p:spTgt spid="22"/>
                                            </p:tgtEl>
                                            <p:attrNameLst>
                                              <p:attrName>ppt_x</p:attrName>
                                            </p:attrNameLst>
                                          </p:cBhvr>
                                          <p:tavLst>
                                            <p:tav tm="0">
                                              <p:val>
                                                <p:strVal val="#ppt_x"/>
                                              </p:val>
                                            </p:tav>
                                            <p:tav tm="100000">
                                              <p:val>
                                                <p:strVal val="#ppt_x"/>
                                              </p:val>
                                            </p:tav>
                                          </p:tavLst>
                                        </p:anim>
                                        <p:anim calcmode="lin" valueType="num">
                                          <p:cBhvr additive="base">
                                            <p:cTn id="29"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12" name="uỷn.wav"/>
                                            </p:tgtEl>
                                          </p:cMediaNode>
                                        </p:audio>
                                      </p:subTnLst>
                                    </p:cTn>
                                  </p:par>
                                  <p:par>
                                    <p:cTn id="30" presetID="2" presetClass="entr" presetSubtype="4"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750" fill="hold"/>
                                            <p:tgtEl>
                                              <p:spTgt spid="23"/>
                                            </p:tgtEl>
                                            <p:attrNameLst>
                                              <p:attrName>ppt_x</p:attrName>
                                            </p:attrNameLst>
                                          </p:cBhvr>
                                          <p:tavLst>
                                            <p:tav tm="0">
                                              <p:val>
                                                <p:strVal val="#ppt_x"/>
                                              </p:val>
                                            </p:tav>
                                            <p:tav tm="100000">
                                              <p:val>
                                                <p:strVal val="#ppt_x"/>
                                              </p:val>
                                            </p:tav>
                                          </p:tavLst>
                                        </p:anim>
                                        <p:anim calcmode="lin" valueType="num">
                                          <p:cBhvr additive="base">
                                            <p:cTn id="33"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12" name="uỷn.wav"/>
                                            </p:tgtEl>
                                          </p:cMediaNode>
                                        </p:audio>
                                      </p:sub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circle(in)">
                                          <p:cBhvr>
                                            <p:cTn id="38" dur="500"/>
                                            <p:tgtEl>
                                              <p:spTgt spid="29"/>
                                            </p:tgtEl>
                                          </p:cBhvr>
                                        </p:animEffect>
                                      </p:childTnLst>
                                      <p:subTnLst>
                                        <p:audio>
                                          <p:cMediaNode>
                                            <p:cTn display="0" masterRel="sameClick">
                                              <p:stCondLst>
                                                <p:cond evt="begin" delay="0">
                                                  <p:tn val="36"/>
                                                </p:cond>
                                              </p:stCondLst>
                                              <p:endCondLst>
                                                <p:cond evt="onStopAudio" delay="0">
                                                  <p:tgtEl>
                                                    <p:sldTgt/>
                                                  </p:tgtEl>
                                                </p:cond>
                                              </p:endCondLst>
                                            </p:cTn>
                                            <p:tgtEl>
                                              <p:sndTgt r:embed="rId1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4"/>
          <a:stretch>
            <a:fillRect/>
          </a:stretch>
        </p:blipFill>
        <p:spPr>
          <a:xfrm>
            <a:off x="635" y="-635"/>
            <a:ext cx="12192635" cy="6858635"/>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011" y="665789"/>
            <a:ext cx="10860708" cy="5525785"/>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pic>
        <p:nvPicPr>
          <p:cNvPr id="13" name="Picture 12" descr="A picture containing text&#10;&#10;Description automatically generated">
            <a:extLst>
              <a:ext uri="{FF2B5EF4-FFF2-40B4-BE49-F238E27FC236}">
                <a16:creationId xmlns="" xmlns:a16="http://schemas.microsoft.com/office/drawing/2014/main" id="{3876DD12-5D6B-44C5-92BF-080C713708C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48563" y="600008"/>
            <a:ext cx="8503920" cy="5669280"/>
          </a:xfrm>
          <a:prstGeom prst="rect">
            <a:avLst/>
          </a:prstGeom>
          <a:effectLst>
            <a:outerShdw blurRad="63500" sx="102000" sy="102000" algn="ctr" rotWithShape="0">
              <a:prstClr val="black">
                <a:alpha val="40000"/>
              </a:prstClr>
            </a:outerShdw>
          </a:effectLst>
        </p:spPr>
      </p:pic>
      <p:pic>
        <p:nvPicPr>
          <p:cNvPr id="18" name="Picture 17" descr="A picture containing person&#10;&#10;Description automatically generated">
            <a:extLst>
              <a:ext uri="{FF2B5EF4-FFF2-40B4-BE49-F238E27FC236}">
                <a16:creationId xmlns="" xmlns:a16="http://schemas.microsoft.com/office/drawing/2014/main" id="{4BD53DB8-0A50-4352-8622-A37E96E031E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 r="6899" b="12027"/>
          <a:stretch/>
        </p:blipFill>
        <p:spPr>
          <a:xfrm>
            <a:off x="7497883" y="2451874"/>
            <a:ext cx="4682245" cy="4424354"/>
          </a:xfrm>
          <a:prstGeom prst="rect">
            <a:avLst/>
          </a:prstGeom>
          <a:effectLst>
            <a:outerShdw blurRad="63500" sx="102000" sy="102000" algn="ctr" rotWithShape="0">
              <a:prstClr val="black">
                <a:alpha val="40000"/>
              </a:prstClr>
            </a:outerShdw>
          </a:effectLst>
        </p:spPr>
      </p:pic>
      <p:sp>
        <p:nvSpPr>
          <p:cNvPr id="19" name="TextBox 18">
            <a:extLst>
              <a:ext uri="{FF2B5EF4-FFF2-40B4-BE49-F238E27FC236}">
                <a16:creationId xmlns="" xmlns:a16="http://schemas.microsoft.com/office/drawing/2014/main" id="{776BC449-1AE2-48D9-A5D7-8AC88FB77274}"/>
              </a:ext>
            </a:extLst>
          </p:cNvPr>
          <p:cNvSpPr txBox="1"/>
          <p:nvPr/>
        </p:nvSpPr>
        <p:spPr>
          <a:xfrm>
            <a:off x="3171825" y="1994815"/>
            <a:ext cx="5410031" cy="3477875"/>
          </a:xfrm>
          <a:prstGeom prst="rect">
            <a:avLst/>
          </a:prstGeom>
          <a:noFill/>
        </p:spPr>
        <p:txBody>
          <a:bodyPr wrap="square" rtlCol="0">
            <a:spAutoFit/>
          </a:bodyPr>
          <a:lstStyle/>
          <a:p>
            <a:pPr lvl="0" algn="ctr">
              <a:defRPr/>
            </a:pPr>
            <a:r>
              <a:rPr lang="en-US" sz="4400" dirty="0" err="1">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Nêu</a:t>
            </a:r>
            <a:r>
              <a:rPr lang="en-US" sz="4400" dirty="0">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 </a:t>
            </a:r>
            <a:r>
              <a:rPr lang="en-US" sz="4400" dirty="0" err="1">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những</a:t>
            </a:r>
            <a:r>
              <a:rPr lang="en-US" sz="4400" dirty="0">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 </a:t>
            </a:r>
            <a:r>
              <a:rPr lang="en-US" sz="4400" dirty="0" err="1">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việc</a:t>
            </a:r>
            <a:r>
              <a:rPr lang="en-US" sz="4400" dirty="0">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 </a:t>
            </a:r>
            <a:r>
              <a:rPr lang="en-US" sz="4400" dirty="0" err="1">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cần</a:t>
            </a:r>
            <a:r>
              <a:rPr lang="en-US" sz="4400" dirty="0">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 </a:t>
            </a:r>
            <a:r>
              <a:rPr lang="en-US" sz="4400" dirty="0" err="1">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làm</a:t>
            </a:r>
            <a:r>
              <a:rPr lang="en-US" sz="4400" dirty="0">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 </a:t>
            </a:r>
            <a:r>
              <a:rPr lang="en-US" sz="4400" dirty="0" err="1">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để</a:t>
            </a:r>
            <a:r>
              <a:rPr lang="en-US" sz="4400" dirty="0">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 </a:t>
            </a:r>
            <a:r>
              <a:rPr lang="en-US" sz="4400" dirty="0" err="1">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bảo</a:t>
            </a:r>
            <a:r>
              <a:rPr lang="en-US" sz="4400" dirty="0">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 </a:t>
            </a:r>
            <a:r>
              <a:rPr lang="en-US" sz="4400" dirty="0" err="1">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vệ</a:t>
            </a:r>
            <a:r>
              <a:rPr lang="en-US" sz="4400" dirty="0">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 </a:t>
            </a:r>
            <a:r>
              <a:rPr lang="en-US" sz="4400" dirty="0" err="1">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môi</a:t>
            </a:r>
            <a:r>
              <a:rPr lang="en-US" sz="4400" dirty="0">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 </a:t>
            </a:r>
            <a:r>
              <a:rPr lang="en-US" sz="4400" dirty="0" err="1">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trường</a:t>
            </a:r>
            <a:r>
              <a:rPr lang="en-US" sz="4400" dirty="0">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 </a:t>
            </a:r>
            <a:r>
              <a:rPr lang="en-US" sz="4400" dirty="0" err="1">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bầu</a:t>
            </a:r>
            <a:r>
              <a:rPr lang="en-US" sz="4400" dirty="0">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 </a:t>
            </a:r>
            <a:r>
              <a:rPr lang="en-US" sz="4400" dirty="0" err="1">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trời</a:t>
            </a:r>
            <a:r>
              <a:rPr lang="en-US" sz="4400" dirty="0">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 </a:t>
            </a:r>
            <a:r>
              <a:rPr lang="en-US" sz="4400" dirty="0" err="1">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và</a:t>
            </a:r>
            <a:r>
              <a:rPr lang="en-US" sz="4400" dirty="0">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 </a:t>
            </a:r>
            <a:r>
              <a:rPr lang="en-US" sz="4400" dirty="0" err="1">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trái</a:t>
            </a:r>
            <a:r>
              <a:rPr lang="en-US" sz="4400" dirty="0">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 </a:t>
            </a:r>
            <a:r>
              <a:rPr lang="en-US" sz="4400" dirty="0" err="1">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đất</a:t>
            </a:r>
            <a:r>
              <a:rPr lang="en-US" sz="4400" dirty="0">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 </a:t>
            </a:r>
            <a:r>
              <a:rPr lang="en-US" sz="4400" dirty="0" err="1">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ngôi</a:t>
            </a:r>
            <a:r>
              <a:rPr lang="en-US" sz="4400" dirty="0">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 </a:t>
            </a:r>
            <a:r>
              <a:rPr lang="en-US" sz="4400" dirty="0" err="1">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nhà</a:t>
            </a:r>
            <a:r>
              <a:rPr lang="en-US" sz="4400" dirty="0">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 </a:t>
            </a:r>
            <a:r>
              <a:rPr lang="en-US" sz="4400" dirty="0" err="1">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chung</a:t>
            </a:r>
            <a:r>
              <a:rPr lang="en-US" sz="4400" dirty="0">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 </a:t>
            </a:r>
            <a:r>
              <a:rPr lang="en-US" sz="4400" dirty="0" err="1">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của</a:t>
            </a:r>
            <a:r>
              <a:rPr lang="en-US" sz="4400" dirty="0">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 </a:t>
            </a:r>
            <a:r>
              <a:rPr lang="en-US" sz="4400" dirty="0" err="1">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chúng</a:t>
            </a:r>
            <a:r>
              <a:rPr lang="en-US" sz="4400" dirty="0">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 ta?</a:t>
            </a:r>
            <a:endParaRPr lang="vi-VN" sz="4400" dirty="0">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endParaRPr>
          </a:p>
        </p:txBody>
      </p:sp>
      <p:pic>
        <p:nvPicPr>
          <p:cNvPr id="20" name="Picture 19" descr="A picture containing doll, toy&#10;&#10;Description automatically generated">
            <a:extLst>
              <a:ext uri="{FF2B5EF4-FFF2-40B4-BE49-F238E27FC236}">
                <a16:creationId xmlns="" xmlns:a16="http://schemas.microsoft.com/office/drawing/2014/main" id="{81F83E92-1C14-4CB9-8578-1502B7E51A9A}"/>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r="9366" b="10519"/>
          <a:stretch/>
        </p:blipFill>
        <p:spPr>
          <a:xfrm>
            <a:off x="232815" y="3888170"/>
            <a:ext cx="2948442" cy="2910930"/>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 xmlns:a16="http://schemas.microsoft.com/office/drawing/2014/main" id="{416DCE9A-77CA-442C-9AF0-7FF1906EFFC2}"/>
              </a:ext>
            </a:extLst>
          </p:cNvPr>
          <p:cNvPicPr>
            <a:picLocks noChangeAspect="1"/>
          </p:cNvPicPr>
          <p:nvPr/>
        </p:nvPicPr>
        <p:blipFill>
          <a:blip r:embed="rId11"/>
          <a:stretch>
            <a:fillRect/>
          </a:stretch>
        </p:blipFill>
        <p:spPr>
          <a:xfrm>
            <a:off x="4525363" y="518866"/>
            <a:ext cx="3560373" cy="1286367"/>
          </a:xfrm>
          <a:prstGeom prst="rect">
            <a:avLst/>
          </a:prstGeom>
        </p:spPr>
      </p:pic>
    </p:spTree>
    <p:extLst>
      <p:ext uri="{BB962C8B-B14F-4D97-AF65-F5344CB8AC3E}">
        <p14:creationId xmlns:p14="http://schemas.microsoft.com/office/powerpoint/2010/main" val="2179720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53" presetClass="entr" presetSubtype="16"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p:cTn id="10" dur="500" fill="hold"/>
                                            <p:tgtEl>
                                              <p:spTgt spid="13"/>
                                            </p:tgtEl>
                                            <p:attrNameLst>
                                              <p:attrName>ppt_w</p:attrName>
                                            </p:attrNameLst>
                                          </p:cBhvr>
                                          <p:tavLst>
                                            <p:tav tm="0">
                                              <p:val>
                                                <p:fltVal val="0"/>
                                              </p:val>
                                            </p:tav>
                                            <p:tav tm="100000">
                                              <p:val>
                                                <p:strVal val="#ppt_w"/>
                                              </p:val>
                                            </p:tav>
                                          </p:tavLst>
                                        </p:anim>
                                        <p:anim calcmode="lin" valueType="num">
                                          <p:cBhvr>
                                            <p:cTn id="11" dur="500" fill="hold"/>
                                            <p:tgtEl>
                                              <p:spTgt spid="13"/>
                                            </p:tgtEl>
                                            <p:attrNameLst>
                                              <p:attrName>ppt_h</p:attrName>
                                            </p:attrNameLst>
                                          </p:cBhvr>
                                          <p:tavLst>
                                            <p:tav tm="0">
                                              <p:val>
                                                <p:fltVal val="0"/>
                                              </p:val>
                                            </p:tav>
                                            <p:tav tm="100000">
                                              <p:val>
                                                <p:strVal val="#ppt_h"/>
                                              </p:val>
                                            </p:tav>
                                          </p:tavLst>
                                        </p:anim>
                                        <p:animEffect transition="in" filter="fade">
                                          <p:cBhvr>
                                            <p:cTn id="12" dur="500"/>
                                            <p:tgtEl>
                                              <p:spTgt spid="13"/>
                                            </p:tgtEl>
                                          </p:cBhvr>
                                        </p:animEffect>
                                      </p:childTnLst>
                                    </p:cTn>
                                  </p:par>
                                  <p:par>
                                    <p:cTn id="13" presetID="2" presetClass="entr" presetSubtype="4" fill="hold" nodeType="withEffect" p14:presetBounceEnd="40000">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14:bounceEnd="40000">
                                          <p:cBhvr additive="base">
                                            <p:cTn id="15" dur="750" fill="hold"/>
                                            <p:tgtEl>
                                              <p:spTgt spid="18"/>
                                            </p:tgtEl>
                                            <p:attrNameLst>
                                              <p:attrName>ppt_x</p:attrName>
                                            </p:attrNameLst>
                                          </p:cBhvr>
                                          <p:tavLst>
                                            <p:tav tm="0">
                                              <p:val>
                                                <p:strVal val="#ppt_x"/>
                                              </p:val>
                                            </p:tav>
                                            <p:tav tm="100000">
                                              <p:val>
                                                <p:strVal val="#ppt_x"/>
                                              </p:val>
                                            </p:tav>
                                          </p:tavLst>
                                        </p:anim>
                                        <p:anim calcmode="lin" valueType="num" p14:bounceEnd="40000">
                                          <p:cBhvr additive="base">
                                            <p:cTn id="16" dur="750" fill="hold"/>
                                            <p:tgtEl>
                                              <p:spTgt spid="18"/>
                                            </p:tgtEl>
                                            <p:attrNameLst>
                                              <p:attrName>ppt_y</p:attrName>
                                            </p:attrNameLst>
                                          </p:cBhvr>
                                          <p:tavLst>
                                            <p:tav tm="0">
                                              <p:val>
                                                <p:strVal val="1+#ppt_h/2"/>
                                              </p:val>
                                            </p:tav>
                                            <p:tav tm="100000">
                                              <p:val>
                                                <p:strVal val="#ppt_y"/>
                                              </p:val>
                                            </p:tav>
                                          </p:tavLst>
                                        </p:anim>
                                      </p:childTnLst>
                                    </p:cTn>
                                  </p:par>
                                  <p:par>
                                    <p:cTn id="17" presetID="5" presetClass="entr" presetSubtype="1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checkerboard(across)">
                                          <p:cBhvr>
                                            <p:cTn id="19" dur="500"/>
                                            <p:tgtEl>
                                              <p:spTgt spid="19"/>
                                            </p:tgtEl>
                                          </p:cBhvr>
                                        </p:animEffec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par>
                                    <p:cTn id="20" presetID="2" presetClass="entr" presetSubtype="4" fill="hold" nodeType="withEffect" p14:presetBounceEnd="40000">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14:bounceEnd="40000">
                                          <p:cBhvr additive="base">
                                            <p:cTn id="22" dur="750" fill="hold"/>
                                            <p:tgtEl>
                                              <p:spTgt spid="20"/>
                                            </p:tgtEl>
                                            <p:attrNameLst>
                                              <p:attrName>ppt_x</p:attrName>
                                            </p:attrNameLst>
                                          </p:cBhvr>
                                          <p:tavLst>
                                            <p:tav tm="0">
                                              <p:val>
                                                <p:strVal val="#ppt_x"/>
                                              </p:val>
                                            </p:tav>
                                            <p:tav tm="100000">
                                              <p:val>
                                                <p:strVal val="#ppt_x"/>
                                              </p:val>
                                            </p:tav>
                                          </p:tavLst>
                                        </p:anim>
                                        <p:anim calcmode="lin" valueType="num" p14:bounceEnd="40000">
                                          <p:cBhvr additive="base">
                                            <p:cTn id="23" dur="750" fill="hold"/>
                                            <p:tgtEl>
                                              <p:spTgt spid="2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53" presetClass="entr" presetSubtype="16"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p:cTn id="10" dur="500" fill="hold"/>
                                            <p:tgtEl>
                                              <p:spTgt spid="13"/>
                                            </p:tgtEl>
                                            <p:attrNameLst>
                                              <p:attrName>ppt_w</p:attrName>
                                            </p:attrNameLst>
                                          </p:cBhvr>
                                          <p:tavLst>
                                            <p:tav tm="0">
                                              <p:val>
                                                <p:fltVal val="0"/>
                                              </p:val>
                                            </p:tav>
                                            <p:tav tm="100000">
                                              <p:val>
                                                <p:strVal val="#ppt_w"/>
                                              </p:val>
                                            </p:tav>
                                          </p:tavLst>
                                        </p:anim>
                                        <p:anim calcmode="lin" valueType="num">
                                          <p:cBhvr>
                                            <p:cTn id="11" dur="500" fill="hold"/>
                                            <p:tgtEl>
                                              <p:spTgt spid="13"/>
                                            </p:tgtEl>
                                            <p:attrNameLst>
                                              <p:attrName>ppt_h</p:attrName>
                                            </p:attrNameLst>
                                          </p:cBhvr>
                                          <p:tavLst>
                                            <p:tav tm="0">
                                              <p:val>
                                                <p:fltVal val="0"/>
                                              </p:val>
                                            </p:tav>
                                            <p:tav tm="100000">
                                              <p:val>
                                                <p:strVal val="#ppt_h"/>
                                              </p:val>
                                            </p:tav>
                                          </p:tavLst>
                                        </p:anim>
                                        <p:animEffect transition="in" filter="fade">
                                          <p:cBhvr>
                                            <p:cTn id="12" dur="500"/>
                                            <p:tgtEl>
                                              <p:spTgt spid="13"/>
                                            </p:tgtEl>
                                          </p:cBhvr>
                                        </p:animEffect>
                                      </p:childTnLst>
                                    </p:cTn>
                                  </p:par>
                                  <p:par>
                                    <p:cTn id="13" presetID="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750" fill="hold"/>
                                            <p:tgtEl>
                                              <p:spTgt spid="18"/>
                                            </p:tgtEl>
                                            <p:attrNameLst>
                                              <p:attrName>ppt_x</p:attrName>
                                            </p:attrNameLst>
                                          </p:cBhvr>
                                          <p:tavLst>
                                            <p:tav tm="0">
                                              <p:val>
                                                <p:strVal val="#ppt_x"/>
                                              </p:val>
                                            </p:tav>
                                            <p:tav tm="100000">
                                              <p:val>
                                                <p:strVal val="#ppt_x"/>
                                              </p:val>
                                            </p:tav>
                                          </p:tavLst>
                                        </p:anim>
                                        <p:anim calcmode="lin" valueType="num">
                                          <p:cBhvr additive="base">
                                            <p:cTn id="16" dur="750" fill="hold"/>
                                            <p:tgtEl>
                                              <p:spTgt spid="18"/>
                                            </p:tgtEl>
                                            <p:attrNameLst>
                                              <p:attrName>ppt_y</p:attrName>
                                            </p:attrNameLst>
                                          </p:cBhvr>
                                          <p:tavLst>
                                            <p:tav tm="0">
                                              <p:val>
                                                <p:strVal val="1+#ppt_h/2"/>
                                              </p:val>
                                            </p:tav>
                                            <p:tav tm="100000">
                                              <p:val>
                                                <p:strVal val="#ppt_y"/>
                                              </p:val>
                                            </p:tav>
                                          </p:tavLst>
                                        </p:anim>
                                      </p:childTnLst>
                                    </p:cTn>
                                  </p:par>
                                  <p:par>
                                    <p:cTn id="17" presetID="5" presetClass="entr" presetSubtype="1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checkerboard(across)">
                                          <p:cBhvr>
                                            <p:cTn id="19" dur="500"/>
                                            <p:tgtEl>
                                              <p:spTgt spid="19"/>
                                            </p:tgtEl>
                                          </p:cBhvr>
                                        </p:animEffect>
                                      </p:childTnLst>
                                      <p:subTnLst>
                                        <p:audio>
                                          <p:cMediaNode>
                                            <p:cTn display="0" masterRel="sameClick">
                                              <p:stCondLst>
                                                <p:cond evt="begin" delay="0">
                                                  <p:tn val="17"/>
                                                </p:cond>
                                              </p:stCondLst>
                                              <p:endCondLst>
                                                <p:cond evt="onStopAudio" delay="0">
                                                  <p:tgtEl>
                                                    <p:sldTgt/>
                                                  </p:tgtEl>
                                                </p:cond>
                                              </p:endCondLst>
                                            </p:cTn>
                                            <p:tgtEl>
                                              <p:sndTgt r:embed="rId12" name="chimes.wav"/>
                                            </p:tgtEl>
                                          </p:cMediaNode>
                                        </p:audio>
                                      </p:subTnLst>
                                    </p:cTn>
                                  </p:par>
                                  <p:par>
                                    <p:cTn id="20" presetID="2" presetClass="entr" presetSubtype="4"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750" fill="hold"/>
                                            <p:tgtEl>
                                              <p:spTgt spid="20"/>
                                            </p:tgtEl>
                                            <p:attrNameLst>
                                              <p:attrName>ppt_x</p:attrName>
                                            </p:attrNameLst>
                                          </p:cBhvr>
                                          <p:tavLst>
                                            <p:tav tm="0">
                                              <p:val>
                                                <p:strVal val="#ppt_x"/>
                                              </p:val>
                                            </p:tav>
                                            <p:tav tm="100000">
                                              <p:val>
                                                <p:strVal val="#ppt_x"/>
                                              </p:val>
                                            </p:tav>
                                          </p:tavLst>
                                        </p:anim>
                                        <p:anim calcmode="lin" valueType="num">
                                          <p:cBhvr additive="base">
                                            <p:cTn id="23" dur="750" fill="hold"/>
                                            <p:tgtEl>
                                              <p:spTgt spid="2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1" name="组合 1">
            <a:extLst>
              <a:ext uri="{FF2B5EF4-FFF2-40B4-BE49-F238E27FC236}">
                <a16:creationId xmlns="" xmlns:a16="http://schemas.microsoft.com/office/drawing/2014/main" id="{84AC17D9-7ACE-4D06-A597-7EAD3341C589}"/>
              </a:ext>
            </a:extLst>
          </p:cNvPr>
          <p:cNvGrpSpPr/>
          <p:nvPr/>
        </p:nvGrpSpPr>
        <p:grpSpPr>
          <a:xfrm>
            <a:off x="3071984" y="1309348"/>
            <a:ext cx="4003244" cy="3049332"/>
            <a:chOff x="2345004" y="1140592"/>
            <a:chExt cx="4003244" cy="3049332"/>
          </a:xfrm>
        </p:grpSpPr>
        <p:grpSp>
          <p:nvGrpSpPr>
            <p:cNvPr id="22" name="Group 1">
              <a:extLst>
                <a:ext uri="{FF2B5EF4-FFF2-40B4-BE49-F238E27FC236}">
                  <a16:creationId xmlns="" xmlns:a16="http://schemas.microsoft.com/office/drawing/2014/main" id="{ECBCF6D6-74E1-4B6F-AB94-900D2D2422CB}"/>
                </a:ext>
              </a:extLst>
            </p:cNvPr>
            <p:cNvGrpSpPr/>
            <p:nvPr/>
          </p:nvGrpSpPr>
          <p:grpSpPr>
            <a:xfrm>
              <a:off x="2773633" y="1514121"/>
              <a:ext cx="3103120" cy="2622176"/>
              <a:chOff x="6472238" y="2170113"/>
              <a:chExt cx="1271587" cy="1101725"/>
            </a:xfrm>
            <a:solidFill>
              <a:schemeClr val="accent5"/>
            </a:solidFill>
          </p:grpSpPr>
          <p:sp>
            <p:nvSpPr>
              <p:cNvPr id="28" name="Freeform: Shape 2">
                <a:extLst>
                  <a:ext uri="{FF2B5EF4-FFF2-40B4-BE49-F238E27FC236}">
                    <a16:creationId xmlns="" xmlns:a16="http://schemas.microsoft.com/office/drawing/2014/main" id="{F3E4AA06-2420-4123-8DFA-BC3852E4953D}"/>
                  </a:ext>
                </a:extLst>
              </p:cNvPr>
              <p:cNvSpPr>
                <a:spLocks/>
              </p:cNvSpPr>
              <p:nvPr/>
            </p:nvSpPr>
            <p:spPr bwMode="auto">
              <a:xfrm>
                <a:off x="6950075" y="2170113"/>
                <a:ext cx="536575" cy="741363"/>
              </a:xfrm>
              <a:custGeom>
                <a:avLst/>
                <a:gdLst>
                  <a:gd name="T0" fmla="*/ 119 w 298"/>
                  <a:gd name="T1" fmla="*/ 292 h 411"/>
                  <a:gd name="T2" fmla="*/ 122 w 298"/>
                  <a:gd name="T3" fmla="*/ 297 h 411"/>
                  <a:gd name="T4" fmla="*/ 288 w 298"/>
                  <a:gd name="T5" fmla="*/ 410 h 411"/>
                  <a:gd name="T6" fmla="*/ 291 w 298"/>
                  <a:gd name="T7" fmla="*/ 411 h 411"/>
                  <a:gd name="T8" fmla="*/ 294 w 298"/>
                  <a:gd name="T9" fmla="*/ 410 h 411"/>
                  <a:gd name="T10" fmla="*/ 297 w 298"/>
                  <a:gd name="T11" fmla="*/ 404 h 411"/>
                  <a:gd name="T12" fmla="*/ 274 w 298"/>
                  <a:gd name="T13" fmla="*/ 205 h 411"/>
                  <a:gd name="T14" fmla="*/ 270 w 298"/>
                  <a:gd name="T15" fmla="*/ 200 h 411"/>
                  <a:gd name="T16" fmla="*/ 264 w 298"/>
                  <a:gd name="T17" fmla="*/ 201 h 411"/>
                  <a:gd name="T18" fmla="*/ 234 w 298"/>
                  <a:gd name="T19" fmla="*/ 219 h 411"/>
                  <a:gd name="T20" fmla="*/ 99 w 298"/>
                  <a:gd name="T21" fmla="*/ 3 h 411"/>
                  <a:gd name="T22" fmla="*/ 94 w 298"/>
                  <a:gd name="T23" fmla="*/ 1 h 411"/>
                  <a:gd name="T24" fmla="*/ 88 w 298"/>
                  <a:gd name="T25" fmla="*/ 3 h 411"/>
                  <a:gd name="T26" fmla="*/ 3 w 298"/>
                  <a:gd name="T27" fmla="*/ 117 h 411"/>
                  <a:gd name="T28" fmla="*/ 4 w 298"/>
                  <a:gd name="T29" fmla="*/ 126 h 411"/>
                  <a:gd name="T30" fmla="*/ 13 w 298"/>
                  <a:gd name="T31" fmla="*/ 125 h 411"/>
                  <a:gd name="T32" fmla="*/ 93 w 298"/>
                  <a:gd name="T33" fmla="*/ 18 h 411"/>
                  <a:gd name="T34" fmla="*/ 223 w 298"/>
                  <a:gd name="T35" fmla="*/ 226 h 411"/>
                  <a:gd name="T36" fmla="*/ 200 w 298"/>
                  <a:gd name="T37" fmla="*/ 240 h 411"/>
                  <a:gd name="T38" fmla="*/ 96 w 298"/>
                  <a:gd name="T39" fmla="*/ 73 h 411"/>
                  <a:gd name="T40" fmla="*/ 91 w 298"/>
                  <a:gd name="T41" fmla="*/ 70 h 411"/>
                  <a:gd name="T42" fmla="*/ 85 w 298"/>
                  <a:gd name="T43" fmla="*/ 73 h 411"/>
                  <a:gd name="T44" fmla="*/ 34 w 298"/>
                  <a:gd name="T45" fmla="*/ 141 h 411"/>
                  <a:gd name="T46" fmla="*/ 35 w 298"/>
                  <a:gd name="T47" fmla="*/ 150 h 411"/>
                  <a:gd name="T48" fmla="*/ 44 w 298"/>
                  <a:gd name="T49" fmla="*/ 148 h 411"/>
                  <a:gd name="T50" fmla="*/ 90 w 298"/>
                  <a:gd name="T51" fmla="*/ 88 h 411"/>
                  <a:gd name="T52" fmla="*/ 189 w 298"/>
                  <a:gd name="T53" fmla="*/ 246 h 411"/>
                  <a:gd name="T54" fmla="*/ 166 w 298"/>
                  <a:gd name="T55" fmla="*/ 260 h 411"/>
                  <a:gd name="T56" fmla="*/ 93 w 298"/>
                  <a:gd name="T57" fmla="*/ 143 h 411"/>
                  <a:gd name="T58" fmla="*/ 88 w 298"/>
                  <a:gd name="T59" fmla="*/ 140 h 411"/>
                  <a:gd name="T60" fmla="*/ 82 w 298"/>
                  <a:gd name="T61" fmla="*/ 143 h 411"/>
                  <a:gd name="T62" fmla="*/ 66 w 298"/>
                  <a:gd name="T63" fmla="*/ 165 h 411"/>
                  <a:gd name="T64" fmla="*/ 67 w 298"/>
                  <a:gd name="T65" fmla="*/ 174 h 411"/>
                  <a:gd name="T66" fmla="*/ 76 w 298"/>
                  <a:gd name="T67" fmla="*/ 172 h 411"/>
                  <a:gd name="T68" fmla="*/ 87 w 298"/>
                  <a:gd name="T69" fmla="*/ 157 h 411"/>
                  <a:gd name="T70" fmla="*/ 155 w 298"/>
                  <a:gd name="T71" fmla="*/ 267 h 411"/>
                  <a:gd name="T72" fmla="*/ 122 w 298"/>
                  <a:gd name="T73" fmla="*/ 287 h 411"/>
                  <a:gd name="T74" fmla="*/ 119 w 298"/>
                  <a:gd name="T75" fmla="*/ 292 h 411"/>
                  <a:gd name="T76" fmla="*/ 262 w 298"/>
                  <a:gd name="T77" fmla="*/ 216 h 411"/>
                  <a:gd name="T78" fmla="*/ 283 w 298"/>
                  <a:gd name="T79" fmla="*/ 392 h 411"/>
                  <a:gd name="T80" fmla="*/ 137 w 298"/>
                  <a:gd name="T81" fmla="*/ 293 h 411"/>
                  <a:gd name="T82" fmla="*/ 262 w 298"/>
                  <a:gd name="T83" fmla="*/ 216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8" h="411">
                    <a:moveTo>
                      <a:pt x="119" y="292"/>
                    </a:moveTo>
                    <a:cubicBezTo>
                      <a:pt x="119" y="294"/>
                      <a:pt x="120" y="296"/>
                      <a:pt x="122" y="297"/>
                    </a:cubicBezTo>
                    <a:cubicBezTo>
                      <a:pt x="288" y="410"/>
                      <a:pt x="288" y="410"/>
                      <a:pt x="288" y="410"/>
                    </a:cubicBezTo>
                    <a:cubicBezTo>
                      <a:pt x="289" y="410"/>
                      <a:pt x="290" y="411"/>
                      <a:pt x="291" y="411"/>
                    </a:cubicBezTo>
                    <a:cubicBezTo>
                      <a:pt x="292" y="411"/>
                      <a:pt x="293" y="410"/>
                      <a:pt x="294" y="410"/>
                    </a:cubicBezTo>
                    <a:cubicBezTo>
                      <a:pt x="296" y="409"/>
                      <a:pt x="298" y="406"/>
                      <a:pt x="297" y="404"/>
                    </a:cubicBezTo>
                    <a:cubicBezTo>
                      <a:pt x="274" y="205"/>
                      <a:pt x="274" y="205"/>
                      <a:pt x="274" y="205"/>
                    </a:cubicBezTo>
                    <a:cubicBezTo>
                      <a:pt x="273" y="203"/>
                      <a:pt x="272" y="201"/>
                      <a:pt x="270" y="200"/>
                    </a:cubicBezTo>
                    <a:cubicBezTo>
                      <a:pt x="268" y="199"/>
                      <a:pt x="266" y="199"/>
                      <a:pt x="264" y="201"/>
                    </a:cubicBezTo>
                    <a:cubicBezTo>
                      <a:pt x="234" y="219"/>
                      <a:pt x="234" y="219"/>
                      <a:pt x="234" y="219"/>
                    </a:cubicBezTo>
                    <a:cubicBezTo>
                      <a:pt x="99" y="3"/>
                      <a:pt x="99" y="3"/>
                      <a:pt x="99" y="3"/>
                    </a:cubicBezTo>
                    <a:cubicBezTo>
                      <a:pt x="98" y="2"/>
                      <a:pt x="96" y="1"/>
                      <a:pt x="94" y="1"/>
                    </a:cubicBezTo>
                    <a:cubicBezTo>
                      <a:pt x="92" y="0"/>
                      <a:pt x="90" y="1"/>
                      <a:pt x="88" y="3"/>
                    </a:cubicBezTo>
                    <a:cubicBezTo>
                      <a:pt x="3" y="117"/>
                      <a:pt x="3" y="117"/>
                      <a:pt x="3" y="117"/>
                    </a:cubicBezTo>
                    <a:cubicBezTo>
                      <a:pt x="0" y="120"/>
                      <a:pt x="1" y="124"/>
                      <a:pt x="4" y="126"/>
                    </a:cubicBezTo>
                    <a:cubicBezTo>
                      <a:pt x="7" y="128"/>
                      <a:pt x="10" y="127"/>
                      <a:pt x="13" y="125"/>
                    </a:cubicBezTo>
                    <a:cubicBezTo>
                      <a:pt x="93" y="18"/>
                      <a:pt x="93" y="18"/>
                      <a:pt x="93" y="18"/>
                    </a:cubicBezTo>
                    <a:cubicBezTo>
                      <a:pt x="223" y="226"/>
                      <a:pt x="223" y="226"/>
                      <a:pt x="223" y="226"/>
                    </a:cubicBezTo>
                    <a:cubicBezTo>
                      <a:pt x="200" y="240"/>
                      <a:pt x="200" y="240"/>
                      <a:pt x="200" y="240"/>
                    </a:cubicBezTo>
                    <a:cubicBezTo>
                      <a:pt x="96" y="73"/>
                      <a:pt x="96" y="73"/>
                      <a:pt x="96" y="73"/>
                    </a:cubicBezTo>
                    <a:cubicBezTo>
                      <a:pt x="95" y="72"/>
                      <a:pt x="93" y="70"/>
                      <a:pt x="91" y="70"/>
                    </a:cubicBezTo>
                    <a:cubicBezTo>
                      <a:pt x="89" y="70"/>
                      <a:pt x="87" y="71"/>
                      <a:pt x="85" y="73"/>
                    </a:cubicBezTo>
                    <a:cubicBezTo>
                      <a:pt x="34" y="141"/>
                      <a:pt x="34" y="141"/>
                      <a:pt x="34" y="141"/>
                    </a:cubicBezTo>
                    <a:cubicBezTo>
                      <a:pt x="32" y="144"/>
                      <a:pt x="33" y="148"/>
                      <a:pt x="35" y="150"/>
                    </a:cubicBezTo>
                    <a:cubicBezTo>
                      <a:pt x="38" y="152"/>
                      <a:pt x="42" y="151"/>
                      <a:pt x="44" y="148"/>
                    </a:cubicBezTo>
                    <a:cubicBezTo>
                      <a:pt x="90" y="88"/>
                      <a:pt x="90" y="88"/>
                      <a:pt x="90" y="88"/>
                    </a:cubicBezTo>
                    <a:cubicBezTo>
                      <a:pt x="189" y="246"/>
                      <a:pt x="189" y="246"/>
                      <a:pt x="189" y="246"/>
                    </a:cubicBezTo>
                    <a:cubicBezTo>
                      <a:pt x="166" y="260"/>
                      <a:pt x="166" y="260"/>
                      <a:pt x="166" y="260"/>
                    </a:cubicBezTo>
                    <a:cubicBezTo>
                      <a:pt x="93" y="143"/>
                      <a:pt x="93" y="143"/>
                      <a:pt x="93" y="143"/>
                    </a:cubicBezTo>
                    <a:cubicBezTo>
                      <a:pt x="92" y="141"/>
                      <a:pt x="90" y="140"/>
                      <a:pt x="88" y="140"/>
                    </a:cubicBezTo>
                    <a:cubicBezTo>
                      <a:pt x="86" y="140"/>
                      <a:pt x="84" y="141"/>
                      <a:pt x="82" y="143"/>
                    </a:cubicBezTo>
                    <a:cubicBezTo>
                      <a:pt x="66" y="165"/>
                      <a:pt x="66" y="165"/>
                      <a:pt x="66" y="165"/>
                    </a:cubicBezTo>
                    <a:cubicBezTo>
                      <a:pt x="64" y="167"/>
                      <a:pt x="64" y="171"/>
                      <a:pt x="67" y="174"/>
                    </a:cubicBezTo>
                    <a:cubicBezTo>
                      <a:pt x="70" y="176"/>
                      <a:pt x="74" y="175"/>
                      <a:pt x="76" y="172"/>
                    </a:cubicBezTo>
                    <a:cubicBezTo>
                      <a:pt x="87" y="157"/>
                      <a:pt x="87" y="157"/>
                      <a:pt x="87" y="157"/>
                    </a:cubicBezTo>
                    <a:cubicBezTo>
                      <a:pt x="155" y="267"/>
                      <a:pt x="155" y="267"/>
                      <a:pt x="155" y="267"/>
                    </a:cubicBezTo>
                    <a:cubicBezTo>
                      <a:pt x="122" y="287"/>
                      <a:pt x="122" y="287"/>
                      <a:pt x="122" y="287"/>
                    </a:cubicBezTo>
                    <a:cubicBezTo>
                      <a:pt x="121" y="288"/>
                      <a:pt x="119" y="290"/>
                      <a:pt x="119" y="292"/>
                    </a:cubicBezTo>
                    <a:close/>
                    <a:moveTo>
                      <a:pt x="262" y="216"/>
                    </a:moveTo>
                    <a:cubicBezTo>
                      <a:pt x="283" y="392"/>
                      <a:pt x="283" y="392"/>
                      <a:pt x="283" y="392"/>
                    </a:cubicBezTo>
                    <a:cubicBezTo>
                      <a:pt x="137" y="293"/>
                      <a:pt x="137" y="293"/>
                      <a:pt x="137" y="293"/>
                    </a:cubicBezTo>
                    <a:lnTo>
                      <a:pt x="262" y="216"/>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印品黑体" panose="00000500000000000000" pitchFamily="2" charset="-122"/>
                  <a:ea typeface="印品黑体" panose="00000500000000000000" pitchFamily="2" charset="-122"/>
                  <a:cs typeface="+mn-cs"/>
                  <a:sym typeface="印品黑体" panose="00000500000000000000" pitchFamily="2" charset="-122"/>
                </a:endParaRPr>
              </a:p>
            </p:txBody>
          </p:sp>
          <p:sp>
            <p:nvSpPr>
              <p:cNvPr id="29" name="Freeform: Shape 3">
                <a:extLst>
                  <a:ext uri="{FF2B5EF4-FFF2-40B4-BE49-F238E27FC236}">
                    <a16:creationId xmlns="" xmlns:a16="http://schemas.microsoft.com/office/drawing/2014/main" id="{32E76C3C-403F-454E-916D-872C7C815AD0}"/>
                  </a:ext>
                </a:extLst>
              </p:cNvPr>
              <p:cNvSpPr>
                <a:spLocks/>
              </p:cNvSpPr>
              <p:nvPr/>
            </p:nvSpPr>
            <p:spPr bwMode="auto">
              <a:xfrm>
                <a:off x="6826250" y="2906713"/>
                <a:ext cx="917575" cy="365125"/>
              </a:xfrm>
              <a:custGeom>
                <a:avLst/>
                <a:gdLst>
                  <a:gd name="T0" fmla="*/ 507 w 509"/>
                  <a:gd name="T1" fmla="*/ 150 h 203"/>
                  <a:gd name="T2" fmla="*/ 416 w 509"/>
                  <a:gd name="T3" fmla="*/ 3 h 203"/>
                  <a:gd name="T4" fmla="*/ 408 w 509"/>
                  <a:gd name="T5" fmla="*/ 1 h 203"/>
                  <a:gd name="T6" fmla="*/ 406 w 509"/>
                  <a:gd name="T7" fmla="*/ 10 h 203"/>
                  <a:gd name="T8" fmla="*/ 491 w 509"/>
                  <a:gd name="T9" fmla="*/ 147 h 203"/>
                  <a:gd name="T10" fmla="*/ 194 w 509"/>
                  <a:gd name="T11" fmla="*/ 147 h 203"/>
                  <a:gd name="T12" fmla="*/ 194 w 509"/>
                  <a:gd name="T13" fmla="*/ 120 h 203"/>
                  <a:gd name="T14" fmla="*/ 431 w 509"/>
                  <a:gd name="T15" fmla="*/ 120 h 203"/>
                  <a:gd name="T16" fmla="*/ 436 w 509"/>
                  <a:gd name="T17" fmla="*/ 116 h 203"/>
                  <a:gd name="T18" fmla="*/ 436 w 509"/>
                  <a:gd name="T19" fmla="*/ 110 h 203"/>
                  <a:gd name="T20" fmla="*/ 383 w 509"/>
                  <a:gd name="T21" fmla="*/ 24 h 203"/>
                  <a:gd name="T22" fmla="*/ 374 w 509"/>
                  <a:gd name="T23" fmla="*/ 22 h 203"/>
                  <a:gd name="T24" fmla="*/ 372 w 509"/>
                  <a:gd name="T25" fmla="*/ 31 h 203"/>
                  <a:gd name="T26" fmla="*/ 419 w 509"/>
                  <a:gd name="T27" fmla="*/ 107 h 203"/>
                  <a:gd name="T28" fmla="*/ 194 w 509"/>
                  <a:gd name="T29" fmla="*/ 107 h 203"/>
                  <a:gd name="T30" fmla="*/ 194 w 509"/>
                  <a:gd name="T31" fmla="*/ 80 h 203"/>
                  <a:gd name="T32" fmla="*/ 359 w 509"/>
                  <a:gd name="T33" fmla="*/ 80 h 203"/>
                  <a:gd name="T34" fmla="*/ 365 w 509"/>
                  <a:gd name="T35" fmla="*/ 77 h 203"/>
                  <a:gd name="T36" fmla="*/ 365 w 509"/>
                  <a:gd name="T37" fmla="*/ 70 h 203"/>
                  <a:gd name="T38" fmla="*/ 349 w 509"/>
                  <a:gd name="T39" fmla="*/ 45 h 203"/>
                  <a:gd name="T40" fmla="*/ 340 w 509"/>
                  <a:gd name="T41" fmla="*/ 43 h 203"/>
                  <a:gd name="T42" fmla="*/ 338 w 509"/>
                  <a:gd name="T43" fmla="*/ 52 h 203"/>
                  <a:gd name="T44" fmla="*/ 348 w 509"/>
                  <a:gd name="T45" fmla="*/ 67 h 203"/>
                  <a:gd name="T46" fmla="*/ 194 w 509"/>
                  <a:gd name="T47" fmla="*/ 67 h 203"/>
                  <a:gd name="T48" fmla="*/ 194 w 509"/>
                  <a:gd name="T49" fmla="*/ 30 h 203"/>
                  <a:gd name="T50" fmla="*/ 191 w 509"/>
                  <a:gd name="T51" fmla="*/ 25 h 203"/>
                  <a:gd name="T52" fmla="*/ 185 w 509"/>
                  <a:gd name="T53" fmla="*/ 25 h 203"/>
                  <a:gd name="T54" fmla="*/ 3 w 509"/>
                  <a:gd name="T55" fmla="*/ 108 h 203"/>
                  <a:gd name="T56" fmla="*/ 0 w 509"/>
                  <a:gd name="T57" fmla="*/ 113 h 203"/>
                  <a:gd name="T58" fmla="*/ 3 w 509"/>
                  <a:gd name="T59" fmla="*/ 119 h 203"/>
                  <a:gd name="T60" fmla="*/ 185 w 509"/>
                  <a:gd name="T61" fmla="*/ 202 h 203"/>
                  <a:gd name="T62" fmla="*/ 188 w 509"/>
                  <a:gd name="T63" fmla="*/ 203 h 203"/>
                  <a:gd name="T64" fmla="*/ 191 w 509"/>
                  <a:gd name="T65" fmla="*/ 202 h 203"/>
                  <a:gd name="T66" fmla="*/ 194 w 509"/>
                  <a:gd name="T67" fmla="*/ 196 h 203"/>
                  <a:gd name="T68" fmla="*/ 194 w 509"/>
                  <a:gd name="T69" fmla="*/ 159 h 203"/>
                  <a:gd name="T70" fmla="*/ 502 w 509"/>
                  <a:gd name="T71" fmla="*/ 159 h 203"/>
                  <a:gd name="T72" fmla="*/ 507 w 509"/>
                  <a:gd name="T73" fmla="*/ 156 h 203"/>
                  <a:gd name="T74" fmla="*/ 507 w 509"/>
                  <a:gd name="T75" fmla="*/ 150 h 203"/>
                  <a:gd name="T76" fmla="*/ 182 w 509"/>
                  <a:gd name="T77" fmla="*/ 187 h 203"/>
                  <a:gd name="T78" fmla="*/ 21 w 509"/>
                  <a:gd name="T79" fmla="*/ 113 h 203"/>
                  <a:gd name="T80" fmla="*/ 182 w 509"/>
                  <a:gd name="T81" fmla="*/ 40 h 203"/>
                  <a:gd name="T82" fmla="*/ 182 w 509"/>
                  <a:gd name="T83" fmla="*/ 187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09" h="203">
                    <a:moveTo>
                      <a:pt x="507" y="150"/>
                    </a:moveTo>
                    <a:cubicBezTo>
                      <a:pt x="416" y="3"/>
                      <a:pt x="416" y="3"/>
                      <a:pt x="416" y="3"/>
                    </a:cubicBezTo>
                    <a:cubicBezTo>
                      <a:pt x="414" y="0"/>
                      <a:pt x="411" y="0"/>
                      <a:pt x="408" y="1"/>
                    </a:cubicBezTo>
                    <a:cubicBezTo>
                      <a:pt x="405" y="3"/>
                      <a:pt x="404" y="7"/>
                      <a:pt x="406" y="10"/>
                    </a:cubicBezTo>
                    <a:cubicBezTo>
                      <a:pt x="491" y="147"/>
                      <a:pt x="491" y="147"/>
                      <a:pt x="491" y="147"/>
                    </a:cubicBezTo>
                    <a:cubicBezTo>
                      <a:pt x="194" y="147"/>
                      <a:pt x="194" y="147"/>
                      <a:pt x="194" y="147"/>
                    </a:cubicBezTo>
                    <a:cubicBezTo>
                      <a:pt x="194" y="120"/>
                      <a:pt x="194" y="120"/>
                      <a:pt x="194" y="120"/>
                    </a:cubicBezTo>
                    <a:cubicBezTo>
                      <a:pt x="431" y="120"/>
                      <a:pt x="431" y="120"/>
                      <a:pt x="431" y="120"/>
                    </a:cubicBezTo>
                    <a:cubicBezTo>
                      <a:pt x="433" y="120"/>
                      <a:pt x="435" y="118"/>
                      <a:pt x="436" y="116"/>
                    </a:cubicBezTo>
                    <a:cubicBezTo>
                      <a:pt x="437" y="114"/>
                      <a:pt x="437" y="112"/>
                      <a:pt x="436" y="110"/>
                    </a:cubicBezTo>
                    <a:cubicBezTo>
                      <a:pt x="383" y="24"/>
                      <a:pt x="383" y="24"/>
                      <a:pt x="383" y="24"/>
                    </a:cubicBezTo>
                    <a:cubicBezTo>
                      <a:pt x="381" y="21"/>
                      <a:pt x="377" y="20"/>
                      <a:pt x="374" y="22"/>
                    </a:cubicBezTo>
                    <a:cubicBezTo>
                      <a:pt x="371" y="24"/>
                      <a:pt x="370" y="28"/>
                      <a:pt x="372" y="31"/>
                    </a:cubicBezTo>
                    <a:cubicBezTo>
                      <a:pt x="419" y="107"/>
                      <a:pt x="419" y="107"/>
                      <a:pt x="419" y="107"/>
                    </a:cubicBezTo>
                    <a:cubicBezTo>
                      <a:pt x="194" y="107"/>
                      <a:pt x="194" y="107"/>
                      <a:pt x="194" y="107"/>
                    </a:cubicBezTo>
                    <a:cubicBezTo>
                      <a:pt x="194" y="80"/>
                      <a:pt x="194" y="80"/>
                      <a:pt x="194" y="80"/>
                    </a:cubicBezTo>
                    <a:cubicBezTo>
                      <a:pt x="359" y="80"/>
                      <a:pt x="359" y="80"/>
                      <a:pt x="359" y="80"/>
                    </a:cubicBezTo>
                    <a:cubicBezTo>
                      <a:pt x="362" y="80"/>
                      <a:pt x="364" y="79"/>
                      <a:pt x="365" y="77"/>
                    </a:cubicBezTo>
                    <a:cubicBezTo>
                      <a:pt x="366" y="75"/>
                      <a:pt x="366" y="72"/>
                      <a:pt x="365" y="70"/>
                    </a:cubicBezTo>
                    <a:cubicBezTo>
                      <a:pt x="349" y="45"/>
                      <a:pt x="349" y="45"/>
                      <a:pt x="349" y="45"/>
                    </a:cubicBezTo>
                    <a:cubicBezTo>
                      <a:pt x="347" y="42"/>
                      <a:pt x="343" y="41"/>
                      <a:pt x="340" y="43"/>
                    </a:cubicBezTo>
                    <a:cubicBezTo>
                      <a:pt x="337" y="45"/>
                      <a:pt x="337" y="49"/>
                      <a:pt x="338" y="52"/>
                    </a:cubicBezTo>
                    <a:cubicBezTo>
                      <a:pt x="348" y="67"/>
                      <a:pt x="348" y="67"/>
                      <a:pt x="348" y="67"/>
                    </a:cubicBezTo>
                    <a:cubicBezTo>
                      <a:pt x="194" y="67"/>
                      <a:pt x="194" y="67"/>
                      <a:pt x="194" y="67"/>
                    </a:cubicBezTo>
                    <a:cubicBezTo>
                      <a:pt x="194" y="30"/>
                      <a:pt x="194" y="30"/>
                      <a:pt x="194" y="30"/>
                    </a:cubicBezTo>
                    <a:cubicBezTo>
                      <a:pt x="194" y="28"/>
                      <a:pt x="193" y="26"/>
                      <a:pt x="191" y="25"/>
                    </a:cubicBezTo>
                    <a:cubicBezTo>
                      <a:pt x="190" y="24"/>
                      <a:pt x="187" y="24"/>
                      <a:pt x="185" y="25"/>
                    </a:cubicBezTo>
                    <a:cubicBezTo>
                      <a:pt x="3" y="108"/>
                      <a:pt x="3" y="108"/>
                      <a:pt x="3" y="108"/>
                    </a:cubicBezTo>
                    <a:cubicBezTo>
                      <a:pt x="1" y="109"/>
                      <a:pt x="0" y="111"/>
                      <a:pt x="0" y="113"/>
                    </a:cubicBezTo>
                    <a:cubicBezTo>
                      <a:pt x="0" y="116"/>
                      <a:pt x="1" y="118"/>
                      <a:pt x="3" y="119"/>
                    </a:cubicBezTo>
                    <a:cubicBezTo>
                      <a:pt x="185" y="202"/>
                      <a:pt x="185" y="202"/>
                      <a:pt x="185" y="202"/>
                    </a:cubicBezTo>
                    <a:cubicBezTo>
                      <a:pt x="186" y="202"/>
                      <a:pt x="187" y="203"/>
                      <a:pt x="188" y="203"/>
                    </a:cubicBezTo>
                    <a:cubicBezTo>
                      <a:pt x="189" y="203"/>
                      <a:pt x="190" y="202"/>
                      <a:pt x="191" y="202"/>
                    </a:cubicBezTo>
                    <a:cubicBezTo>
                      <a:pt x="193" y="200"/>
                      <a:pt x="194" y="198"/>
                      <a:pt x="194" y="196"/>
                    </a:cubicBezTo>
                    <a:cubicBezTo>
                      <a:pt x="194" y="159"/>
                      <a:pt x="194" y="159"/>
                      <a:pt x="194" y="159"/>
                    </a:cubicBezTo>
                    <a:cubicBezTo>
                      <a:pt x="502" y="159"/>
                      <a:pt x="502" y="159"/>
                      <a:pt x="502" y="159"/>
                    </a:cubicBezTo>
                    <a:cubicBezTo>
                      <a:pt x="504" y="159"/>
                      <a:pt x="506" y="158"/>
                      <a:pt x="507" y="156"/>
                    </a:cubicBezTo>
                    <a:cubicBezTo>
                      <a:pt x="509" y="154"/>
                      <a:pt x="508" y="152"/>
                      <a:pt x="507" y="150"/>
                    </a:cubicBezTo>
                    <a:close/>
                    <a:moveTo>
                      <a:pt x="182" y="187"/>
                    </a:moveTo>
                    <a:cubicBezTo>
                      <a:pt x="21" y="113"/>
                      <a:pt x="21" y="113"/>
                      <a:pt x="21" y="113"/>
                    </a:cubicBezTo>
                    <a:cubicBezTo>
                      <a:pt x="182" y="40"/>
                      <a:pt x="182" y="40"/>
                      <a:pt x="182" y="40"/>
                    </a:cubicBezTo>
                    <a:lnTo>
                      <a:pt x="182" y="187"/>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印品黑体" panose="00000500000000000000" pitchFamily="2" charset="-122"/>
                  <a:ea typeface="印品黑体" panose="00000500000000000000" pitchFamily="2" charset="-122"/>
                  <a:cs typeface="+mn-cs"/>
                  <a:sym typeface="印品黑体" panose="00000500000000000000" pitchFamily="2" charset="-122"/>
                </a:endParaRPr>
              </a:p>
            </p:txBody>
          </p:sp>
          <p:sp>
            <p:nvSpPr>
              <p:cNvPr id="31" name="Freeform: Shape 4">
                <a:extLst>
                  <a:ext uri="{FF2B5EF4-FFF2-40B4-BE49-F238E27FC236}">
                    <a16:creationId xmlns="" xmlns:a16="http://schemas.microsoft.com/office/drawing/2014/main" id="{DD2288AA-C19B-4A7F-8CBF-3E4C958ECF61}"/>
                  </a:ext>
                </a:extLst>
              </p:cNvPr>
              <p:cNvSpPr>
                <a:spLocks/>
              </p:cNvSpPr>
              <p:nvPr/>
            </p:nvSpPr>
            <p:spPr bwMode="auto">
              <a:xfrm>
                <a:off x="6472238" y="2474913"/>
                <a:ext cx="541338" cy="715963"/>
              </a:xfrm>
              <a:custGeom>
                <a:avLst/>
                <a:gdLst>
                  <a:gd name="T0" fmla="*/ 177 w 300"/>
                  <a:gd name="T1" fmla="*/ 305 h 397"/>
                  <a:gd name="T2" fmla="*/ 161 w 300"/>
                  <a:gd name="T3" fmla="*/ 305 h 397"/>
                  <a:gd name="T4" fmla="*/ 232 w 300"/>
                  <a:gd name="T5" fmla="*/ 190 h 397"/>
                  <a:gd name="T6" fmla="*/ 265 w 300"/>
                  <a:gd name="T7" fmla="*/ 211 h 397"/>
                  <a:gd name="T8" fmla="*/ 269 w 300"/>
                  <a:gd name="T9" fmla="*/ 212 h 397"/>
                  <a:gd name="T10" fmla="*/ 271 w 300"/>
                  <a:gd name="T11" fmla="*/ 211 h 397"/>
                  <a:gd name="T12" fmla="*/ 275 w 300"/>
                  <a:gd name="T13" fmla="*/ 206 h 397"/>
                  <a:gd name="T14" fmla="*/ 300 w 300"/>
                  <a:gd name="T15" fmla="*/ 8 h 397"/>
                  <a:gd name="T16" fmla="*/ 297 w 300"/>
                  <a:gd name="T17" fmla="*/ 2 h 397"/>
                  <a:gd name="T18" fmla="*/ 290 w 300"/>
                  <a:gd name="T19" fmla="*/ 2 h 397"/>
                  <a:gd name="T20" fmla="*/ 124 w 300"/>
                  <a:gd name="T21" fmla="*/ 113 h 397"/>
                  <a:gd name="T22" fmla="*/ 121 w 300"/>
                  <a:gd name="T23" fmla="*/ 119 h 397"/>
                  <a:gd name="T24" fmla="*/ 124 w 300"/>
                  <a:gd name="T25" fmla="*/ 124 h 397"/>
                  <a:gd name="T26" fmla="*/ 154 w 300"/>
                  <a:gd name="T27" fmla="*/ 142 h 397"/>
                  <a:gd name="T28" fmla="*/ 2 w 300"/>
                  <a:gd name="T29" fmla="*/ 387 h 397"/>
                  <a:gd name="T30" fmla="*/ 2 w 300"/>
                  <a:gd name="T31" fmla="*/ 393 h 397"/>
                  <a:gd name="T32" fmla="*/ 7 w 300"/>
                  <a:gd name="T33" fmla="*/ 397 h 397"/>
                  <a:gd name="T34" fmla="*/ 163 w 300"/>
                  <a:gd name="T35" fmla="*/ 397 h 397"/>
                  <a:gd name="T36" fmla="*/ 169 w 300"/>
                  <a:gd name="T37" fmla="*/ 390 h 397"/>
                  <a:gd name="T38" fmla="*/ 163 w 300"/>
                  <a:gd name="T39" fmla="*/ 384 h 397"/>
                  <a:gd name="T40" fmla="*/ 18 w 300"/>
                  <a:gd name="T41" fmla="*/ 384 h 397"/>
                  <a:gd name="T42" fmla="*/ 165 w 300"/>
                  <a:gd name="T43" fmla="*/ 149 h 397"/>
                  <a:gd name="T44" fmla="*/ 188 w 300"/>
                  <a:gd name="T45" fmla="*/ 163 h 397"/>
                  <a:gd name="T46" fmla="*/ 73 w 300"/>
                  <a:gd name="T47" fmla="*/ 347 h 397"/>
                  <a:gd name="T48" fmla="*/ 73 w 300"/>
                  <a:gd name="T49" fmla="*/ 354 h 397"/>
                  <a:gd name="T50" fmla="*/ 78 w 300"/>
                  <a:gd name="T51" fmla="*/ 357 h 397"/>
                  <a:gd name="T52" fmla="*/ 170 w 300"/>
                  <a:gd name="T53" fmla="*/ 357 h 397"/>
                  <a:gd name="T54" fmla="*/ 176 w 300"/>
                  <a:gd name="T55" fmla="*/ 351 h 397"/>
                  <a:gd name="T56" fmla="*/ 170 w 300"/>
                  <a:gd name="T57" fmla="*/ 344 h 397"/>
                  <a:gd name="T58" fmla="*/ 90 w 300"/>
                  <a:gd name="T59" fmla="*/ 344 h 397"/>
                  <a:gd name="T60" fmla="*/ 199 w 300"/>
                  <a:gd name="T61" fmla="*/ 170 h 397"/>
                  <a:gd name="T62" fmla="*/ 222 w 300"/>
                  <a:gd name="T63" fmla="*/ 184 h 397"/>
                  <a:gd name="T64" fmla="*/ 144 w 300"/>
                  <a:gd name="T65" fmla="*/ 308 h 397"/>
                  <a:gd name="T66" fmla="*/ 144 w 300"/>
                  <a:gd name="T67" fmla="*/ 314 h 397"/>
                  <a:gd name="T68" fmla="*/ 150 w 300"/>
                  <a:gd name="T69" fmla="*/ 317 h 397"/>
                  <a:gd name="T70" fmla="*/ 177 w 300"/>
                  <a:gd name="T71" fmla="*/ 317 h 397"/>
                  <a:gd name="T72" fmla="*/ 183 w 300"/>
                  <a:gd name="T73" fmla="*/ 311 h 397"/>
                  <a:gd name="T74" fmla="*/ 177 w 300"/>
                  <a:gd name="T75" fmla="*/ 305 h 397"/>
                  <a:gd name="T76" fmla="*/ 285 w 300"/>
                  <a:gd name="T77" fmla="*/ 20 h 397"/>
                  <a:gd name="T78" fmla="*/ 264 w 300"/>
                  <a:gd name="T79" fmla="*/ 195 h 397"/>
                  <a:gd name="T80" fmla="*/ 234 w 300"/>
                  <a:gd name="T81" fmla="*/ 177 h 397"/>
                  <a:gd name="T82" fmla="*/ 234 w 300"/>
                  <a:gd name="T83" fmla="*/ 176 h 397"/>
                  <a:gd name="T84" fmla="*/ 233 w 300"/>
                  <a:gd name="T85" fmla="*/ 176 h 397"/>
                  <a:gd name="T86" fmla="*/ 202 w 300"/>
                  <a:gd name="T87" fmla="*/ 157 h 397"/>
                  <a:gd name="T88" fmla="*/ 200 w 300"/>
                  <a:gd name="T89" fmla="*/ 155 h 397"/>
                  <a:gd name="T90" fmla="*/ 198 w 300"/>
                  <a:gd name="T91" fmla="*/ 155 h 397"/>
                  <a:gd name="T92" fmla="*/ 168 w 300"/>
                  <a:gd name="T93" fmla="*/ 136 h 397"/>
                  <a:gd name="T94" fmla="*/ 166 w 300"/>
                  <a:gd name="T95" fmla="*/ 134 h 397"/>
                  <a:gd name="T96" fmla="*/ 164 w 300"/>
                  <a:gd name="T97" fmla="*/ 134 h 397"/>
                  <a:gd name="T98" fmla="*/ 139 w 300"/>
                  <a:gd name="T99" fmla="*/ 118 h 397"/>
                  <a:gd name="T100" fmla="*/ 285 w 300"/>
                  <a:gd name="T101" fmla="*/ 20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00" h="397">
                    <a:moveTo>
                      <a:pt x="177" y="305"/>
                    </a:moveTo>
                    <a:cubicBezTo>
                      <a:pt x="161" y="305"/>
                      <a:pt x="161" y="305"/>
                      <a:pt x="161" y="305"/>
                    </a:cubicBezTo>
                    <a:cubicBezTo>
                      <a:pt x="232" y="190"/>
                      <a:pt x="232" y="190"/>
                      <a:pt x="232" y="190"/>
                    </a:cubicBezTo>
                    <a:cubicBezTo>
                      <a:pt x="265" y="211"/>
                      <a:pt x="265" y="211"/>
                      <a:pt x="265" y="211"/>
                    </a:cubicBezTo>
                    <a:cubicBezTo>
                      <a:pt x="266" y="211"/>
                      <a:pt x="268" y="212"/>
                      <a:pt x="269" y="212"/>
                    </a:cubicBezTo>
                    <a:cubicBezTo>
                      <a:pt x="270" y="212"/>
                      <a:pt x="271" y="212"/>
                      <a:pt x="271" y="211"/>
                    </a:cubicBezTo>
                    <a:cubicBezTo>
                      <a:pt x="273" y="210"/>
                      <a:pt x="275" y="208"/>
                      <a:pt x="275" y="206"/>
                    </a:cubicBezTo>
                    <a:cubicBezTo>
                      <a:pt x="300" y="8"/>
                      <a:pt x="300" y="8"/>
                      <a:pt x="300" y="8"/>
                    </a:cubicBezTo>
                    <a:cubicBezTo>
                      <a:pt x="300" y="5"/>
                      <a:pt x="299" y="3"/>
                      <a:pt x="297" y="2"/>
                    </a:cubicBezTo>
                    <a:cubicBezTo>
                      <a:pt x="295" y="0"/>
                      <a:pt x="292" y="0"/>
                      <a:pt x="290" y="2"/>
                    </a:cubicBezTo>
                    <a:cubicBezTo>
                      <a:pt x="124" y="113"/>
                      <a:pt x="124" y="113"/>
                      <a:pt x="124" y="113"/>
                    </a:cubicBezTo>
                    <a:cubicBezTo>
                      <a:pt x="122" y="114"/>
                      <a:pt x="121" y="116"/>
                      <a:pt x="121" y="119"/>
                    </a:cubicBezTo>
                    <a:cubicBezTo>
                      <a:pt x="121" y="121"/>
                      <a:pt x="122" y="123"/>
                      <a:pt x="124" y="124"/>
                    </a:cubicBezTo>
                    <a:cubicBezTo>
                      <a:pt x="154" y="142"/>
                      <a:pt x="154" y="142"/>
                      <a:pt x="154" y="142"/>
                    </a:cubicBezTo>
                    <a:cubicBezTo>
                      <a:pt x="2" y="387"/>
                      <a:pt x="2" y="387"/>
                      <a:pt x="2" y="387"/>
                    </a:cubicBezTo>
                    <a:cubicBezTo>
                      <a:pt x="1" y="389"/>
                      <a:pt x="0" y="391"/>
                      <a:pt x="2" y="393"/>
                    </a:cubicBezTo>
                    <a:cubicBezTo>
                      <a:pt x="3" y="395"/>
                      <a:pt x="5" y="397"/>
                      <a:pt x="7" y="397"/>
                    </a:cubicBezTo>
                    <a:cubicBezTo>
                      <a:pt x="163" y="397"/>
                      <a:pt x="163" y="397"/>
                      <a:pt x="163" y="397"/>
                    </a:cubicBezTo>
                    <a:cubicBezTo>
                      <a:pt x="166" y="397"/>
                      <a:pt x="169" y="394"/>
                      <a:pt x="169" y="390"/>
                    </a:cubicBezTo>
                    <a:cubicBezTo>
                      <a:pt x="169" y="387"/>
                      <a:pt x="166" y="384"/>
                      <a:pt x="163" y="384"/>
                    </a:cubicBezTo>
                    <a:cubicBezTo>
                      <a:pt x="18" y="384"/>
                      <a:pt x="18" y="384"/>
                      <a:pt x="18" y="384"/>
                    </a:cubicBezTo>
                    <a:cubicBezTo>
                      <a:pt x="165" y="149"/>
                      <a:pt x="165" y="149"/>
                      <a:pt x="165" y="149"/>
                    </a:cubicBezTo>
                    <a:cubicBezTo>
                      <a:pt x="188" y="163"/>
                      <a:pt x="188" y="163"/>
                      <a:pt x="188" y="163"/>
                    </a:cubicBezTo>
                    <a:cubicBezTo>
                      <a:pt x="73" y="347"/>
                      <a:pt x="73" y="347"/>
                      <a:pt x="73" y="347"/>
                    </a:cubicBezTo>
                    <a:cubicBezTo>
                      <a:pt x="72" y="349"/>
                      <a:pt x="72" y="352"/>
                      <a:pt x="73" y="354"/>
                    </a:cubicBezTo>
                    <a:cubicBezTo>
                      <a:pt x="74" y="356"/>
                      <a:pt x="76" y="357"/>
                      <a:pt x="78" y="357"/>
                    </a:cubicBezTo>
                    <a:cubicBezTo>
                      <a:pt x="170" y="357"/>
                      <a:pt x="170" y="357"/>
                      <a:pt x="170" y="357"/>
                    </a:cubicBezTo>
                    <a:cubicBezTo>
                      <a:pt x="173" y="357"/>
                      <a:pt x="176" y="354"/>
                      <a:pt x="176" y="351"/>
                    </a:cubicBezTo>
                    <a:cubicBezTo>
                      <a:pt x="176" y="347"/>
                      <a:pt x="173" y="344"/>
                      <a:pt x="170" y="344"/>
                    </a:cubicBezTo>
                    <a:cubicBezTo>
                      <a:pt x="90" y="344"/>
                      <a:pt x="90" y="344"/>
                      <a:pt x="90" y="344"/>
                    </a:cubicBezTo>
                    <a:cubicBezTo>
                      <a:pt x="199" y="170"/>
                      <a:pt x="199" y="170"/>
                      <a:pt x="199" y="170"/>
                    </a:cubicBezTo>
                    <a:cubicBezTo>
                      <a:pt x="222" y="184"/>
                      <a:pt x="222" y="184"/>
                      <a:pt x="222" y="184"/>
                    </a:cubicBezTo>
                    <a:cubicBezTo>
                      <a:pt x="144" y="308"/>
                      <a:pt x="144" y="308"/>
                      <a:pt x="144" y="308"/>
                    </a:cubicBezTo>
                    <a:cubicBezTo>
                      <a:pt x="143" y="310"/>
                      <a:pt x="143" y="312"/>
                      <a:pt x="144" y="314"/>
                    </a:cubicBezTo>
                    <a:cubicBezTo>
                      <a:pt x="145" y="316"/>
                      <a:pt x="147" y="317"/>
                      <a:pt x="150" y="317"/>
                    </a:cubicBezTo>
                    <a:cubicBezTo>
                      <a:pt x="177" y="317"/>
                      <a:pt x="177" y="317"/>
                      <a:pt x="177" y="317"/>
                    </a:cubicBezTo>
                    <a:cubicBezTo>
                      <a:pt x="180" y="317"/>
                      <a:pt x="183" y="315"/>
                      <a:pt x="183" y="311"/>
                    </a:cubicBezTo>
                    <a:cubicBezTo>
                      <a:pt x="183" y="308"/>
                      <a:pt x="180" y="305"/>
                      <a:pt x="177" y="305"/>
                    </a:cubicBezTo>
                    <a:close/>
                    <a:moveTo>
                      <a:pt x="285" y="20"/>
                    </a:moveTo>
                    <a:cubicBezTo>
                      <a:pt x="264" y="195"/>
                      <a:pt x="264" y="195"/>
                      <a:pt x="264" y="195"/>
                    </a:cubicBezTo>
                    <a:cubicBezTo>
                      <a:pt x="234" y="177"/>
                      <a:pt x="234" y="177"/>
                      <a:pt x="234" y="177"/>
                    </a:cubicBezTo>
                    <a:cubicBezTo>
                      <a:pt x="234" y="177"/>
                      <a:pt x="234" y="176"/>
                      <a:pt x="234" y="176"/>
                    </a:cubicBezTo>
                    <a:cubicBezTo>
                      <a:pt x="233" y="176"/>
                      <a:pt x="233" y="176"/>
                      <a:pt x="233" y="176"/>
                    </a:cubicBezTo>
                    <a:cubicBezTo>
                      <a:pt x="202" y="157"/>
                      <a:pt x="202" y="157"/>
                      <a:pt x="202" y="157"/>
                    </a:cubicBezTo>
                    <a:cubicBezTo>
                      <a:pt x="201" y="156"/>
                      <a:pt x="201" y="156"/>
                      <a:pt x="200" y="155"/>
                    </a:cubicBezTo>
                    <a:cubicBezTo>
                      <a:pt x="199" y="155"/>
                      <a:pt x="199" y="155"/>
                      <a:pt x="198" y="155"/>
                    </a:cubicBezTo>
                    <a:cubicBezTo>
                      <a:pt x="168" y="136"/>
                      <a:pt x="168" y="136"/>
                      <a:pt x="168" y="136"/>
                    </a:cubicBezTo>
                    <a:cubicBezTo>
                      <a:pt x="168" y="136"/>
                      <a:pt x="167" y="135"/>
                      <a:pt x="166" y="134"/>
                    </a:cubicBezTo>
                    <a:cubicBezTo>
                      <a:pt x="166" y="134"/>
                      <a:pt x="165" y="134"/>
                      <a:pt x="164" y="134"/>
                    </a:cubicBezTo>
                    <a:cubicBezTo>
                      <a:pt x="139" y="118"/>
                      <a:pt x="139" y="118"/>
                      <a:pt x="139" y="118"/>
                    </a:cubicBezTo>
                    <a:lnTo>
                      <a:pt x="285" y="2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印品黑体" panose="00000500000000000000" pitchFamily="2" charset="-122"/>
                  <a:ea typeface="印品黑体" panose="00000500000000000000" pitchFamily="2" charset="-122"/>
                  <a:cs typeface="+mn-cs"/>
                  <a:sym typeface="印品黑体" panose="00000500000000000000" pitchFamily="2" charset="-122"/>
                </a:endParaRPr>
              </a:p>
            </p:txBody>
          </p:sp>
        </p:grpSp>
        <p:sp>
          <p:nvSpPr>
            <p:cNvPr id="23" name="Freeform: Shape 5">
              <a:extLst>
                <a:ext uri="{FF2B5EF4-FFF2-40B4-BE49-F238E27FC236}">
                  <a16:creationId xmlns="" xmlns:a16="http://schemas.microsoft.com/office/drawing/2014/main" id="{7DA02F93-E82B-4380-82E1-6476538966A7}"/>
                </a:ext>
              </a:extLst>
            </p:cNvPr>
            <p:cNvSpPr>
              <a:spLocks/>
            </p:cNvSpPr>
            <p:nvPr/>
          </p:nvSpPr>
          <p:spPr bwMode="auto">
            <a:xfrm>
              <a:off x="3939719" y="1140592"/>
              <a:ext cx="857250" cy="867965"/>
            </a:xfrm>
            <a:custGeom>
              <a:avLst/>
              <a:gdLst>
                <a:gd name="T0" fmla="*/ 50 w 280"/>
                <a:gd name="T1" fmla="*/ 52 h 294"/>
                <a:gd name="T2" fmla="*/ 50 w 280"/>
                <a:gd name="T3" fmla="*/ 241 h 294"/>
                <a:gd name="T4" fmla="*/ 230 w 280"/>
                <a:gd name="T5" fmla="*/ 241 h 294"/>
                <a:gd name="T6" fmla="*/ 230 w 280"/>
                <a:gd name="T7" fmla="*/ 52 h 294"/>
                <a:gd name="T8" fmla="*/ 50 w 280"/>
                <a:gd name="T9" fmla="*/ 52 h 294"/>
              </a:gdLst>
              <a:ahLst/>
              <a:cxnLst>
                <a:cxn ang="0">
                  <a:pos x="T0" y="T1"/>
                </a:cxn>
                <a:cxn ang="0">
                  <a:pos x="T2" y="T3"/>
                </a:cxn>
                <a:cxn ang="0">
                  <a:pos x="T4" y="T5"/>
                </a:cxn>
                <a:cxn ang="0">
                  <a:pos x="T6" y="T7"/>
                </a:cxn>
                <a:cxn ang="0">
                  <a:pos x="T8" y="T9"/>
                </a:cxn>
              </a:cxnLst>
              <a:rect l="0" t="0" r="r" b="b"/>
              <a:pathLst>
                <a:path w="280" h="294">
                  <a:moveTo>
                    <a:pt x="50" y="52"/>
                  </a:moveTo>
                  <a:cubicBezTo>
                    <a:pt x="0" y="104"/>
                    <a:pt x="0" y="189"/>
                    <a:pt x="50" y="241"/>
                  </a:cubicBezTo>
                  <a:cubicBezTo>
                    <a:pt x="99" y="294"/>
                    <a:pt x="181" y="294"/>
                    <a:pt x="230" y="241"/>
                  </a:cubicBezTo>
                  <a:cubicBezTo>
                    <a:pt x="280" y="189"/>
                    <a:pt x="280" y="104"/>
                    <a:pt x="230" y="52"/>
                  </a:cubicBezTo>
                  <a:cubicBezTo>
                    <a:pt x="181" y="0"/>
                    <a:pt x="99" y="0"/>
                    <a:pt x="50" y="52"/>
                  </a:cubicBezTo>
                  <a:close/>
                </a:path>
              </a:pathLst>
            </a:custGeom>
            <a:solidFill>
              <a:schemeClr val="accent4"/>
            </a:solidFill>
            <a:ln w="9525">
              <a:noFill/>
              <a:round/>
              <a:headEnd/>
              <a:tailEnd/>
            </a:ln>
          </p:spPr>
          <p:txBody>
            <a:bodyPr vert="horz" wrap="none" lIns="91440" tIns="45720" rIns="91440" bIns="45720" anchor="ctr" anchorCtr="0" compatLnSpc="1">
              <a:prstTxWarp prst="textNoShape">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ea"/>
                  <a:sym typeface="印品黑体" panose="00000500000000000000" pitchFamily="2" charset="-122"/>
                </a:rPr>
                <a:t>02</a:t>
              </a:r>
              <a:endParaRPr kumimoji="0" lang="zh-CN" altLang="en-US" sz="20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6" name="Freeform: Shape 7">
              <a:extLst>
                <a:ext uri="{FF2B5EF4-FFF2-40B4-BE49-F238E27FC236}">
                  <a16:creationId xmlns="" xmlns:a16="http://schemas.microsoft.com/office/drawing/2014/main" id="{DA788FD3-9F28-4C18-9212-8CBB7281A41A}"/>
                </a:ext>
              </a:extLst>
            </p:cNvPr>
            <p:cNvSpPr>
              <a:spLocks/>
            </p:cNvSpPr>
            <p:nvPr/>
          </p:nvSpPr>
          <p:spPr bwMode="auto">
            <a:xfrm>
              <a:off x="2345004" y="3306647"/>
              <a:ext cx="857250" cy="867965"/>
            </a:xfrm>
            <a:custGeom>
              <a:avLst/>
              <a:gdLst>
                <a:gd name="T0" fmla="*/ 50 w 280"/>
                <a:gd name="T1" fmla="*/ 52 h 294"/>
                <a:gd name="T2" fmla="*/ 50 w 280"/>
                <a:gd name="T3" fmla="*/ 241 h 294"/>
                <a:gd name="T4" fmla="*/ 231 w 280"/>
                <a:gd name="T5" fmla="*/ 241 h 294"/>
                <a:gd name="T6" fmla="*/ 231 w 280"/>
                <a:gd name="T7" fmla="*/ 52 h 294"/>
                <a:gd name="T8" fmla="*/ 50 w 280"/>
                <a:gd name="T9" fmla="*/ 52 h 294"/>
              </a:gdLst>
              <a:ahLst/>
              <a:cxnLst>
                <a:cxn ang="0">
                  <a:pos x="T0" y="T1"/>
                </a:cxn>
                <a:cxn ang="0">
                  <a:pos x="T2" y="T3"/>
                </a:cxn>
                <a:cxn ang="0">
                  <a:pos x="T4" y="T5"/>
                </a:cxn>
                <a:cxn ang="0">
                  <a:pos x="T6" y="T7"/>
                </a:cxn>
                <a:cxn ang="0">
                  <a:pos x="T8" y="T9"/>
                </a:cxn>
              </a:cxnLst>
              <a:rect l="0" t="0" r="r" b="b"/>
              <a:pathLst>
                <a:path w="280" h="294">
                  <a:moveTo>
                    <a:pt x="50" y="52"/>
                  </a:moveTo>
                  <a:cubicBezTo>
                    <a:pt x="0" y="104"/>
                    <a:pt x="0" y="189"/>
                    <a:pt x="50" y="241"/>
                  </a:cubicBezTo>
                  <a:cubicBezTo>
                    <a:pt x="100" y="294"/>
                    <a:pt x="181" y="294"/>
                    <a:pt x="231" y="241"/>
                  </a:cubicBezTo>
                  <a:cubicBezTo>
                    <a:pt x="280" y="189"/>
                    <a:pt x="280" y="104"/>
                    <a:pt x="231" y="52"/>
                  </a:cubicBezTo>
                  <a:cubicBezTo>
                    <a:pt x="181" y="0"/>
                    <a:pt x="100" y="0"/>
                    <a:pt x="50" y="52"/>
                  </a:cubicBezTo>
                  <a:close/>
                </a:path>
              </a:pathLst>
            </a:custGeom>
            <a:solidFill>
              <a:schemeClr val="accent3"/>
            </a:solidFill>
            <a:ln w="9525">
              <a:noFill/>
              <a:round/>
              <a:headEnd/>
              <a:tailEnd/>
            </a:ln>
          </p:spPr>
          <p:txBody>
            <a:bodyPr vert="horz" wrap="none" lIns="91440" tIns="45720" rIns="91440" bIns="45720" anchor="ctr" anchorCtr="0" compatLnSpc="1">
              <a:prstTxWarp prst="textNoShape">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ea"/>
                  <a:sym typeface="印品黑体" panose="00000500000000000000" pitchFamily="2" charset="-122"/>
                </a:rPr>
                <a:t>01</a:t>
              </a:r>
              <a:endParaRPr kumimoji="0" lang="zh-CN" altLang="en-US" sz="20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7" name="Freeform: Shape 9">
              <a:extLst>
                <a:ext uri="{FF2B5EF4-FFF2-40B4-BE49-F238E27FC236}">
                  <a16:creationId xmlns="" xmlns:a16="http://schemas.microsoft.com/office/drawing/2014/main" id="{06B1EE85-FDC7-4E7D-B9FC-DB42D963BDF2}"/>
                </a:ext>
              </a:extLst>
            </p:cNvPr>
            <p:cNvSpPr>
              <a:spLocks/>
            </p:cNvSpPr>
            <p:nvPr/>
          </p:nvSpPr>
          <p:spPr bwMode="auto">
            <a:xfrm>
              <a:off x="5487426" y="3321959"/>
              <a:ext cx="860822" cy="867965"/>
            </a:xfrm>
            <a:custGeom>
              <a:avLst/>
              <a:gdLst>
                <a:gd name="T0" fmla="*/ 231 w 281"/>
                <a:gd name="T1" fmla="*/ 52 h 294"/>
                <a:gd name="T2" fmla="*/ 231 w 281"/>
                <a:gd name="T3" fmla="*/ 241 h 294"/>
                <a:gd name="T4" fmla="*/ 50 w 281"/>
                <a:gd name="T5" fmla="*/ 241 h 294"/>
                <a:gd name="T6" fmla="*/ 50 w 281"/>
                <a:gd name="T7" fmla="*/ 52 h 294"/>
                <a:gd name="T8" fmla="*/ 231 w 281"/>
                <a:gd name="T9" fmla="*/ 52 h 294"/>
              </a:gdLst>
              <a:ahLst/>
              <a:cxnLst>
                <a:cxn ang="0">
                  <a:pos x="T0" y="T1"/>
                </a:cxn>
                <a:cxn ang="0">
                  <a:pos x="T2" y="T3"/>
                </a:cxn>
                <a:cxn ang="0">
                  <a:pos x="T4" y="T5"/>
                </a:cxn>
                <a:cxn ang="0">
                  <a:pos x="T6" y="T7"/>
                </a:cxn>
                <a:cxn ang="0">
                  <a:pos x="T8" y="T9"/>
                </a:cxn>
              </a:cxnLst>
              <a:rect l="0" t="0" r="r" b="b"/>
              <a:pathLst>
                <a:path w="281" h="294">
                  <a:moveTo>
                    <a:pt x="231" y="52"/>
                  </a:moveTo>
                  <a:cubicBezTo>
                    <a:pt x="281" y="104"/>
                    <a:pt x="281" y="189"/>
                    <a:pt x="231" y="241"/>
                  </a:cubicBezTo>
                  <a:cubicBezTo>
                    <a:pt x="181" y="294"/>
                    <a:pt x="100" y="294"/>
                    <a:pt x="50" y="241"/>
                  </a:cubicBezTo>
                  <a:cubicBezTo>
                    <a:pt x="0" y="189"/>
                    <a:pt x="0" y="104"/>
                    <a:pt x="50" y="52"/>
                  </a:cubicBezTo>
                  <a:cubicBezTo>
                    <a:pt x="100" y="0"/>
                    <a:pt x="181" y="0"/>
                    <a:pt x="231" y="52"/>
                  </a:cubicBezTo>
                  <a:close/>
                </a:path>
              </a:pathLst>
            </a:custGeom>
            <a:solidFill>
              <a:schemeClr val="accent1"/>
            </a:solidFill>
            <a:ln w="9525">
              <a:noFill/>
              <a:round/>
              <a:headEnd/>
              <a:tailEnd/>
            </a:ln>
          </p:spPr>
          <p:txBody>
            <a:bodyPr vert="horz" wrap="none" lIns="91440" tIns="45720" rIns="91440" bIns="45720" anchor="ctr" anchorCtr="0" compatLnSpc="1">
              <a:prstTxWarp prst="textNoShape">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ea"/>
                  <a:sym typeface="印品黑体" panose="00000500000000000000" pitchFamily="2" charset="-122"/>
                </a:rPr>
                <a:t>03</a:t>
              </a:r>
              <a:endParaRPr kumimoji="0" lang="zh-CN" altLang="en-US" sz="20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ea"/>
                <a:sym typeface="印品黑体" panose="00000500000000000000" pitchFamily="2" charset="-122"/>
              </a:endParaRPr>
            </a:p>
          </p:txBody>
        </p:sp>
      </p:grpSp>
      <p:grpSp>
        <p:nvGrpSpPr>
          <p:cNvPr id="33" name="组合 17">
            <a:extLst>
              <a:ext uri="{FF2B5EF4-FFF2-40B4-BE49-F238E27FC236}">
                <a16:creationId xmlns="" xmlns:a16="http://schemas.microsoft.com/office/drawing/2014/main" id="{32548220-2E6C-458D-B099-F63D639896BA}"/>
              </a:ext>
            </a:extLst>
          </p:cNvPr>
          <p:cNvGrpSpPr/>
          <p:nvPr/>
        </p:nvGrpSpPr>
        <p:grpSpPr>
          <a:xfrm>
            <a:off x="594133" y="942165"/>
            <a:ext cx="11597867" cy="2928377"/>
            <a:chOff x="-714163" y="773409"/>
            <a:chExt cx="11597867" cy="2928377"/>
          </a:xfrm>
        </p:grpSpPr>
        <p:sp>
          <p:nvSpPr>
            <p:cNvPr id="34" name="TextBox 13">
              <a:extLst>
                <a:ext uri="{FF2B5EF4-FFF2-40B4-BE49-F238E27FC236}">
                  <a16:creationId xmlns="" xmlns:a16="http://schemas.microsoft.com/office/drawing/2014/main" id="{A01F3F42-E7EE-4F7B-B98E-3CDAAB2899A7}"/>
                </a:ext>
              </a:extLst>
            </p:cNvPr>
            <p:cNvSpPr txBox="1"/>
            <p:nvPr/>
          </p:nvSpPr>
          <p:spPr>
            <a:xfrm>
              <a:off x="5766932" y="2904506"/>
              <a:ext cx="4601214" cy="294023"/>
            </a:xfrm>
            <a:prstGeom prst="rect">
              <a:avLst/>
            </a:prstGeom>
            <a:noFill/>
          </p:spPr>
          <p:txBody>
            <a:bodyPr wrap="square" lIns="109711" tIns="54855" rIns="109711" bIns="54855">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Chuẩn</a:t>
              </a:r>
              <a:r>
                <a:rPr kumimoji="0" lang="en-US" altLang="zh-CN"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bị</a:t>
              </a:r>
              <a:r>
                <a:rPr kumimoji="0" lang="en-US" altLang="zh-CN"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bài</a:t>
              </a:r>
              <a:r>
                <a:rPr kumimoji="0" lang="en-US" altLang="zh-CN"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 Nghe – </a:t>
              </a:r>
              <a:r>
                <a:rPr kumimoji="0" lang="en-US" altLang="zh-CN" sz="3600" b="0" i="0" u="none" strike="noStrike" kern="1200" cap="none" spc="0" normalizeH="0" baseline="0" noProof="0" dirty="0" err="1">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viết</a:t>
              </a:r>
              <a:r>
                <a:rPr kumimoji="0" lang="en-US" altLang="zh-CN"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Buổi</a:t>
              </a:r>
              <a:r>
                <a:rPr kumimoji="0" lang="en-US" altLang="zh-CN"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sáng</a:t>
              </a:r>
              <a:endParaRPr kumimoji="0" lang="zh-CN" altLang="en-US"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endParaRPr>
            </a:p>
          </p:txBody>
        </p:sp>
        <p:sp>
          <p:nvSpPr>
            <p:cNvPr id="35" name="TextBox 15">
              <a:extLst>
                <a:ext uri="{FF2B5EF4-FFF2-40B4-BE49-F238E27FC236}">
                  <a16:creationId xmlns="" xmlns:a16="http://schemas.microsoft.com/office/drawing/2014/main" id="{B1507874-0821-46D6-9A29-CCF6A195AA6A}"/>
                </a:ext>
              </a:extLst>
            </p:cNvPr>
            <p:cNvSpPr txBox="1"/>
            <p:nvPr/>
          </p:nvSpPr>
          <p:spPr>
            <a:xfrm>
              <a:off x="-714163" y="3339393"/>
              <a:ext cx="2513387" cy="362393"/>
            </a:xfrm>
            <a:prstGeom prst="rect">
              <a:avLst/>
            </a:prstGeom>
            <a:noFill/>
          </p:spPr>
          <p:txBody>
            <a:bodyPr wrap="square" lIns="109711" tIns="54855" rIns="109711" bIns="54855">
              <a:noAutofit/>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Xem</a:t>
              </a:r>
              <a:r>
                <a:rPr kumimoji="0" lang="en-US" altLang="zh-CN"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lại</a:t>
              </a:r>
              <a:r>
                <a:rPr kumimoji="0" lang="en-US" altLang="zh-CN"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bài</a:t>
              </a:r>
              <a:endParaRPr kumimoji="0" lang="zh-CN" altLang="en-US"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endParaRPr>
            </a:p>
          </p:txBody>
        </p:sp>
        <p:sp>
          <p:nvSpPr>
            <p:cNvPr id="36" name="TextBox 16">
              <a:extLst>
                <a:ext uri="{FF2B5EF4-FFF2-40B4-BE49-F238E27FC236}">
                  <a16:creationId xmlns="" xmlns:a16="http://schemas.microsoft.com/office/drawing/2014/main" id="{9BF4104C-0321-46D7-AF1A-271066CD0963}"/>
                </a:ext>
              </a:extLst>
            </p:cNvPr>
            <p:cNvSpPr txBox="1"/>
            <p:nvPr/>
          </p:nvSpPr>
          <p:spPr>
            <a:xfrm>
              <a:off x="4351641" y="773409"/>
              <a:ext cx="6532063" cy="362393"/>
            </a:xfrm>
            <a:prstGeom prst="rect">
              <a:avLst/>
            </a:prstGeom>
            <a:noFill/>
          </p:spPr>
          <p:txBody>
            <a:bodyPr wrap="square" lIns="109711" tIns="54855" rIns="109711" bIns="54855">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Chia </a:t>
              </a:r>
              <a:r>
                <a:rPr kumimoji="0" lang="en-US" altLang="zh-CN" sz="3600" b="0" i="0" u="none" strike="noStrike" kern="1200" cap="none" spc="0" normalizeH="0" baseline="0" noProof="0" dirty="0" err="1">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sẻ</a:t>
              </a:r>
              <a:r>
                <a:rPr kumimoji="0" lang="en-US" altLang="zh-CN"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tranh</a:t>
              </a:r>
              <a:r>
                <a:rPr kumimoji="0" lang="en-US" altLang="zh-CN"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vẽ</a:t>
              </a:r>
              <a:r>
                <a:rPr kumimoji="0" lang="en-US" altLang="zh-CN"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bầu</a:t>
              </a:r>
              <a:r>
                <a:rPr kumimoji="0" lang="en-US" altLang="zh-CN"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trời</a:t>
              </a:r>
              <a:r>
                <a:rPr kumimoji="0" lang="en-US" altLang="zh-CN"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cho</a:t>
              </a:r>
              <a:r>
                <a:rPr kumimoji="0" lang="en-US" altLang="zh-CN"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gia</a:t>
              </a:r>
              <a:r>
                <a:rPr kumimoji="0" lang="en-US" altLang="zh-CN"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đình</a:t>
              </a:r>
              <a:r>
                <a:rPr kumimoji="0" lang="en-US" altLang="zh-CN"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em</a:t>
              </a:r>
              <a:r>
                <a:rPr kumimoji="0" lang="en-US" altLang="zh-CN"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a:t>
              </a:r>
              <a:endParaRPr kumimoji="0" lang="zh-CN" altLang="en-US"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endParaRPr>
            </a:p>
          </p:txBody>
        </p:sp>
      </p:grpSp>
      <p:sp>
        <p:nvSpPr>
          <p:cNvPr id="37" name="Title 1">
            <a:extLst>
              <a:ext uri="{FF2B5EF4-FFF2-40B4-BE49-F238E27FC236}">
                <a16:creationId xmlns="" xmlns:a16="http://schemas.microsoft.com/office/drawing/2014/main" id="{7F81F148-FC28-429A-86C2-E6D464D69707}"/>
              </a:ext>
            </a:extLst>
          </p:cNvPr>
          <p:cNvSpPr txBox="1">
            <a:spLocks/>
          </p:cNvSpPr>
          <p:nvPr/>
        </p:nvSpPr>
        <p:spPr>
          <a:xfrm>
            <a:off x="808585" y="1123361"/>
            <a:ext cx="3096346"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6600" b="1" i="0" u="none" strike="noStrike" kern="1200" cap="none" spc="0" normalizeH="0" baseline="0" noProof="0" dirty="0">
                <a:ln>
                  <a:noFill/>
                </a:ln>
                <a:solidFill>
                  <a:srgbClr val="FF0000"/>
                </a:solidFill>
                <a:effectLst/>
                <a:uLnTx/>
                <a:uFillTx/>
                <a:latin typeface="Calibri"/>
                <a:ea typeface="印品黑体" panose="00000500000000000000" pitchFamily="2" charset="-122"/>
                <a:cs typeface="+mn-ea"/>
                <a:sym typeface="印品黑体" panose="00000500000000000000" pitchFamily="2" charset="-122"/>
              </a:rPr>
              <a:t>DẶN DÒ</a:t>
            </a:r>
            <a:endParaRPr kumimoji="0" lang="en-GB" altLang="zh-CN" sz="6600" b="1" i="0" u="none" strike="noStrike" kern="1200" cap="none" spc="0" normalizeH="0" baseline="0" noProof="0" dirty="0">
              <a:ln>
                <a:noFill/>
              </a:ln>
              <a:solidFill>
                <a:srgbClr val="FF0000"/>
              </a:solidFill>
              <a:effectLst/>
              <a:uLnTx/>
              <a:uFillTx/>
              <a:latin typeface="Calibri"/>
              <a:ea typeface="印品黑体" panose="00000500000000000000" pitchFamily="2" charset="-122"/>
              <a:cs typeface="+mn-ea"/>
              <a:sym typeface="印品黑体" panose="00000500000000000000" pitchFamily="2" charset="-122"/>
            </a:endParaRPr>
          </a:p>
        </p:txBody>
      </p:sp>
      <p:pic>
        <p:nvPicPr>
          <p:cNvPr id="38" name="图片 23">
            <a:extLst>
              <a:ext uri="{FF2B5EF4-FFF2-40B4-BE49-F238E27FC236}">
                <a16:creationId xmlns="" xmlns:a16="http://schemas.microsoft.com/office/drawing/2014/main" id="{0B29072A-3978-47F1-B688-626213ADF6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824241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31"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 calcmode="lin" valueType="num">
                                      <p:cBhvr>
                                        <p:cTn id="10" dur="1000" fill="hold"/>
                                        <p:tgtEl>
                                          <p:spTgt spid="21"/>
                                        </p:tgtEl>
                                        <p:attrNameLst>
                                          <p:attrName>ppt_w</p:attrName>
                                        </p:attrNameLst>
                                      </p:cBhvr>
                                      <p:tavLst>
                                        <p:tav tm="0">
                                          <p:val>
                                            <p:fltVal val="0"/>
                                          </p:val>
                                        </p:tav>
                                        <p:tav tm="100000">
                                          <p:val>
                                            <p:strVal val="#ppt_w"/>
                                          </p:val>
                                        </p:tav>
                                      </p:tavLst>
                                    </p:anim>
                                    <p:anim calcmode="lin" valueType="num">
                                      <p:cBhvr>
                                        <p:cTn id="11" dur="1000" fill="hold"/>
                                        <p:tgtEl>
                                          <p:spTgt spid="21"/>
                                        </p:tgtEl>
                                        <p:attrNameLst>
                                          <p:attrName>ppt_h</p:attrName>
                                        </p:attrNameLst>
                                      </p:cBhvr>
                                      <p:tavLst>
                                        <p:tav tm="0">
                                          <p:val>
                                            <p:fltVal val="0"/>
                                          </p:val>
                                        </p:tav>
                                        <p:tav tm="100000">
                                          <p:val>
                                            <p:strVal val="#ppt_h"/>
                                          </p:val>
                                        </p:tav>
                                      </p:tavLst>
                                    </p:anim>
                                    <p:anim calcmode="lin" valueType="num">
                                      <p:cBhvr>
                                        <p:cTn id="12" dur="1000" fill="hold"/>
                                        <p:tgtEl>
                                          <p:spTgt spid="21"/>
                                        </p:tgtEl>
                                        <p:attrNameLst>
                                          <p:attrName>style.rotation</p:attrName>
                                        </p:attrNameLst>
                                      </p:cBhvr>
                                      <p:tavLst>
                                        <p:tav tm="0">
                                          <p:val>
                                            <p:fltVal val="90"/>
                                          </p:val>
                                        </p:tav>
                                        <p:tav tm="100000">
                                          <p:val>
                                            <p:fltVal val="0"/>
                                          </p:val>
                                        </p:tav>
                                      </p:tavLst>
                                    </p:anim>
                                    <p:animEffect transition="in" filter="fade">
                                      <p:cBhvr>
                                        <p:cTn id="13" dur="1000"/>
                                        <p:tgtEl>
                                          <p:spTgt spid="21"/>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500" fill="hold"/>
                                        <p:tgtEl>
                                          <p:spTgt spid="33"/>
                                        </p:tgtEl>
                                        <p:attrNameLst>
                                          <p:attrName>ppt_w</p:attrName>
                                        </p:attrNameLst>
                                      </p:cBhvr>
                                      <p:tavLst>
                                        <p:tav tm="0">
                                          <p:val>
                                            <p:fltVal val="0"/>
                                          </p:val>
                                        </p:tav>
                                        <p:tav tm="100000">
                                          <p:val>
                                            <p:strVal val="#ppt_w"/>
                                          </p:val>
                                        </p:tav>
                                      </p:tavLst>
                                    </p:anim>
                                    <p:anim calcmode="lin" valueType="num">
                                      <p:cBhvr>
                                        <p:cTn id="17" dur="500" fill="hold"/>
                                        <p:tgtEl>
                                          <p:spTgt spid="33"/>
                                        </p:tgtEl>
                                        <p:attrNameLst>
                                          <p:attrName>ppt_h</p:attrName>
                                        </p:attrNameLst>
                                      </p:cBhvr>
                                      <p:tavLst>
                                        <p:tav tm="0">
                                          <p:val>
                                            <p:fltVal val="0"/>
                                          </p:val>
                                        </p:tav>
                                        <p:tav tm="100000">
                                          <p:val>
                                            <p:strVal val="#ppt_h"/>
                                          </p:val>
                                        </p:tav>
                                      </p:tavLst>
                                    </p:anim>
                                    <p:animEffect transition="in" filter="fade">
                                      <p:cBhvr>
                                        <p:cTn id="18" dur="500"/>
                                        <p:tgtEl>
                                          <p:spTgt spid="33"/>
                                        </p:tgtEl>
                                      </p:cBhvr>
                                    </p:animEffect>
                                  </p:childTnLst>
                                </p:cTn>
                              </p:par>
                              <p:par>
                                <p:cTn id="19" presetID="22" presetClass="entr" presetSubtype="4"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down)">
                                      <p:cBhvr>
                                        <p:cTn id="2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rgbClr val="F2F4C7"/>
            </a:gs>
            <a:gs pos="100000">
              <a:srgbClr val="C8E8D1"/>
            </a:gs>
          </a:gsLst>
          <a:lin ang="5400000" scaled="1"/>
        </a:grad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 xmlns:a16="http://schemas.microsoft.com/office/drawing/2014/main" id="{A5838AED-BCEA-43F1-B49B-498B07653A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7689" y="638628"/>
            <a:ext cx="3291474" cy="5581932"/>
          </a:xfrm>
          <a:prstGeom prst="rect">
            <a:avLst/>
          </a:prstGeom>
        </p:spPr>
      </p:pic>
      <p:pic>
        <p:nvPicPr>
          <p:cNvPr id="6" name="Picture 5">
            <a:extLst>
              <a:ext uri="{FF2B5EF4-FFF2-40B4-BE49-F238E27FC236}">
                <a16:creationId xmlns="" xmlns:a16="http://schemas.microsoft.com/office/drawing/2014/main" id="{361C2FA4-C368-4427-B704-F38FA423306E}"/>
              </a:ext>
            </a:extLst>
          </p:cNvPr>
          <p:cNvPicPr>
            <a:picLocks noChangeAspect="1"/>
          </p:cNvPicPr>
          <p:nvPr/>
        </p:nvPicPr>
        <p:blipFill>
          <a:blip r:embed="rId4"/>
          <a:stretch>
            <a:fillRect/>
          </a:stretch>
        </p:blipFill>
        <p:spPr>
          <a:xfrm>
            <a:off x="1249950" y="1522647"/>
            <a:ext cx="7492633" cy="3048264"/>
          </a:xfrm>
          <a:prstGeom prst="rect">
            <a:avLst/>
          </a:prstGeom>
        </p:spPr>
      </p:pic>
    </p:spTree>
    <p:extLst>
      <p:ext uri="{BB962C8B-B14F-4D97-AF65-F5344CB8AC3E}">
        <p14:creationId xmlns:p14="http://schemas.microsoft.com/office/powerpoint/2010/main" val="245377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17C3692C-0BA7-453D-AC2B-A4EA7D48AB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7389" y="3307446"/>
            <a:ext cx="2403828" cy="3172265"/>
          </a:xfrm>
          <a:prstGeom prst="rect">
            <a:avLst/>
          </a:prstGeom>
        </p:spPr>
      </p:pic>
      <p:grpSp>
        <p:nvGrpSpPr>
          <p:cNvPr id="11" name="Group 10">
            <a:extLst>
              <a:ext uri="{FF2B5EF4-FFF2-40B4-BE49-F238E27FC236}">
                <a16:creationId xmlns="" xmlns:a16="http://schemas.microsoft.com/office/drawing/2014/main" id="{3786FDBB-7540-47B6-A693-9456F6EF6869}"/>
              </a:ext>
            </a:extLst>
          </p:cNvPr>
          <p:cNvGrpSpPr/>
          <p:nvPr/>
        </p:nvGrpSpPr>
        <p:grpSpPr>
          <a:xfrm>
            <a:off x="762599" y="378289"/>
            <a:ext cx="10333408" cy="3954393"/>
            <a:chOff x="786659" y="435458"/>
            <a:chExt cx="10333408" cy="3954393"/>
          </a:xfrm>
        </p:grpSpPr>
        <p:grpSp>
          <p:nvGrpSpPr>
            <p:cNvPr id="12" name="Group 11">
              <a:extLst>
                <a:ext uri="{FF2B5EF4-FFF2-40B4-BE49-F238E27FC236}">
                  <a16:creationId xmlns="" xmlns:a16="http://schemas.microsoft.com/office/drawing/2014/main" id="{C9CF2764-A018-4FD7-8135-0A994A2DFA02}"/>
                </a:ext>
              </a:extLst>
            </p:cNvPr>
            <p:cNvGrpSpPr/>
            <p:nvPr/>
          </p:nvGrpSpPr>
          <p:grpSpPr>
            <a:xfrm>
              <a:off x="786659" y="2424091"/>
              <a:ext cx="3046467" cy="1965760"/>
              <a:chOff x="705587" y="2554858"/>
              <a:chExt cx="3152141" cy="1876089"/>
            </a:xfrm>
          </p:grpSpPr>
          <p:pic>
            <p:nvPicPr>
              <p:cNvPr id="19" name="Picture 18">
                <a:extLst>
                  <a:ext uri="{FF2B5EF4-FFF2-40B4-BE49-F238E27FC236}">
                    <a16:creationId xmlns="" xmlns:a16="http://schemas.microsoft.com/office/drawing/2014/main" id="{2ADDDE23-BACC-4D71-8AE1-688D5FDD17F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05587" y="2554858"/>
                <a:ext cx="3152141" cy="1876089"/>
              </a:xfrm>
              <a:prstGeom prst="rect">
                <a:avLst/>
              </a:prstGeom>
            </p:spPr>
          </p:pic>
          <p:sp>
            <p:nvSpPr>
              <p:cNvPr id="20" name="TextBox 19">
                <a:extLst>
                  <a:ext uri="{FF2B5EF4-FFF2-40B4-BE49-F238E27FC236}">
                    <a16:creationId xmlns="" xmlns:a16="http://schemas.microsoft.com/office/drawing/2014/main" id="{9BA8DB0E-645D-4CA2-B968-3BEAA606C45E}"/>
                  </a:ext>
                </a:extLst>
              </p:cNvPr>
              <p:cNvSpPr txBox="1"/>
              <p:nvPr/>
            </p:nvSpPr>
            <p:spPr>
              <a:xfrm>
                <a:off x="832493" y="3054830"/>
                <a:ext cx="2890604" cy="822463"/>
              </a:xfrm>
              <a:prstGeom prst="rect">
                <a:avLst/>
              </a:prstGeom>
              <a:noFill/>
            </p:spPr>
            <p:txBody>
              <a:bodyPr wrap="square" rtlCol="0">
                <a:spAutoFit/>
              </a:bodyPr>
              <a:lstStyle/>
              <a:p>
                <a:pPr algn="ctr" defTabSz="457200"/>
                <a:r>
                  <a:rPr lang="en-US" sz="5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MẮT DÕI </a:t>
                </a:r>
              </a:p>
            </p:txBody>
          </p:sp>
        </p:grpSp>
        <p:grpSp>
          <p:nvGrpSpPr>
            <p:cNvPr id="13" name="Group 12">
              <a:extLst>
                <a:ext uri="{FF2B5EF4-FFF2-40B4-BE49-F238E27FC236}">
                  <a16:creationId xmlns="" xmlns:a16="http://schemas.microsoft.com/office/drawing/2014/main" id="{96FC4A14-E1B0-4CBE-9F4C-CD8F42CDA7BA}"/>
                </a:ext>
              </a:extLst>
            </p:cNvPr>
            <p:cNvGrpSpPr/>
            <p:nvPr/>
          </p:nvGrpSpPr>
          <p:grpSpPr>
            <a:xfrm>
              <a:off x="4203175" y="435458"/>
              <a:ext cx="3626506" cy="1988633"/>
              <a:chOff x="4112621" y="566225"/>
              <a:chExt cx="3752300" cy="1897918"/>
            </a:xfrm>
          </p:grpSpPr>
          <p:pic>
            <p:nvPicPr>
              <p:cNvPr id="17" name="Picture 16">
                <a:extLst>
                  <a:ext uri="{FF2B5EF4-FFF2-40B4-BE49-F238E27FC236}">
                    <a16:creationId xmlns="" xmlns:a16="http://schemas.microsoft.com/office/drawing/2014/main" id="{B59A5DC5-E5C0-4414-B80D-9035A46091C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112621" y="566225"/>
                <a:ext cx="3752300" cy="1897918"/>
              </a:xfrm>
              <a:prstGeom prst="rect">
                <a:avLst/>
              </a:prstGeom>
            </p:spPr>
          </p:pic>
          <p:sp>
            <p:nvSpPr>
              <p:cNvPr id="18" name="TextBox 17">
                <a:extLst>
                  <a:ext uri="{FF2B5EF4-FFF2-40B4-BE49-F238E27FC236}">
                    <a16:creationId xmlns="" xmlns:a16="http://schemas.microsoft.com/office/drawing/2014/main" id="{68B6C8CB-FD14-49A3-9D27-29ECD5F11C26}"/>
                  </a:ext>
                </a:extLst>
              </p:cNvPr>
              <p:cNvSpPr txBox="1"/>
              <p:nvPr/>
            </p:nvSpPr>
            <p:spPr>
              <a:xfrm>
                <a:off x="4650696" y="983617"/>
                <a:ext cx="2890604" cy="822463"/>
              </a:xfrm>
              <a:prstGeom prst="rect">
                <a:avLst/>
              </a:prstGeom>
              <a:noFill/>
            </p:spPr>
            <p:txBody>
              <a:bodyPr wrap="square" rtlCol="0">
                <a:spAutoFit/>
              </a:bodyPr>
              <a:lstStyle/>
              <a:p>
                <a:pPr algn="ctr" defTabSz="457200"/>
                <a:r>
                  <a:rPr lang="en-US" sz="5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TAI NGHE</a:t>
                </a:r>
              </a:p>
            </p:txBody>
          </p:sp>
        </p:grpSp>
        <p:grpSp>
          <p:nvGrpSpPr>
            <p:cNvPr id="14" name="Group 13">
              <a:extLst>
                <a:ext uri="{FF2B5EF4-FFF2-40B4-BE49-F238E27FC236}">
                  <a16:creationId xmlns="" xmlns:a16="http://schemas.microsoft.com/office/drawing/2014/main" id="{50B78FED-9005-4808-9E7D-1BB533141685}"/>
                </a:ext>
              </a:extLst>
            </p:cNvPr>
            <p:cNvGrpSpPr/>
            <p:nvPr/>
          </p:nvGrpSpPr>
          <p:grpSpPr>
            <a:xfrm>
              <a:off x="8196251" y="2424091"/>
              <a:ext cx="2923816" cy="1965760"/>
              <a:chOff x="8116216" y="2554859"/>
              <a:chExt cx="3025235" cy="1876089"/>
            </a:xfrm>
          </p:grpSpPr>
          <p:pic>
            <p:nvPicPr>
              <p:cNvPr id="15" name="Picture 14">
                <a:extLst>
                  <a:ext uri="{FF2B5EF4-FFF2-40B4-BE49-F238E27FC236}">
                    <a16:creationId xmlns="" xmlns:a16="http://schemas.microsoft.com/office/drawing/2014/main" id="{12B5D370-6355-40DF-82A2-EA887725367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116216" y="2554859"/>
                <a:ext cx="2890603" cy="1876089"/>
              </a:xfrm>
              <a:prstGeom prst="rect">
                <a:avLst/>
              </a:prstGeom>
            </p:spPr>
          </p:pic>
          <p:sp>
            <p:nvSpPr>
              <p:cNvPr id="16" name="TextBox 15">
                <a:extLst>
                  <a:ext uri="{FF2B5EF4-FFF2-40B4-BE49-F238E27FC236}">
                    <a16:creationId xmlns="" xmlns:a16="http://schemas.microsoft.com/office/drawing/2014/main" id="{61970D4D-9D42-49AB-B306-D8484B924CD8}"/>
                  </a:ext>
                </a:extLst>
              </p:cNvPr>
              <p:cNvSpPr txBox="1"/>
              <p:nvPr/>
            </p:nvSpPr>
            <p:spPr>
              <a:xfrm>
                <a:off x="8250847" y="3074093"/>
                <a:ext cx="2890604" cy="822463"/>
              </a:xfrm>
              <a:prstGeom prst="rect">
                <a:avLst/>
              </a:prstGeom>
              <a:noFill/>
            </p:spPr>
            <p:txBody>
              <a:bodyPr wrap="square" rtlCol="0">
                <a:spAutoFit/>
              </a:bodyPr>
              <a:lstStyle/>
              <a:p>
                <a:pPr algn="ctr" defTabSz="457200"/>
                <a:r>
                  <a:rPr lang="en-US" sz="5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TAY DÒ</a:t>
                </a:r>
              </a:p>
            </p:txBody>
          </p:sp>
        </p:grpSp>
      </p:grpSp>
    </p:spTree>
    <p:extLst>
      <p:ext uri="{BB962C8B-B14F-4D97-AF65-F5344CB8AC3E}">
        <p14:creationId xmlns:p14="http://schemas.microsoft.com/office/powerpoint/2010/main" val="37574459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BC70C758-6E31-4C4C-A90C-99E77CB59341}"/>
              </a:ext>
            </a:extLst>
          </p:cNvPr>
          <p:cNvSpPr txBox="1"/>
          <p:nvPr/>
        </p:nvSpPr>
        <p:spPr>
          <a:xfrm>
            <a:off x="523875" y="1152525"/>
            <a:ext cx="11344275" cy="4200525"/>
          </a:xfrm>
          <a:prstGeom prst="rect">
            <a:avLst/>
          </a:prstGeom>
          <a:noFill/>
        </p:spPr>
        <p:txBody>
          <a:bodyPr wrap="square" rtlCol="0">
            <a:spAutoFit/>
          </a:bodyPr>
          <a:lstStyle/>
          <a:p>
            <a:endParaRPr lang="en-US" dirty="0"/>
          </a:p>
        </p:txBody>
      </p:sp>
      <p:grpSp>
        <p:nvGrpSpPr>
          <p:cNvPr id="11" name="Group 10">
            <a:extLst>
              <a:ext uri="{FF2B5EF4-FFF2-40B4-BE49-F238E27FC236}">
                <a16:creationId xmlns="" xmlns:a16="http://schemas.microsoft.com/office/drawing/2014/main" id="{D76E98CF-C4BF-40E3-9B88-F8A36A26881E}"/>
              </a:ext>
            </a:extLst>
          </p:cNvPr>
          <p:cNvGrpSpPr/>
          <p:nvPr/>
        </p:nvGrpSpPr>
        <p:grpSpPr>
          <a:xfrm>
            <a:off x="-85725" y="0"/>
            <a:ext cx="9667875" cy="6934200"/>
            <a:chOff x="1933575" y="1171576"/>
            <a:chExt cx="9067800" cy="5553074"/>
          </a:xfrm>
        </p:grpSpPr>
        <p:pic>
          <p:nvPicPr>
            <p:cNvPr id="14" name="Picture 13">
              <a:extLst>
                <a:ext uri="{FF2B5EF4-FFF2-40B4-BE49-F238E27FC236}">
                  <a16:creationId xmlns="" xmlns:a16="http://schemas.microsoft.com/office/drawing/2014/main" id="{C48C5F0D-8879-4661-BD5F-381360A8D317}"/>
                </a:ext>
              </a:extLst>
            </p:cNvPr>
            <p:cNvPicPr>
              <a:picLocks noChangeAspect="1"/>
            </p:cNvPicPr>
            <p:nvPr/>
          </p:nvPicPr>
          <p:blipFill>
            <a:blip r:embed="rId3"/>
            <a:stretch>
              <a:fillRect/>
            </a:stretch>
          </p:blipFill>
          <p:spPr>
            <a:xfrm>
              <a:off x="1933575" y="1181100"/>
              <a:ext cx="9067800" cy="5543550"/>
            </a:xfrm>
            <a:prstGeom prst="rect">
              <a:avLst/>
            </a:prstGeom>
            <a:ln>
              <a:noFill/>
            </a:ln>
            <a:effectLst>
              <a:softEdge rad="112500"/>
            </a:effectLst>
          </p:spPr>
        </p:pic>
        <p:pic>
          <p:nvPicPr>
            <p:cNvPr id="15" name="Picture 14">
              <a:extLst>
                <a:ext uri="{FF2B5EF4-FFF2-40B4-BE49-F238E27FC236}">
                  <a16:creationId xmlns="" xmlns:a16="http://schemas.microsoft.com/office/drawing/2014/main" id="{A2055231-3908-45D3-BC1B-7E63AF53F353}"/>
                </a:ext>
              </a:extLst>
            </p:cNvPr>
            <p:cNvPicPr>
              <a:picLocks noChangeAspect="1"/>
            </p:cNvPicPr>
            <p:nvPr/>
          </p:nvPicPr>
          <p:blipFill>
            <a:blip r:embed="rId4"/>
            <a:stretch>
              <a:fillRect/>
            </a:stretch>
          </p:blipFill>
          <p:spPr>
            <a:xfrm>
              <a:off x="1933575" y="1171576"/>
              <a:ext cx="6600826" cy="2524124"/>
            </a:xfrm>
            <a:prstGeom prst="rect">
              <a:avLst/>
            </a:prstGeom>
            <a:ln>
              <a:noFill/>
            </a:ln>
            <a:effectLst>
              <a:softEdge rad="112500"/>
            </a:effectLst>
          </p:spPr>
        </p:pic>
      </p:grpSp>
      <p:pic>
        <p:nvPicPr>
          <p:cNvPr id="16" name="Picture 15">
            <a:extLst>
              <a:ext uri="{FF2B5EF4-FFF2-40B4-BE49-F238E27FC236}">
                <a16:creationId xmlns="" xmlns:a16="http://schemas.microsoft.com/office/drawing/2014/main" id="{457A9485-BC87-43E6-90FF-58047C38C8C4}"/>
              </a:ext>
            </a:extLst>
          </p:cNvPr>
          <p:cNvPicPr>
            <a:picLocks noChangeAspect="1"/>
          </p:cNvPicPr>
          <p:nvPr/>
        </p:nvPicPr>
        <p:blipFill>
          <a:blip r:embed="rId5"/>
          <a:stretch>
            <a:fillRect/>
          </a:stretch>
        </p:blipFill>
        <p:spPr>
          <a:xfrm>
            <a:off x="4099301" y="-273771"/>
            <a:ext cx="3955642" cy="1777912"/>
          </a:xfrm>
          <a:prstGeom prst="rect">
            <a:avLst/>
          </a:prstGeom>
        </p:spPr>
      </p:pic>
      <p:sp>
        <p:nvSpPr>
          <p:cNvPr id="5" name="TextBox 4">
            <a:extLst>
              <a:ext uri="{FF2B5EF4-FFF2-40B4-BE49-F238E27FC236}">
                <a16:creationId xmlns="" xmlns:a16="http://schemas.microsoft.com/office/drawing/2014/main" id="{8446022D-A4B7-4998-A96D-0F6554DC049C}"/>
              </a:ext>
            </a:extLst>
          </p:cNvPr>
          <p:cNvSpPr txBox="1"/>
          <p:nvPr/>
        </p:nvSpPr>
        <p:spPr>
          <a:xfrm>
            <a:off x="453916" y="942646"/>
            <a:ext cx="11382374" cy="6063198"/>
          </a:xfrm>
          <a:prstGeom prst="rect">
            <a:avLst/>
          </a:prstGeom>
          <a:noFill/>
        </p:spPr>
        <p:txBody>
          <a:bodyPr wrap="square" rtlCol="0">
            <a:spAutoFit/>
          </a:bodyPr>
          <a:lstStyle/>
          <a:p>
            <a:pPr algn="just"/>
            <a:r>
              <a:rPr lang="en-US" sz="28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3000" b="1" i="0"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Ngẩng đầu nhìn lên trời, bạn thấy gì nào? Bạn có thể thấy những con chim đang bay, những vòm cây xanh biếc, những tia nắng xuyên qua đám mây trắng muốt như bông. Đôi khi bạn còn thấy những giọt mưa đang rơi xuống hay đàn bướm dập dờn trong gió nhẹ.</a:t>
            </a:r>
          </a:p>
          <a:p>
            <a:pPr algn="just"/>
            <a:r>
              <a:rPr lang="en-US" sz="3000" b="1" i="0"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vi-VN" sz="3000" b="1" i="0"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Bầu 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p>
          <a:p>
            <a:pPr algn="just"/>
            <a:r>
              <a:rPr lang="en-US" sz="3000" b="1" i="0"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vi-VN" sz="3000" b="1" i="0"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Bầu trời bao quanh Trái Đất và cung cấp không khí cho con người, loài vật và cây cối. Vì vậy, giữ bầu trời được trong lành chính là góp phần duy trì sự sống cho muôn loài.</a:t>
            </a:r>
          </a:p>
          <a:p>
            <a:pPr algn="r"/>
            <a:r>
              <a:rPr lang="vi-VN" sz="28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(Theo </a:t>
            </a:r>
            <a:r>
              <a:rPr lang="vi-VN" sz="2800" b="1" i="1"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Từ điển bách khoa toàn thư đầu tiên của tôi</a:t>
            </a:r>
            <a:r>
              <a:rPr lang="vi-VN" sz="28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a:t>
            </a:r>
          </a:p>
        </p:txBody>
      </p:sp>
    </p:spTree>
    <p:extLst>
      <p:ext uri="{BB962C8B-B14F-4D97-AF65-F5344CB8AC3E}">
        <p14:creationId xmlns:p14="http://schemas.microsoft.com/office/powerpoint/2010/main" val="814950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BC70C758-6E31-4C4C-A90C-99E77CB59341}"/>
              </a:ext>
            </a:extLst>
          </p:cNvPr>
          <p:cNvSpPr txBox="1"/>
          <p:nvPr/>
        </p:nvSpPr>
        <p:spPr>
          <a:xfrm>
            <a:off x="523875" y="1152525"/>
            <a:ext cx="11344275" cy="42005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a:ea typeface="微软雅黑"/>
              <a:cs typeface="+mn-cs"/>
            </a:endParaRPr>
          </a:p>
        </p:txBody>
      </p:sp>
      <p:grpSp>
        <p:nvGrpSpPr>
          <p:cNvPr id="11" name="Group 10">
            <a:extLst>
              <a:ext uri="{FF2B5EF4-FFF2-40B4-BE49-F238E27FC236}">
                <a16:creationId xmlns="" xmlns:a16="http://schemas.microsoft.com/office/drawing/2014/main" id="{D76E98CF-C4BF-40E3-9B88-F8A36A26881E}"/>
              </a:ext>
            </a:extLst>
          </p:cNvPr>
          <p:cNvGrpSpPr/>
          <p:nvPr/>
        </p:nvGrpSpPr>
        <p:grpSpPr>
          <a:xfrm>
            <a:off x="-85725" y="0"/>
            <a:ext cx="9667875" cy="6934200"/>
            <a:chOff x="1933575" y="1171576"/>
            <a:chExt cx="9067800" cy="5553074"/>
          </a:xfrm>
        </p:grpSpPr>
        <p:pic>
          <p:nvPicPr>
            <p:cNvPr id="14" name="Picture 13">
              <a:extLst>
                <a:ext uri="{FF2B5EF4-FFF2-40B4-BE49-F238E27FC236}">
                  <a16:creationId xmlns="" xmlns:a16="http://schemas.microsoft.com/office/drawing/2014/main" id="{C48C5F0D-8879-4661-BD5F-381360A8D317}"/>
                </a:ext>
              </a:extLst>
            </p:cNvPr>
            <p:cNvPicPr>
              <a:picLocks noChangeAspect="1"/>
            </p:cNvPicPr>
            <p:nvPr/>
          </p:nvPicPr>
          <p:blipFill>
            <a:blip r:embed="rId4"/>
            <a:stretch>
              <a:fillRect/>
            </a:stretch>
          </p:blipFill>
          <p:spPr>
            <a:xfrm>
              <a:off x="1933575" y="1181100"/>
              <a:ext cx="9067800" cy="5543550"/>
            </a:xfrm>
            <a:prstGeom prst="rect">
              <a:avLst/>
            </a:prstGeom>
            <a:ln>
              <a:noFill/>
            </a:ln>
            <a:effectLst>
              <a:softEdge rad="112500"/>
            </a:effectLst>
          </p:spPr>
        </p:pic>
        <p:pic>
          <p:nvPicPr>
            <p:cNvPr id="15" name="Picture 14">
              <a:extLst>
                <a:ext uri="{FF2B5EF4-FFF2-40B4-BE49-F238E27FC236}">
                  <a16:creationId xmlns="" xmlns:a16="http://schemas.microsoft.com/office/drawing/2014/main" id="{A2055231-3908-45D3-BC1B-7E63AF53F353}"/>
                </a:ext>
              </a:extLst>
            </p:cNvPr>
            <p:cNvPicPr>
              <a:picLocks noChangeAspect="1"/>
            </p:cNvPicPr>
            <p:nvPr/>
          </p:nvPicPr>
          <p:blipFill>
            <a:blip r:embed="rId5"/>
            <a:stretch>
              <a:fillRect/>
            </a:stretch>
          </p:blipFill>
          <p:spPr>
            <a:xfrm>
              <a:off x="1933575" y="1171576"/>
              <a:ext cx="6600826" cy="2524124"/>
            </a:xfrm>
            <a:prstGeom prst="rect">
              <a:avLst/>
            </a:prstGeom>
            <a:ln>
              <a:noFill/>
            </a:ln>
            <a:effectLst>
              <a:softEdge rad="112500"/>
            </a:effectLst>
          </p:spPr>
        </p:pic>
      </p:grpSp>
      <p:pic>
        <p:nvPicPr>
          <p:cNvPr id="16" name="Picture 15">
            <a:extLst>
              <a:ext uri="{FF2B5EF4-FFF2-40B4-BE49-F238E27FC236}">
                <a16:creationId xmlns="" xmlns:a16="http://schemas.microsoft.com/office/drawing/2014/main" id="{457A9485-BC87-43E6-90FF-58047C38C8C4}"/>
              </a:ext>
            </a:extLst>
          </p:cNvPr>
          <p:cNvPicPr>
            <a:picLocks noChangeAspect="1"/>
          </p:cNvPicPr>
          <p:nvPr/>
        </p:nvPicPr>
        <p:blipFill>
          <a:blip r:embed="rId6"/>
          <a:stretch>
            <a:fillRect/>
          </a:stretch>
        </p:blipFill>
        <p:spPr>
          <a:xfrm>
            <a:off x="4115067" y="-116116"/>
            <a:ext cx="3955642" cy="1777912"/>
          </a:xfrm>
          <a:prstGeom prst="rect">
            <a:avLst/>
          </a:prstGeom>
        </p:spPr>
      </p:pic>
      <p:sp>
        <p:nvSpPr>
          <p:cNvPr id="5" name="TextBox 4">
            <a:extLst>
              <a:ext uri="{FF2B5EF4-FFF2-40B4-BE49-F238E27FC236}">
                <a16:creationId xmlns="" xmlns:a16="http://schemas.microsoft.com/office/drawing/2014/main" id="{8446022D-A4B7-4998-A96D-0F6554DC049C}"/>
              </a:ext>
            </a:extLst>
          </p:cNvPr>
          <p:cNvSpPr txBox="1"/>
          <p:nvPr/>
        </p:nvSpPr>
        <p:spPr>
          <a:xfrm>
            <a:off x="422386" y="1005709"/>
            <a:ext cx="11382374" cy="60939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Ngẩng đầu nhìn lên trời, bạn thấy gì nào? Bạn có thể thấy những con chim đang bay, những vòm cây xanh biếc, những tia nắng xuyên qua đám mây trắng muốt như bông. Đôi khi bạn còn thấy </a:t>
            </a:r>
            <a:r>
              <a:rPr kumimoji="0" lang="en-US" sz="3000" b="1" i="0" u="none" strike="noStrike" kern="1200" cap="none" spc="0" normalizeH="0" baseline="0" noProof="0" dirty="0" err="1"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cả</a:t>
            </a:r>
            <a:r>
              <a:rPr kumimoji="0" lang="en-US" sz="3000" b="1" i="0" u="none" strike="noStrike" kern="1200" cap="none" spc="0" normalizeH="0" noProof="0" dirty="0"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000" b="1" i="0" u="none" strike="noStrike" kern="1200" cap="none" spc="0" normalizeH="0" baseline="0" noProof="0" dirty="0"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những </a:t>
            </a: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giọt mưa đang rơi xuống hay đàn bướm dập dờn trong gió nhẹ.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Bầu 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Bầu trời bao quanh Trái Đất và cung cấp không khí cho con người, loài vật và cây cối. Vì vậy, giữ bầu trời được trong lành chính là góp phần duy trì sự sống cho muôn loài.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a:t>
            </a:r>
            <a:r>
              <a:rPr kumimoji="0" lang="vi-VN" sz="3000" b="1" i="1"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 điển bách khoa toàn thư đầu tiên của tôi</a:t>
            </a:r>
            <a:r>
              <a:rPr kumimoji="0" lang="vi-VN" sz="3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grpSp>
        <p:nvGrpSpPr>
          <p:cNvPr id="9" name="组合 5">
            <a:extLst>
              <a:ext uri="{FF2B5EF4-FFF2-40B4-BE49-F238E27FC236}">
                <a16:creationId xmlns="" xmlns:a16="http://schemas.microsoft.com/office/drawing/2014/main" id="{80131505-583A-494F-A25C-5EFFFEBCB62F}"/>
              </a:ext>
            </a:extLst>
          </p:cNvPr>
          <p:cNvGrpSpPr/>
          <p:nvPr/>
        </p:nvGrpSpPr>
        <p:grpSpPr>
          <a:xfrm>
            <a:off x="223102" y="0"/>
            <a:ext cx="3758348" cy="957872"/>
            <a:chOff x="2954954" y="4334354"/>
            <a:chExt cx="6334189" cy="1214046"/>
          </a:xfrm>
        </p:grpSpPr>
        <p:sp>
          <p:nvSpPr>
            <p:cNvPr id="10" name="矩形 15">
              <a:extLst>
                <a:ext uri="{FF2B5EF4-FFF2-40B4-BE49-F238E27FC236}">
                  <a16:creationId xmlns="" xmlns:a16="http://schemas.microsoft.com/office/drawing/2014/main" id="{B809F569-16DE-4652-94A6-F34118BF9588}"/>
                </a:ext>
              </a:extLst>
            </p:cNvPr>
            <p:cNvSpPr/>
            <p:nvPr/>
          </p:nvSpPr>
          <p:spPr>
            <a:xfrm>
              <a:off x="3048503" y="4805889"/>
              <a:ext cx="6240640" cy="742511"/>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2" name="矩形 17">
              <a:extLst>
                <a:ext uri="{FF2B5EF4-FFF2-40B4-BE49-F238E27FC236}">
                  <a16:creationId xmlns="" xmlns:a16="http://schemas.microsoft.com/office/drawing/2014/main" id="{2BAFA65B-6837-493D-BD87-83885BAC52C9}"/>
                </a:ext>
              </a:extLst>
            </p:cNvPr>
            <p:cNvSpPr/>
            <p:nvPr/>
          </p:nvSpPr>
          <p:spPr>
            <a:xfrm>
              <a:off x="2954954" y="4503368"/>
              <a:ext cx="6240640" cy="797652"/>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3" name="矩形 19">
              <a:extLst>
                <a:ext uri="{FF2B5EF4-FFF2-40B4-BE49-F238E27FC236}">
                  <a16:creationId xmlns="" xmlns:a16="http://schemas.microsoft.com/office/drawing/2014/main" id="{EA29D948-323E-451B-A597-7940402405DA}"/>
                </a:ext>
              </a:extLst>
            </p:cNvPr>
            <p:cNvSpPr/>
            <p:nvPr/>
          </p:nvSpPr>
          <p:spPr>
            <a:xfrm>
              <a:off x="3010551" y="4334354"/>
              <a:ext cx="6247871" cy="937595"/>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Cùng</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chia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đoạn</a:t>
              </a:r>
              <a:endParaRPr kumimoji="0" lang="zh-CN"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grpSp>
      <p:sp>
        <p:nvSpPr>
          <p:cNvPr id="17" name="Oval 16">
            <a:extLst>
              <a:ext uri="{FF2B5EF4-FFF2-40B4-BE49-F238E27FC236}">
                <a16:creationId xmlns="" xmlns:a16="http://schemas.microsoft.com/office/drawing/2014/main" id="{89BFB8D2-636E-4350-A69A-40130C7AC0A1}"/>
              </a:ext>
            </a:extLst>
          </p:cNvPr>
          <p:cNvSpPr/>
          <p:nvPr/>
        </p:nvSpPr>
        <p:spPr>
          <a:xfrm>
            <a:off x="0" y="1099164"/>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1</a:t>
            </a:r>
          </a:p>
        </p:txBody>
      </p:sp>
      <p:sp>
        <p:nvSpPr>
          <p:cNvPr id="18" name="Oval 17">
            <a:extLst>
              <a:ext uri="{FF2B5EF4-FFF2-40B4-BE49-F238E27FC236}">
                <a16:creationId xmlns="" xmlns:a16="http://schemas.microsoft.com/office/drawing/2014/main" id="{48BCD09C-EFE0-45B4-A1A8-6E0BBA24BDAC}"/>
              </a:ext>
            </a:extLst>
          </p:cNvPr>
          <p:cNvSpPr/>
          <p:nvPr/>
        </p:nvSpPr>
        <p:spPr>
          <a:xfrm>
            <a:off x="0" y="2924023"/>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2</a:t>
            </a:r>
          </a:p>
        </p:txBody>
      </p:sp>
      <p:sp>
        <p:nvSpPr>
          <p:cNvPr id="19" name="Oval 18">
            <a:extLst>
              <a:ext uri="{FF2B5EF4-FFF2-40B4-BE49-F238E27FC236}">
                <a16:creationId xmlns="" xmlns:a16="http://schemas.microsoft.com/office/drawing/2014/main" id="{06A24384-E380-4C36-860D-C3A8A96DF692}"/>
              </a:ext>
            </a:extLst>
          </p:cNvPr>
          <p:cNvSpPr/>
          <p:nvPr/>
        </p:nvSpPr>
        <p:spPr>
          <a:xfrm>
            <a:off x="0" y="5152216"/>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3</a:t>
            </a:r>
          </a:p>
        </p:txBody>
      </p:sp>
      <p:grpSp>
        <p:nvGrpSpPr>
          <p:cNvPr id="2" name="组合 5">
            <a:extLst>
              <a:ext uri="{FF2B5EF4-FFF2-40B4-BE49-F238E27FC236}">
                <a16:creationId xmlns="" xmlns:a16="http://schemas.microsoft.com/office/drawing/2014/main" id="{5129C620-1CB0-265B-3B16-FCD0291E0DB5}"/>
              </a:ext>
            </a:extLst>
          </p:cNvPr>
          <p:cNvGrpSpPr/>
          <p:nvPr/>
        </p:nvGrpSpPr>
        <p:grpSpPr>
          <a:xfrm>
            <a:off x="233613" y="-162911"/>
            <a:ext cx="3726817" cy="957872"/>
            <a:chOff x="3008095" y="4334354"/>
            <a:chExt cx="6281048" cy="1214046"/>
          </a:xfrm>
        </p:grpSpPr>
        <p:sp>
          <p:nvSpPr>
            <p:cNvPr id="4" name="矩形 15">
              <a:extLst>
                <a:ext uri="{FF2B5EF4-FFF2-40B4-BE49-F238E27FC236}">
                  <a16:creationId xmlns="" xmlns:a16="http://schemas.microsoft.com/office/drawing/2014/main" id="{898D24CE-FEA8-4669-5714-A722C91255B3}"/>
                </a:ext>
              </a:extLst>
            </p:cNvPr>
            <p:cNvSpPr/>
            <p:nvPr/>
          </p:nvSpPr>
          <p:spPr>
            <a:xfrm>
              <a:off x="3048503" y="4805889"/>
              <a:ext cx="6240640" cy="742511"/>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6" name="矩形 17">
              <a:extLst>
                <a:ext uri="{FF2B5EF4-FFF2-40B4-BE49-F238E27FC236}">
                  <a16:creationId xmlns="" xmlns:a16="http://schemas.microsoft.com/office/drawing/2014/main" id="{219AD8FF-150D-6A64-AD9E-8A9E42AB7131}"/>
                </a:ext>
              </a:extLst>
            </p:cNvPr>
            <p:cNvSpPr/>
            <p:nvPr/>
          </p:nvSpPr>
          <p:spPr>
            <a:xfrm>
              <a:off x="3008095" y="4723169"/>
              <a:ext cx="6240639" cy="797652"/>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7" name="矩形 19">
              <a:extLst>
                <a:ext uri="{FF2B5EF4-FFF2-40B4-BE49-F238E27FC236}">
                  <a16:creationId xmlns="" xmlns:a16="http://schemas.microsoft.com/office/drawing/2014/main" id="{9D0F0778-1845-4752-6C5E-5F00FEBE1EA6}"/>
                </a:ext>
              </a:extLst>
            </p:cNvPr>
            <p:cNvSpPr/>
            <p:nvPr/>
          </p:nvSpPr>
          <p:spPr>
            <a:xfrm>
              <a:off x="3010551" y="4334354"/>
              <a:ext cx="6247871" cy="941089"/>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Đọc</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nối</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tiếp</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đoạn</a:t>
              </a:r>
              <a:endParaRPr kumimoji="0" lang="zh-CN"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grpSp>
    </p:spTree>
    <p:extLst>
      <p:ext uri="{BB962C8B-B14F-4D97-AF65-F5344CB8AC3E}">
        <p14:creationId xmlns:p14="http://schemas.microsoft.com/office/powerpoint/2010/main" val="689539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500" fill="hold"/>
                                        <p:tgtEl>
                                          <p:spTgt spid="2"/>
                                        </p:tgtEl>
                                        <p:attrNameLst>
                                          <p:attrName>ppt_w</p:attrName>
                                        </p:attrNameLst>
                                      </p:cBhvr>
                                      <p:tavLst>
                                        <p:tav tm="0">
                                          <p:val>
                                            <p:fltVal val="0"/>
                                          </p:val>
                                        </p:tav>
                                        <p:tav tm="100000">
                                          <p:val>
                                            <p:strVal val="#ppt_w"/>
                                          </p:val>
                                        </p:tav>
                                      </p:tavLst>
                                    </p:anim>
                                    <p:anim calcmode="lin" valueType="num">
                                      <p:cBhvr>
                                        <p:cTn id="30" dur="500" fill="hold"/>
                                        <p:tgtEl>
                                          <p:spTgt spid="2"/>
                                        </p:tgtEl>
                                        <p:attrNameLst>
                                          <p:attrName>ppt_h</p:attrName>
                                        </p:attrNameLst>
                                      </p:cBhvr>
                                      <p:tavLst>
                                        <p:tav tm="0">
                                          <p:val>
                                            <p:fltVal val="0"/>
                                          </p:val>
                                        </p:tav>
                                        <p:tav tm="100000">
                                          <p:val>
                                            <p:strVal val="#ppt_h"/>
                                          </p:val>
                                        </p:tav>
                                      </p:tavLst>
                                    </p:anim>
                                    <p:animEffect transition="in" filter="fade">
                                      <p:cBhvr>
                                        <p:cTn id="31" dur="500"/>
                                        <p:tgtEl>
                                          <p:spTgt spid="2"/>
                                        </p:tgtEl>
                                      </p:cBhvr>
                                    </p:animEffect>
                                  </p:childTnLst>
                                  <p:subTnLst>
                                    <p:audio>
                                      <p:cMediaNode>
                                        <p:cTn display="0" masterRel="sameClick">
                                          <p:stCondLst>
                                            <p:cond evt="begin" delay="0">
                                              <p:tn val="27"/>
                                            </p:cond>
                                          </p:stCondLst>
                                          <p:endCondLst>
                                            <p:cond evt="onStopAudio" delay="0">
                                              <p:tgtEl>
                                                <p:sldTgt/>
                                              </p:tgtEl>
                                            </p:cond>
                                          </p:endCondLst>
                                        </p:cTn>
                                        <p:tgtEl>
                                          <p:sndTgt r:embed="rId3"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 xmlns:a16="http://schemas.microsoft.com/office/drawing/2014/main" id="{E6E2C1AB-9D17-485E-83A3-B2C2AD46B488}"/>
              </a:ext>
            </a:extLst>
          </p:cNvPr>
          <p:cNvGrpSpPr/>
          <p:nvPr/>
        </p:nvGrpSpPr>
        <p:grpSpPr>
          <a:xfrm>
            <a:off x="276226" y="0"/>
            <a:ext cx="6372224" cy="1885950"/>
            <a:chOff x="1470025" y="0"/>
            <a:chExt cx="2924174" cy="1560136"/>
          </a:xfrm>
        </p:grpSpPr>
        <p:pic>
          <p:nvPicPr>
            <p:cNvPr id="6" name="图片 5">
              <a:extLst>
                <a:ext uri="{FF2B5EF4-FFF2-40B4-BE49-F238E27FC236}">
                  <a16:creationId xmlns="" xmlns:a16="http://schemas.microsoft.com/office/drawing/2014/main" id="{82627BDD-2FDE-4AC2-B2E5-BBE6FF43C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0025" y="0"/>
              <a:ext cx="2924174" cy="1560136"/>
            </a:xfrm>
            <a:prstGeom prst="rect">
              <a:avLst/>
            </a:prstGeom>
          </p:spPr>
        </p:pic>
        <p:sp>
          <p:nvSpPr>
            <p:cNvPr id="7" name="文本框 6">
              <a:extLst>
                <a:ext uri="{FF2B5EF4-FFF2-40B4-BE49-F238E27FC236}">
                  <a16:creationId xmlns="" xmlns:a16="http://schemas.microsoft.com/office/drawing/2014/main" id="{AAC70EFB-ECD5-4258-A087-C521C2D81654}"/>
                </a:ext>
              </a:extLst>
            </p:cNvPr>
            <p:cNvSpPr txBox="1"/>
            <p:nvPr/>
          </p:nvSpPr>
          <p:spPr>
            <a:xfrm>
              <a:off x="1825575" y="297258"/>
              <a:ext cx="2009141" cy="5855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F0000"/>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Luyện</a:t>
              </a:r>
              <a:r>
                <a:rPr kumimoji="0" lang="en-US" altLang="zh-CN" sz="4000" b="1" i="0" u="none" strike="noStrike" kern="1200" cap="none" spc="0" normalizeH="0" noProof="0" dirty="0">
                  <a:ln>
                    <a:noFill/>
                  </a:ln>
                  <a:solidFill>
                    <a:srgbClr val="FF0000"/>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đọc</a:t>
              </a:r>
              <a:r>
                <a:rPr kumimoji="0" lang="en-US" altLang="zh-CN" sz="4000" b="1" i="0" u="none" strike="noStrike" kern="1200" cap="none" spc="0" normalizeH="0" noProof="0" dirty="0">
                  <a:ln>
                    <a:noFill/>
                  </a:ln>
                  <a:solidFill>
                    <a:srgbClr val="FF0000"/>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từ</a:t>
              </a:r>
              <a:r>
                <a:rPr kumimoji="0" lang="en-US" altLang="zh-CN" sz="4000" b="1" i="0" u="none" strike="noStrike" kern="1200" cap="none" spc="0" normalizeH="0" noProof="0" dirty="0">
                  <a:ln>
                    <a:noFill/>
                  </a:ln>
                  <a:solidFill>
                    <a:srgbClr val="FF0000"/>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khó</a:t>
              </a:r>
              <a:endPar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5" name="Group 4">
            <a:extLst>
              <a:ext uri="{FF2B5EF4-FFF2-40B4-BE49-F238E27FC236}">
                <a16:creationId xmlns="" xmlns:a16="http://schemas.microsoft.com/office/drawing/2014/main" id="{DAD23F7D-F73A-4F76-9B66-63E5C897F904}"/>
              </a:ext>
            </a:extLst>
          </p:cNvPr>
          <p:cNvGrpSpPr/>
          <p:nvPr/>
        </p:nvGrpSpPr>
        <p:grpSpPr>
          <a:xfrm>
            <a:off x="410618" y="1435308"/>
            <a:ext cx="3338012" cy="2757488"/>
            <a:chOff x="7325768" y="2244933"/>
            <a:chExt cx="3338012" cy="2757488"/>
          </a:xfrm>
        </p:grpSpPr>
        <p:pic>
          <p:nvPicPr>
            <p:cNvPr id="4" name="图片 3" descr="图片包含 动物&#10;&#10;已生成高可信度的说明">
              <a:extLst>
                <a:ext uri="{FF2B5EF4-FFF2-40B4-BE49-F238E27FC236}">
                  <a16:creationId xmlns="" xmlns:a16="http://schemas.microsoft.com/office/drawing/2014/main" id="{70C1152E-324E-45E8-B264-518F754ADB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5768" y="2244933"/>
              <a:ext cx="3338012" cy="2757488"/>
            </a:xfrm>
            <a:prstGeom prst="rect">
              <a:avLst/>
            </a:prstGeom>
          </p:spPr>
        </p:pic>
        <p:sp>
          <p:nvSpPr>
            <p:cNvPr id="2" name="矩形 1">
              <a:extLst>
                <a:ext uri="{FF2B5EF4-FFF2-40B4-BE49-F238E27FC236}">
                  <a16:creationId xmlns="" xmlns:a16="http://schemas.microsoft.com/office/drawing/2014/main" id="{0373068A-5D0F-43C8-A54C-95375D99077A}"/>
                </a:ext>
              </a:extLst>
            </p:cNvPr>
            <p:cNvSpPr/>
            <p:nvPr/>
          </p:nvSpPr>
          <p:spPr>
            <a:xfrm>
              <a:off x="7891461" y="3473435"/>
              <a:ext cx="2081214"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xanh</a:t>
              </a:r>
              <a:r>
                <a:rPr kumimoji="1"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 </a:t>
              </a:r>
              <a:r>
                <a:rPr kumimoji="1"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biếc</a:t>
              </a:r>
              <a:endParaRPr kumimoji="1" lang="zh-CN"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endParaRPr>
            </a:p>
          </p:txBody>
        </p:sp>
      </p:grpSp>
      <p:grpSp>
        <p:nvGrpSpPr>
          <p:cNvPr id="9" name="Group 8">
            <a:extLst>
              <a:ext uri="{FF2B5EF4-FFF2-40B4-BE49-F238E27FC236}">
                <a16:creationId xmlns="" xmlns:a16="http://schemas.microsoft.com/office/drawing/2014/main" id="{A08221DC-03ED-47AA-9507-59E13FF31F78}"/>
              </a:ext>
            </a:extLst>
          </p:cNvPr>
          <p:cNvGrpSpPr/>
          <p:nvPr/>
        </p:nvGrpSpPr>
        <p:grpSpPr>
          <a:xfrm>
            <a:off x="3706268" y="1463883"/>
            <a:ext cx="3338012" cy="2757488"/>
            <a:chOff x="7325768" y="2244933"/>
            <a:chExt cx="3338012" cy="2757488"/>
          </a:xfrm>
        </p:grpSpPr>
        <p:pic>
          <p:nvPicPr>
            <p:cNvPr id="10" name="图片 3" descr="图片包含 动物&#10;&#10;已生成高可信度的说明">
              <a:extLst>
                <a:ext uri="{FF2B5EF4-FFF2-40B4-BE49-F238E27FC236}">
                  <a16:creationId xmlns="" xmlns:a16="http://schemas.microsoft.com/office/drawing/2014/main" id="{EB2DC629-246C-4BC3-9B34-D62AF51B93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5768" y="2244933"/>
              <a:ext cx="3338012" cy="2757488"/>
            </a:xfrm>
            <a:prstGeom prst="rect">
              <a:avLst/>
            </a:prstGeom>
          </p:spPr>
        </p:pic>
        <p:sp>
          <p:nvSpPr>
            <p:cNvPr id="12" name="矩形 1">
              <a:extLst>
                <a:ext uri="{FF2B5EF4-FFF2-40B4-BE49-F238E27FC236}">
                  <a16:creationId xmlns="" xmlns:a16="http://schemas.microsoft.com/office/drawing/2014/main" id="{09166927-2C41-4B3C-9109-A7402861C256}"/>
                </a:ext>
              </a:extLst>
            </p:cNvPr>
            <p:cNvSpPr/>
            <p:nvPr/>
          </p:nvSpPr>
          <p:spPr>
            <a:xfrm>
              <a:off x="7891461" y="3473435"/>
              <a:ext cx="2081214"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dập</a:t>
              </a:r>
              <a:r>
                <a:rPr kumimoji="1"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 </a:t>
              </a:r>
              <a:r>
                <a:rPr kumimoji="1"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dờn</a:t>
              </a:r>
              <a:endParaRPr kumimoji="1" lang="zh-CN"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endParaRPr>
            </a:p>
          </p:txBody>
        </p:sp>
      </p:grpSp>
      <p:grpSp>
        <p:nvGrpSpPr>
          <p:cNvPr id="13" name="Group 12">
            <a:extLst>
              <a:ext uri="{FF2B5EF4-FFF2-40B4-BE49-F238E27FC236}">
                <a16:creationId xmlns="" xmlns:a16="http://schemas.microsoft.com/office/drawing/2014/main" id="{C2831254-1BC1-4D9F-AA2F-FDD9CA0A7752}"/>
              </a:ext>
            </a:extLst>
          </p:cNvPr>
          <p:cNvGrpSpPr/>
          <p:nvPr/>
        </p:nvGrpSpPr>
        <p:grpSpPr>
          <a:xfrm>
            <a:off x="6935243" y="1425783"/>
            <a:ext cx="3338012" cy="2757488"/>
            <a:chOff x="7325768" y="2244933"/>
            <a:chExt cx="3338012" cy="2757488"/>
          </a:xfrm>
        </p:grpSpPr>
        <p:pic>
          <p:nvPicPr>
            <p:cNvPr id="14" name="图片 3" descr="图片包含 动物&#10;&#10;已生成高可信度的说明">
              <a:extLst>
                <a:ext uri="{FF2B5EF4-FFF2-40B4-BE49-F238E27FC236}">
                  <a16:creationId xmlns="" xmlns:a16="http://schemas.microsoft.com/office/drawing/2014/main" id="{95F2B590-8792-4601-BA8F-5F080436DB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5768" y="2244933"/>
              <a:ext cx="3338012" cy="2757488"/>
            </a:xfrm>
            <a:prstGeom prst="rect">
              <a:avLst/>
            </a:prstGeom>
          </p:spPr>
        </p:pic>
        <p:sp>
          <p:nvSpPr>
            <p:cNvPr id="15" name="矩形 1">
              <a:extLst>
                <a:ext uri="{FF2B5EF4-FFF2-40B4-BE49-F238E27FC236}">
                  <a16:creationId xmlns="" xmlns:a16="http://schemas.microsoft.com/office/drawing/2014/main" id="{2F1E4AD3-0F14-41D1-AA1B-128BC4DE636F}"/>
                </a:ext>
              </a:extLst>
            </p:cNvPr>
            <p:cNvSpPr/>
            <p:nvPr/>
          </p:nvSpPr>
          <p:spPr>
            <a:xfrm>
              <a:off x="7891461" y="3473435"/>
              <a:ext cx="2081214"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giọt</a:t>
              </a:r>
              <a:r>
                <a:rPr kumimoji="1"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 </a:t>
              </a:r>
              <a:r>
                <a:rPr kumimoji="1"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mưa</a:t>
              </a:r>
              <a:endParaRPr kumimoji="1" lang="zh-CN"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endParaRPr>
            </a:p>
          </p:txBody>
        </p:sp>
      </p:grpSp>
      <p:grpSp>
        <p:nvGrpSpPr>
          <p:cNvPr id="16" name="Group 15">
            <a:extLst>
              <a:ext uri="{FF2B5EF4-FFF2-40B4-BE49-F238E27FC236}">
                <a16:creationId xmlns="" xmlns:a16="http://schemas.microsoft.com/office/drawing/2014/main" id="{50E0C432-348B-4933-AAD7-8B84865FECF1}"/>
              </a:ext>
            </a:extLst>
          </p:cNvPr>
          <p:cNvGrpSpPr/>
          <p:nvPr/>
        </p:nvGrpSpPr>
        <p:grpSpPr>
          <a:xfrm>
            <a:off x="2334668" y="3378408"/>
            <a:ext cx="3338012" cy="2757488"/>
            <a:chOff x="7325768" y="2244933"/>
            <a:chExt cx="3338012" cy="2757488"/>
          </a:xfrm>
        </p:grpSpPr>
        <p:pic>
          <p:nvPicPr>
            <p:cNvPr id="17" name="图片 3" descr="图片包含 动物&#10;&#10;已生成高可信度的说明">
              <a:extLst>
                <a:ext uri="{FF2B5EF4-FFF2-40B4-BE49-F238E27FC236}">
                  <a16:creationId xmlns="" xmlns:a16="http://schemas.microsoft.com/office/drawing/2014/main" id="{B44AA4B4-FF06-4DC2-83FD-23773C505F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5768" y="2244933"/>
              <a:ext cx="3338012" cy="2757488"/>
            </a:xfrm>
            <a:prstGeom prst="rect">
              <a:avLst/>
            </a:prstGeom>
          </p:spPr>
        </p:pic>
        <p:sp>
          <p:nvSpPr>
            <p:cNvPr id="18" name="矩形 1">
              <a:extLst>
                <a:ext uri="{FF2B5EF4-FFF2-40B4-BE49-F238E27FC236}">
                  <a16:creationId xmlns="" xmlns:a16="http://schemas.microsoft.com/office/drawing/2014/main" id="{31D2A9EA-E5DA-4F11-838A-6F0FBC718723}"/>
                </a:ext>
              </a:extLst>
            </p:cNvPr>
            <p:cNvSpPr/>
            <p:nvPr/>
          </p:nvSpPr>
          <p:spPr>
            <a:xfrm>
              <a:off x="7891461" y="3473435"/>
              <a:ext cx="2081214"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rực</a:t>
              </a:r>
              <a:r>
                <a:rPr kumimoji="1"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 </a:t>
              </a:r>
              <a:r>
                <a:rPr kumimoji="1"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rỡ</a:t>
              </a:r>
              <a:endParaRPr kumimoji="1" lang="zh-CN"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endParaRPr>
            </a:p>
          </p:txBody>
        </p:sp>
      </p:grpSp>
      <p:grpSp>
        <p:nvGrpSpPr>
          <p:cNvPr id="19" name="Group 18">
            <a:extLst>
              <a:ext uri="{FF2B5EF4-FFF2-40B4-BE49-F238E27FC236}">
                <a16:creationId xmlns="" xmlns:a16="http://schemas.microsoft.com/office/drawing/2014/main" id="{F16E2537-4EF7-4708-8838-5AFB7C569EEF}"/>
              </a:ext>
            </a:extLst>
          </p:cNvPr>
          <p:cNvGrpSpPr/>
          <p:nvPr/>
        </p:nvGrpSpPr>
        <p:grpSpPr>
          <a:xfrm>
            <a:off x="5620793" y="3426033"/>
            <a:ext cx="3338012" cy="2757488"/>
            <a:chOff x="7325768" y="2244933"/>
            <a:chExt cx="3338012" cy="2757488"/>
          </a:xfrm>
        </p:grpSpPr>
        <p:pic>
          <p:nvPicPr>
            <p:cNvPr id="20" name="图片 3" descr="图片包含 动物&#10;&#10;已生成高可信度的说明">
              <a:extLst>
                <a:ext uri="{FF2B5EF4-FFF2-40B4-BE49-F238E27FC236}">
                  <a16:creationId xmlns="" xmlns:a16="http://schemas.microsoft.com/office/drawing/2014/main" id="{58C7BFAD-0633-4585-BF4E-4252FD9213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5768" y="2244933"/>
              <a:ext cx="3338012" cy="2757488"/>
            </a:xfrm>
            <a:prstGeom prst="rect">
              <a:avLst/>
            </a:prstGeom>
          </p:spPr>
        </p:pic>
        <p:sp>
          <p:nvSpPr>
            <p:cNvPr id="21" name="矩形 1">
              <a:extLst>
                <a:ext uri="{FF2B5EF4-FFF2-40B4-BE49-F238E27FC236}">
                  <a16:creationId xmlns="" xmlns:a16="http://schemas.microsoft.com/office/drawing/2014/main" id="{2F029EF3-C67A-4575-A782-F16D97629D99}"/>
                </a:ext>
              </a:extLst>
            </p:cNvPr>
            <p:cNvSpPr/>
            <p:nvPr/>
          </p:nvSpPr>
          <p:spPr>
            <a:xfrm>
              <a:off x="7891461" y="3473435"/>
              <a:ext cx="2081214"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sức</a:t>
              </a:r>
              <a:r>
                <a:rPr kumimoji="1"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 </a:t>
              </a:r>
              <a:r>
                <a:rPr kumimoji="1"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sống</a:t>
              </a:r>
              <a:endParaRPr kumimoji="1" lang="zh-CN"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endParaRPr>
            </a:p>
          </p:txBody>
        </p:sp>
      </p:grpSp>
    </p:spTree>
    <p:extLst>
      <p:ext uri="{BB962C8B-B14F-4D97-AF65-F5344CB8AC3E}">
        <p14:creationId xmlns:p14="http://schemas.microsoft.com/office/powerpoint/2010/main" val="2148318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0-#ppt_w/2"/>
                                          </p:val>
                                        </p:tav>
                                        <p:tav tm="100000">
                                          <p:val>
                                            <p:strVal val="#ppt_x"/>
                                          </p:val>
                                        </p:tav>
                                      </p:tavLst>
                                    </p:anim>
                                    <p:anim calcmode="lin" valueType="num">
                                      <p:cBhvr additive="base">
                                        <p:cTn id="14"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0-#ppt_w/2"/>
                                          </p:val>
                                        </p:tav>
                                        <p:tav tm="100000">
                                          <p:val>
                                            <p:strVal val="#ppt_x"/>
                                          </p:val>
                                        </p:tav>
                                      </p:tavLst>
                                    </p:anim>
                                    <p:anim calcmode="lin" valueType="num">
                                      <p:cBhvr additive="base">
                                        <p:cTn id="20"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0-#ppt_w/2"/>
                                          </p:val>
                                        </p:tav>
                                        <p:tav tm="100000">
                                          <p:val>
                                            <p:strVal val="#ppt_x"/>
                                          </p:val>
                                        </p:tav>
                                      </p:tavLst>
                                    </p:anim>
                                    <p:anim calcmode="lin" valueType="num">
                                      <p:cBhvr additive="base">
                                        <p:cTn id="26"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9"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0-#ppt_w/2"/>
                                          </p:val>
                                        </p:tav>
                                        <p:tav tm="100000">
                                          <p:val>
                                            <p:strVal val="#ppt_x"/>
                                          </p:val>
                                        </p:tav>
                                      </p:tavLst>
                                    </p:anim>
                                    <p:anim calcmode="lin" valueType="num">
                                      <p:cBhvr additive="base">
                                        <p:cTn id="32"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BC70C758-6E31-4C4C-A90C-99E77CB59341}"/>
              </a:ext>
            </a:extLst>
          </p:cNvPr>
          <p:cNvSpPr txBox="1"/>
          <p:nvPr/>
        </p:nvSpPr>
        <p:spPr>
          <a:xfrm>
            <a:off x="523875" y="1152525"/>
            <a:ext cx="11344275" cy="42005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a:ea typeface="微软雅黑"/>
              <a:cs typeface="+mn-cs"/>
            </a:endParaRPr>
          </a:p>
        </p:txBody>
      </p:sp>
      <p:grpSp>
        <p:nvGrpSpPr>
          <p:cNvPr id="11" name="Group 10">
            <a:extLst>
              <a:ext uri="{FF2B5EF4-FFF2-40B4-BE49-F238E27FC236}">
                <a16:creationId xmlns="" xmlns:a16="http://schemas.microsoft.com/office/drawing/2014/main" id="{D76E98CF-C4BF-40E3-9B88-F8A36A26881E}"/>
              </a:ext>
            </a:extLst>
          </p:cNvPr>
          <p:cNvGrpSpPr/>
          <p:nvPr/>
        </p:nvGrpSpPr>
        <p:grpSpPr>
          <a:xfrm>
            <a:off x="-259145" y="0"/>
            <a:ext cx="9667875" cy="6934200"/>
            <a:chOff x="1933575" y="1171576"/>
            <a:chExt cx="9067800" cy="5553074"/>
          </a:xfrm>
        </p:grpSpPr>
        <p:pic>
          <p:nvPicPr>
            <p:cNvPr id="14" name="Picture 13">
              <a:extLst>
                <a:ext uri="{FF2B5EF4-FFF2-40B4-BE49-F238E27FC236}">
                  <a16:creationId xmlns="" xmlns:a16="http://schemas.microsoft.com/office/drawing/2014/main" id="{C48C5F0D-8879-4661-BD5F-381360A8D317}"/>
                </a:ext>
              </a:extLst>
            </p:cNvPr>
            <p:cNvPicPr>
              <a:picLocks noChangeAspect="1"/>
            </p:cNvPicPr>
            <p:nvPr/>
          </p:nvPicPr>
          <p:blipFill>
            <a:blip r:embed="rId4"/>
            <a:stretch>
              <a:fillRect/>
            </a:stretch>
          </p:blipFill>
          <p:spPr>
            <a:xfrm>
              <a:off x="1933575" y="1181100"/>
              <a:ext cx="9067800" cy="5543550"/>
            </a:xfrm>
            <a:prstGeom prst="rect">
              <a:avLst/>
            </a:prstGeom>
            <a:ln>
              <a:noFill/>
            </a:ln>
            <a:effectLst>
              <a:softEdge rad="112500"/>
            </a:effectLst>
          </p:spPr>
        </p:pic>
        <p:pic>
          <p:nvPicPr>
            <p:cNvPr id="15" name="Picture 14">
              <a:extLst>
                <a:ext uri="{FF2B5EF4-FFF2-40B4-BE49-F238E27FC236}">
                  <a16:creationId xmlns="" xmlns:a16="http://schemas.microsoft.com/office/drawing/2014/main" id="{A2055231-3908-45D3-BC1B-7E63AF53F353}"/>
                </a:ext>
              </a:extLst>
            </p:cNvPr>
            <p:cNvPicPr>
              <a:picLocks noChangeAspect="1"/>
            </p:cNvPicPr>
            <p:nvPr/>
          </p:nvPicPr>
          <p:blipFill>
            <a:blip r:embed="rId5"/>
            <a:stretch>
              <a:fillRect/>
            </a:stretch>
          </p:blipFill>
          <p:spPr>
            <a:xfrm>
              <a:off x="1933575" y="1171576"/>
              <a:ext cx="6600826" cy="2524124"/>
            </a:xfrm>
            <a:prstGeom prst="rect">
              <a:avLst/>
            </a:prstGeom>
            <a:ln>
              <a:noFill/>
            </a:ln>
            <a:effectLst>
              <a:softEdge rad="112500"/>
            </a:effectLst>
          </p:spPr>
        </p:pic>
      </p:grpSp>
      <p:pic>
        <p:nvPicPr>
          <p:cNvPr id="16" name="Picture 15">
            <a:extLst>
              <a:ext uri="{FF2B5EF4-FFF2-40B4-BE49-F238E27FC236}">
                <a16:creationId xmlns="" xmlns:a16="http://schemas.microsoft.com/office/drawing/2014/main" id="{457A9485-BC87-43E6-90FF-58047C38C8C4}"/>
              </a:ext>
            </a:extLst>
          </p:cNvPr>
          <p:cNvPicPr>
            <a:picLocks noChangeAspect="1"/>
          </p:cNvPicPr>
          <p:nvPr/>
        </p:nvPicPr>
        <p:blipFill>
          <a:blip r:embed="rId6"/>
          <a:stretch>
            <a:fillRect/>
          </a:stretch>
        </p:blipFill>
        <p:spPr>
          <a:xfrm>
            <a:off x="4115067" y="-116116"/>
            <a:ext cx="3955642" cy="1777912"/>
          </a:xfrm>
          <a:prstGeom prst="rect">
            <a:avLst/>
          </a:prstGeom>
        </p:spPr>
      </p:pic>
      <p:sp>
        <p:nvSpPr>
          <p:cNvPr id="5" name="TextBox 4">
            <a:extLst>
              <a:ext uri="{FF2B5EF4-FFF2-40B4-BE49-F238E27FC236}">
                <a16:creationId xmlns="" xmlns:a16="http://schemas.microsoft.com/office/drawing/2014/main" id="{8446022D-A4B7-4998-A96D-0F6554DC049C}"/>
              </a:ext>
            </a:extLst>
          </p:cNvPr>
          <p:cNvSpPr txBox="1"/>
          <p:nvPr/>
        </p:nvSpPr>
        <p:spPr>
          <a:xfrm>
            <a:off x="422386" y="1005709"/>
            <a:ext cx="11382374" cy="60939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Ngẩng đầu nhìn lên trời, bạn thấy gì nào? Bạn có thể thấy những con chim đang bay, những vòm cây xanh biếc, những tia nắng xuyên qua đám mây trắng muốt như bông. Đôi khi bạn còn thấy những giọt mưa đang rơi xuống hay đàn bướm dập dờn trong gió nhẹ.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Bầu 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Bầu trời bao quanh Trái Đất và cung cấp không khí cho con người, loài vật và cây cối. Vì vậy, giữ bầu trời được trong lành chính là góp phần duy trì sự sống cho muôn loài.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a:t>
            </a:r>
            <a:r>
              <a:rPr kumimoji="0" lang="vi-VN" sz="3000" b="1" i="1"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 điển bách khoa toàn thư đầu tiên của tôi</a:t>
            </a:r>
            <a:r>
              <a:rPr kumimoji="0" lang="vi-VN" sz="3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grpSp>
        <p:nvGrpSpPr>
          <p:cNvPr id="9" name="组合 5">
            <a:extLst>
              <a:ext uri="{FF2B5EF4-FFF2-40B4-BE49-F238E27FC236}">
                <a16:creationId xmlns="" xmlns:a16="http://schemas.microsoft.com/office/drawing/2014/main" id="{80131505-583A-494F-A25C-5EFFFEBCB62F}"/>
              </a:ext>
            </a:extLst>
          </p:cNvPr>
          <p:cNvGrpSpPr/>
          <p:nvPr/>
        </p:nvGrpSpPr>
        <p:grpSpPr>
          <a:xfrm>
            <a:off x="145731" y="0"/>
            <a:ext cx="3725360" cy="957872"/>
            <a:chOff x="3010551" y="4334354"/>
            <a:chExt cx="6278592" cy="1214046"/>
          </a:xfrm>
        </p:grpSpPr>
        <p:sp>
          <p:nvSpPr>
            <p:cNvPr id="10" name="矩形 15">
              <a:extLst>
                <a:ext uri="{FF2B5EF4-FFF2-40B4-BE49-F238E27FC236}">
                  <a16:creationId xmlns="" xmlns:a16="http://schemas.microsoft.com/office/drawing/2014/main" id="{B809F569-16DE-4652-94A6-F34118BF9588}"/>
                </a:ext>
              </a:extLst>
            </p:cNvPr>
            <p:cNvSpPr/>
            <p:nvPr/>
          </p:nvSpPr>
          <p:spPr>
            <a:xfrm>
              <a:off x="3048503" y="4805889"/>
              <a:ext cx="6240640" cy="742511"/>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2" name="矩形 17">
              <a:extLst>
                <a:ext uri="{FF2B5EF4-FFF2-40B4-BE49-F238E27FC236}">
                  <a16:creationId xmlns="" xmlns:a16="http://schemas.microsoft.com/office/drawing/2014/main" id="{2BAFA65B-6837-493D-BD87-83885BAC52C9}"/>
                </a:ext>
              </a:extLst>
            </p:cNvPr>
            <p:cNvSpPr/>
            <p:nvPr/>
          </p:nvSpPr>
          <p:spPr>
            <a:xfrm>
              <a:off x="3034667" y="4543332"/>
              <a:ext cx="6240639" cy="797652"/>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3" name="矩形 19">
              <a:extLst>
                <a:ext uri="{FF2B5EF4-FFF2-40B4-BE49-F238E27FC236}">
                  <a16:creationId xmlns="" xmlns:a16="http://schemas.microsoft.com/office/drawing/2014/main" id="{EA29D948-323E-451B-A597-7940402405DA}"/>
                </a:ext>
              </a:extLst>
            </p:cNvPr>
            <p:cNvSpPr/>
            <p:nvPr/>
          </p:nvSpPr>
          <p:spPr>
            <a:xfrm>
              <a:off x="3010551" y="4334354"/>
              <a:ext cx="6247871" cy="937595"/>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Đọc</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nối</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tiếp</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đoạn</a:t>
              </a:r>
              <a:endParaRPr kumimoji="0" lang="zh-CN"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grpSp>
      <p:sp>
        <p:nvSpPr>
          <p:cNvPr id="17" name="Oval 16">
            <a:extLst>
              <a:ext uri="{FF2B5EF4-FFF2-40B4-BE49-F238E27FC236}">
                <a16:creationId xmlns="" xmlns:a16="http://schemas.microsoft.com/office/drawing/2014/main" id="{89BFB8D2-636E-4350-A69A-40130C7AC0A1}"/>
              </a:ext>
            </a:extLst>
          </p:cNvPr>
          <p:cNvSpPr/>
          <p:nvPr/>
        </p:nvSpPr>
        <p:spPr>
          <a:xfrm>
            <a:off x="0" y="1099164"/>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1</a:t>
            </a:r>
          </a:p>
        </p:txBody>
      </p:sp>
      <p:sp>
        <p:nvSpPr>
          <p:cNvPr id="18" name="Oval 17">
            <a:extLst>
              <a:ext uri="{FF2B5EF4-FFF2-40B4-BE49-F238E27FC236}">
                <a16:creationId xmlns="" xmlns:a16="http://schemas.microsoft.com/office/drawing/2014/main" id="{48BCD09C-EFE0-45B4-A1A8-6E0BBA24BDAC}"/>
              </a:ext>
            </a:extLst>
          </p:cNvPr>
          <p:cNvSpPr/>
          <p:nvPr/>
        </p:nvSpPr>
        <p:spPr>
          <a:xfrm>
            <a:off x="0" y="2924023"/>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2</a:t>
            </a:r>
          </a:p>
        </p:txBody>
      </p:sp>
      <p:sp>
        <p:nvSpPr>
          <p:cNvPr id="19" name="Oval 18">
            <a:extLst>
              <a:ext uri="{FF2B5EF4-FFF2-40B4-BE49-F238E27FC236}">
                <a16:creationId xmlns="" xmlns:a16="http://schemas.microsoft.com/office/drawing/2014/main" id="{06A24384-E380-4C36-860D-C3A8A96DF692}"/>
              </a:ext>
            </a:extLst>
          </p:cNvPr>
          <p:cNvSpPr/>
          <p:nvPr/>
        </p:nvSpPr>
        <p:spPr>
          <a:xfrm>
            <a:off x="0" y="5152216"/>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3</a:t>
            </a:r>
          </a:p>
        </p:txBody>
      </p:sp>
    </p:spTree>
    <p:extLst>
      <p:ext uri="{BB962C8B-B14F-4D97-AF65-F5344CB8AC3E}">
        <p14:creationId xmlns:p14="http://schemas.microsoft.com/office/powerpoint/2010/main" val="3482247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 xmlns:a16="http://schemas.microsoft.com/office/drawing/2014/main" id="{82627BDD-2FDE-4AC2-B2E5-BBE6FF43C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9325" y="69850"/>
            <a:ext cx="7381875" cy="1560136"/>
          </a:xfrm>
          <a:prstGeom prst="rect">
            <a:avLst/>
          </a:prstGeom>
        </p:spPr>
      </p:pic>
      <p:sp>
        <p:nvSpPr>
          <p:cNvPr id="7" name="文本框 6">
            <a:extLst>
              <a:ext uri="{FF2B5EF4-FFF2-40B4-BE49-F238E27FC236}">
                <a16:creationId xmlns="" xmlns:a16="http://schemas.microsoft.com/office/drawing/2014/main" id="{AAC70EFB-ECD5-4258-A087-C521C2D81654}"/>
              </a:ext>
            </a:extLst>
          </p:cNvPr>
          <p:cNvSpPr txBox="1"/>
          <p:nvPr/>
        </p:nvSpPr>
        <p:spPr>
          <a:xfrm>
            <a:off x="3800475" y="311023"/>
            <a:ext cx="42767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Luyện</a:t>
            </a:r>
            <a:r>
              <a:rPr kumimoji="0" lang="en-US" altLang="zh-CN" sz="40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đọc</a:t>
            </a:r>
            <a:r>
              <a:rPr kumimoji="0" lang="en-US" altLang="zh-CN" sz="40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câu</a:t>
            </a:r>
            <a:r>
              <a:rPr kumimoji="0" lang="en-US" altLang="zh-CN" sz="40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dài</a:t>
            </a:r>
            <a:endPar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endParaRPr>
          </a:p>
        </p:txBody>
      </p:sp>
      <p:sp>
        <p:nvSpPr>
          <p:cNvPr id="8" name="Rectangle 7">
            <a:extLst>
              <a:ext uri="{FF2B5EF4-FFF2-40B4-BE49-F238E27FC236}">
                <a16:creationId xmlns="" xmlns:a16="http://schemas.microsoft.com/office/drawing/2014/main" id="{0DC0A112-B915-4456-9CD6-670C97D0500C}"/>
              </a:ext>
            </a:extLst>
          </p:cNvPr>
          <p:cNvSpPr/>
          <p:nvPr/>
        </p:nvSpPr>
        <p:spPr>
          <a:xfrm>
            <a:off x="714375" y="1773946"/>
            <a:ext cx="11115675" cy="2751715"/>
          </a:xfrm>
          <a:prstGeom prst="rect">
            <a:avLst/>
          </a:prstGeom>
        </p:spPr>
        <p:txBody>
          <a:bodyPr wrap="square">
            <a:spAutoFit/>
          </a:bodyPr>
          <a:lstStyle/>
          <a:p>
            <a:pPr marL="44450" lvl="0">
              <a:lnSpc>
                <a:spcPct val="150000"/>
              </a:lnSpc>
              <a:defRPr/>
            </a:pPr>
            <a:r>
              <a:rPr lang="vi-VN"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Bạn có thể thấy những con chim đang bay,</a:t>
            </a:r>
            <a:r>
              <a:rPr lang="en-US"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những vòm cây xanh biếc,</a:t>
            </a:r>
            <a:r>
              <a:rPr lang="vi-VN"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những tia nắng xuyên qua những đám mây trắng muốt như bông</a:t>
            </a:r>
            <a:r>
              <a:rPr lang="en-US"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2" name="Straight Connector 1">
            <a:extLst>
              <a:ext uri="{FF2B5EF4-FFF2-40B4-BE49-F238E27FC236}">
                <a16:creationId xmlns="" xmlns:a16="http://schemas.microsoft.com/office/drawing/2014/main" id="{62C4B236-808B-4971-48A9-7E83D1AD939F}"/>
              </a:ext>
            </a:extLst>
          </p:cNvPr>
          <p:cNvCxnSpPr>
            <a:cxnSpLocks/>
          </p:cNvCxnSpPr>
          <p:nvPr/>
        </p:nvCxnSpPr>
        <p:spPr>
          <a:xfrm flipH="1">
            <a:off x="4256690" y="1954924"/>
            <a:ext cx="283780" cy="551793"/>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3" name="Straight Connector 2">
            <a:extLst>
              <a:ext uri="{FF2B5EF4-FFF2-40B4-BE49-F238E27FC236}">
                <a16:creationId xmlns="" xmlns:a16="http://schemas.microsoft.com/office/drawing/2014/main" id="{EC9B45C5-45E3-42CF-5736-FFC7D9FB95CB}"/>
              </a:ext>
            </a:extLst>
          </p:cNvPr>
          <p:cNvCxnSpPr>
            <a:cxnSpLocks/>
          </p:cNvCxnSpPr>
          <p:nvPr/>
        </p:nvCxnSpPr>
        <p:spPr>
          <a:xfrm flipH="1">
            <a:off x="4913588" y="3042744"/>
            <a:ext cx="162909" cy="437167"/>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9" name="Straight Connector 8">
            <a:extLst>
              <a:ext uri="{FF2B5EF4-FFF2-40B4-BE49-F238E27FC236}">
                <a16:creationId xmlns="" xmlns:a16="http://schemas.microsoft.com/office/drawing/2014/main" id="{00C75132-99F7-F840-062E-A1EFDEC2EF32}"/>
              </a:ext>
            </a:extLst>
          </p:cNvPr>
          <p:cNvCxnSpPr>
            <a:cxnSpLocks/>
          </p:cNvCxnSpPr>
          <p:nvPr/>
        </p:nvCxnSpPr>
        <p:spPr>
          <a:xfrm flipH="1">
            <a:off x="9990083" y="2144111"/>
            <a:ext cx="225973" cy="421401"/>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1" name="Straight Connector 10">
            <a:extLst>
              <a:ext uri="{FF2B5EF4-FFF2-40B4-BE49-F238E27FC236}">
                <a16:creationId xmlns="" xmlns:a16="http://schemas.microsoft.com/office/drawing/2014/main" id="{0DA0073F-84B2-82FA-0EA4-F6F010ABF1F7}"/>
              </a:ext>
            </a:extLst>
          </p:cNvPr>
          <p:cNvCxnSpPr>
            <a:cxnSpLocks/>
          </p:cNvCxnSpPr>
          <p:nvPr/>
        </p:nvCxnSpPr>
        <p:spPr>
          <a:xfrm flipH="1">
            <a:off x="8397766" y="2900854"/>
            <a:ext cx="225973" cy="547524"/>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 xmlns:a16="http://schemas.microsoft.com/office/drawing/2014/main" id="{AD099814-2D95-6B3C-35C0-0621079262E1}"/>
              </a:ext>
            </a:extLst>
          </p:cNvPr>
          <p:cNvCxnSpPr>
            <a:cxnSpLocks/>
          </p:cNvCxnSpPr>
          <p:nvPr/>
        </p:nvCxnSpPr>
        <p:spPr>
          <a:xfrm flipH="1">
            <a:off x="9327931" y="3925614"/>
            <a:ext cx="210207" cy="437166"/>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6" name="Straight Connector 15">
            <a:extLst>
              <a:ext uri="{FF2B5EF4-FFF2-40B4-BE49-F238E27FC236}">
                <a16:creationId xmlns="" xmlns:a16="http://schemas.microsoft.com/office/drawing/2014/main" id="{956CDFAB-BD8B-D9DA-C8CB-D6323510162C}"/>
              </a:ext>
            </a:extLst>
          </p:cNvPr>
          <p:cNvCxnSpPr>
            <a:cxnSpLocks/>
          </p:cNvCxnSpPr>
          <p:nvPr/>
        </p:nvCxnSpPr>
        <p:spPr>
          <a:xfrm flipH="1">
            <a:off x="9233338" y="3925613"/>
            <a:ext cx="194442" cy="437166"/>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3917808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1000"/>
                                        <p:tgtEl>
                                          <p:spTgt spid="3"/>
                                        </p:tgtEl>
                                      </p:cBhvr>
                                    </p:animEffect>
                                    <p:anim calcmode="lin" valueType="num">
                                      <p:cBhvr>
                                        <p:cTn id="37" dur="1000" fill="hold"/>
                                        <p:tgtEl>
                                          <p:spTgt spid="3"/>
                                        </p:tgtEl>
                                        <p:attrNameLst>
                                          <p:attrName>ppt_x</p:attrName>
                                        </p:attrNameLst>
                                      </p:cBhvr>
                                      <p:tavLst>
                                        <p:tav tm="0">
                                          <p:val>
                                            <p:strVal val="#ppt_x"/>
                                          </p:val>
                                        </p:tav>
                                        <p:tav tm="100000">
                                          <p:val>
                                            <p:strVal val="#ppt_x"/>
                                          </p:val>
                                        </p:tav>
                                      </p:tavLst>
                                    </p:anim>
                                    <p:anim calcmode="lin" valueType="num">
                                      <p:cBhvr>
                                        <p:cTn id="3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anim calcmode="lin" valueType="num">
                                      <p:cBhvr>
                                        <p:cTn id="44" dur="1000" fill="hold"/>
                                        <p:tgtEl>
                                          <p:spTgt spid="11"/>
                                        </p:tgtEl>
                                        <p:attrNameLst>
                                          <p:attrName>ppt_x</p:attrName>
                                        </p:attrNameLst>
                                      </p:cBhvr>
                                      <p:tavLst>
                                        <p:tav tm="0">
                                          <p:val>
                                            <p:strVal val="#ppt_x"/>
                                          </p:val>
                                        </p:tav>
                                        <p:tav tm="100000">
                                          <p:val>
                                            <p:strVal val="#ppt_x"/>
                                          </p:val>
                                        </p:tav>
                                      </p:tavLst>
                                    </p:anim>
                                    <p:anim calcmode="lin" valueType="num">
                                      <p:cBhvr>
                                        <p:cTn id="4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1000"/>
                                        <p:tgtEl>
                                          <p:spTgt spid="15"/>
                                        </p:tgtEl>
                                      </p:cBhvr>
                                    </p:animEffect>
                                    <p:anim calcmode="lin" valueType="num">
                                      <p:cBhvr>
                                        <p:cTn id="51" dur="1000" fill="hold"/>
                                        <p:tgtEl>
                                          <p:spTgt spid="15"/>
                                        </p:tgtEl>
                                        <p:attrNameLst>
                                          <p:attrName>ppt_x</p:attrName>
                                        </p:attrNameLst>
                                      </p:cBhvr>
                                      <p:tavLst>
                                        <p:tav tm="0">
                                          <p:val>
                                            <p:strVal val="#ppt_x"/>
                                          </p:val>
                                        </p:tav>
                                        <p:tav tm="100000">
                                          <p:val>
                                            <p:strVal val="#ppt_x"/>
                                          </p:val>
                                        </p:tav>
                                      </p:tavLst>
                                    </p:anim>
                                    <p:anim calcmode="lin" valueType="num">
                                      <p:cBhvr>
                                        <p:cTn id="52" dur="1000" fill="hold"/>
                                        <p:tgtEl>
                                          <p:spTgt spid="15"/>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1000"/>
                                        <p:tgtEl>
                                          <p:spTgt spid="16"/>
                                        </p:tgtEl>
                                      </p:cBhvr>
                                    </p:animEffect>
                                    <p:anim calcmode="lin" valueType="num">
                                      <p:cBhvr>
                                        <p:cTn id="56" dur="1000" fill="hold"/>
                                        <p:tgtEl>
                                          <p:spTgt spid="16"/>
                                        </p:tgtEl>
                                        <p:attrNameLst>
                                          <p:attrName>ppt_x</p:attrName>
                                        </p:attrNameLst>
                                      </p:cBhvr>
                                      <p:tavLst>
                                        <p:tav tm="0">
                                          <p:val>
                                            <p:strVal val="#ppt_x"/>
                                          </p:val>
                                        </p:tav>
                                        <p:tav tm="100000">
                                          <p:val>
                                            <p:strVal val="#ppt_x"/>
                                          </p:val>
                                        </p:tav>
                                      </p:tavLst>
                                    </p:anim>
                                    <p:anim calcmode="lin" valueType="num">
                                      <p:cBhvr>
                                        <p:cTn id="5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7">
      <a:majorFont>
        <a:latin typeface="微软雅黑"/>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323</TotalTime>
  <Words>1751</Words>
  <Application>Microsoft Office PowerPoint</Application>
  <PresentationFormat>Custom</PresentationFormat>
  <Paragraphs>118</Paragraphs>
  <Slides>33</Slides>
  <Notes>18</Notes>
  <HiddenSlides>0</HiddenSlides>
  <MMClips>0</MMClips>
  <ScaleCrop>false</ScaleCrop>
  <HeadingPairs>
    <vt:vector size="4" baseType="variant">
      <vt:variant>
        <vt:lpstr>Theme</vt:lpstr>
      </vt:variant>
      <vt:variant>
        <vt:i4>2</vt:i4>
      </vt:variant>
      <vt:variant>
        <vt:lpstr>Slide Titles</vt:lpstr>
      </vt:variant>
      <vt:variant>
        <vt:i4>33</vt:i4>
      </vt:variant>
    </vt:vector>
  </HeadingPairs>
  <TitlesOfParts>
    <vt:vector size="35" baseType="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44</cp:revision>
  <dcterms:created xsi:type="dcterms:W3CDTF">2022-10-03T11:23:45Z</dcterms:created>
  <dcterms:modified xsi:type="dcterms:W3CDTF">2025-05-28T20:43:17Z</dcterms:modified>
</cp:coreProperties>
</file>