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70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21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3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559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2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1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5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208B-1FC0-4C22-846C-2CA9C9E0A27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85800"/>
            <a:ext cx="9144000" cy="145073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TRẦN HƯNG ĐẠO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GDTC Lớp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331" y="2971494"/>
            <a:ext cx="9615451" cy="265619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63:LÀM QUEN PHỐI HỢP DẪN (NHỒI) BÓNG TẠI CHỖ VÀ NÉM RỔ BẰNG HAI TAY</a:t>
            </a:r>
          </a:p>
          <a:p>
            <a:pPr algn="ctr">
              <a:defRPr/>
            </a:pPr>
            <a:endParaRPr lang="en-US" sz="28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2800" b="1" smtClean="0">
                <a:solidFill>
                  <a:srgbClr val="002060"/>
                </a:solidFill>
                <a:latin typeface="Times New Roman" pitchFamily="18" charset="0"/>
              </a:rPr>
              <a:t>Thứ tư 30 tháng 4 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năm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itchFamily="18" charset="0"/>
              </a:rPr>
              <a:t>2025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sz="21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/>
          </a:p>
        </p:txBody>
      </p:sp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8418" y="-92303"/>
            <a:ext cx="1775124" cy="211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7801" y="-147803"/>
            <a:ext cx="1855179" cy="21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6" y="3771589"/>
            <a:ext cx="2374162" cy="30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02682" y="5117122"/>
            <a:ext cx="2013215" cy="173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7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7"/>
    </mc:Choice>
    <mc:Fallback>
      <p:transition spd="slow" advTm="1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108" y="1644162"/>
            <a:ext cx="11857892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Chọn vị trí tập ở nơi rộng rãi, thoáng mát, an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 vệ sinh sạch sẽ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để tập luyện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gọn gàng, đi giày hoặc dép quai hậu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Một quả bóng rổ.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Chú ý nghe giảng và thực hiện các yêu cầu của bài học.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2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2"/>
    </mc:Choice>
    <mc:Fallback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290"/>
          </a:xfrm>
        </p:spPr>
        <p:txBody>
          <a:bodyPr>
            <a:no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Khởi động: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21667"/>
            <a:ext cx="5181600" cy="110172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Xoay các khớp,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(Thực hiện 2 lần 8 nhịp).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thực hiện khởi động nhé.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5969" y="434058"/>
            <a:ext cx="4712678" cy="668923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7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28"/>
    </mc:Choice>
    <mc:Fallback>
      <p:transition spd="slow" advTm="12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26" objId="5"/>
        <p14:stopEvt time="117306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25415"/>
            <a:ext cx="10486292" cy="5051548"/>
          </a:xfrm>
        </p:spPr>
        <p:txBody>
          <a:bodyPr/>
          <a:lstStyle/>
          <a:p>
            <a:pPr marL="0" indent="0">
              <a:buNone/>
            </a:pP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quan sát tranh và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cho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hổi sau: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smtClean="0"/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Động tác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bạn trong tranh thực hiện là gì? Tư thế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chân,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tay như thế nào?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Trong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vừa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hiện, em thích động tác nào nhất? Em hãy thử thực hiện động tác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 nhé.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9" y="2708031"/>
            <a:ext cx="9592408" cy="33322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7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9"/>
    </mc:Choice>
    <mc:Fallback>
      <p:transition spd="slow" advTm="2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253" y="237392"/>
            <a:ext cx="10436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PHỐI HỢP DẪN (NHỒI) BÓNG TẠI CHỖ VÀ NÉM RỔ BẰNG HAI TAY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1" y="1890346"/>
            <a:ext cx="8361484" cy="41499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00"/>
    </mc:Choice>
    <mc:Fallback>
      <p:transition spd="slow" advTm="3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4" y="0"/>
            <a:ext cx="1101539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0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2"/>
    </mc:Choice>
    <mc:Fallback>
      <p:transition spd="slow" advTm="3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527907653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2908" y="1197464"/>
            <a:ext cx="8088923" cy="51417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1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52"/>
    </mc:Choice>
    <mc:Fallback>
      <p:transition spd="slow" advTm="6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166" objId="2"/>
        <p14:stopEvt time="65998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254" y="1582615"/>
            <a:ext cx="9586546" cy="1397977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Xin chào và hẹn gặp lại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2"/>
    </mc:Choice>
    <mc:Fallback>
      <p:transition spd="slow" advTm="1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911</TotalTime>
  <Words>181</Words>
  <Application>Microsoft Office PowerPoint</Application>
  <PresentationFormat>Widescreen</PresentationFormat>
  <Paragraphs>16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Wisp</vt:lpstr>
      <vt:lpstr>TRƯỜNG TIỂU HỌC TRẦN HƯNG ĐẠO GDTC Lớp 3</vt:lpstr>
      <vt:lpstr>PowerPoint Presentation</vt:lpstr>
      <vt:lpstr>1. Khởi động: </vt:lpstr>
      <vt:lpstr>PowerPoint Presentation</vt:lpstr>
      <vt:lpstr>PowerPoint Presentation</vt:lpstr>
      <vt:lpstr>PowerPoint Presentation</vt:lpstr>
      <vt:lpstr>PowerPoint Presentation</vt:lpstr>
      <vt:lpstr>                  Xin chào và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THÀNH PHỐ CẨM PHẢ PHÒNG GIÁO DỤC VÀ ĐÀO TẠO</dc:title>
  <dc:creator>Admin</dc:creator>
  <cp:lastModifiedBy>Admin</cp:lastModifiedBy>
  <cp:revision>111</cp:revision>
  <dcterms:created xsi:type="dcterms:W3CDTF">2024-08-23T15:42:39Z</dcterms:created>
  <dcterms:modified xsi:type="dcterms:W3CDTF">2025-05-02T16:59:26Z</dcterms:modified>
</cp:coreProperties>
</file>