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8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0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6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293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69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484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35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76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6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4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3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8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7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4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6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1208B-1FC0-4C22-846C-2CA9C9E0A27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C5611F-3484-47F5-9B03-C3E60FB93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5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4886" y="685800"/>
            <a:ext cx="8475784" cy="1450731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TRẦN HƯNG ĐẠO</a:t>
            </a:r>
            <a:b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GDTC Lớp 4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42279"/>
            <a:ext cx="8068408" cy="2656198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64: TẠI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CHỖ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 BÓNG BẬT ĐẤT HAI TAY TRƯỚC NGỰC</a:t>
            </a:r>
            <a:endParaRPr lang="en-US" sz="2800" b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en-US" altLang="en-US" sz="2000" b="1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Thứ sáu ngày 02 tháng 4 </a:t>
            </a:r>
            <a:r>
              <a:rPr lang="en-US" altLang="en-US" sz="2000" b="1">
                <a:solidFill>
                  <a:srgbClr val="002060"/>
                </a:solidFill>
                <a:latin typeface="Times New Roman" pitchFamily="18" charset="0"/>
              </a:rPr>
              <a:t>năm </a:t>
            </a:r>
            <a:r>
              <a:rPr lang="en-US" altLang="en-US" sz="2000" b="1" smtClean="0">
                <a:solidFill>
                  <a:srgbClr val="002060"/>
                </a:solidFill>
                <a:latin typeface="Times New Roman" pitchFamily="18" charset="0"/>
              </a:rPr>
              <a:t>2025</a:t>
            </a:r>
            <a:endParaRPr lang="en-US" altLang="en-US" sz="2000" b="1">
              <a:solidFill>
                <a:srgbClr val="002060"/>
              </a:solidFill>
              <a:latin typeface="Times New Roman" pitchFamily="18" charset="0"/>
            </a:endParaRPr>
          </a:p>
          <a:p>
            <a:pPr algn="l">
              <a:defRPr/>
            </a:pPr>
            <a:endParaRPr lang="en-US" sz="21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/>
          </a:p>
        </p:txBody>
      </p:sp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68418" y="-92303"/>
            <a:ext cx="1775124" cy="211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7801" y="-147803"/>
            <a:ext cx="1855179" cy="215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6" y="3771589"/>
            <a:ext cx="2374162" cy="30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02682" y="5117122"/>
            <a:ext cx="2013215" cy="173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4"/>
    </mc:Choice>
    <mc:Fallback xmlns="">
      <p:transition spd="slow" advTm="1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092" y="281354"/>
            <a:ext cx="12068908" cy="207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Chọn vị trí tập ở nơi rộng rãi, thoáng mát, an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 vệ sinh sạch sẽ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để tập luyện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gọn gàng, đi giày hoặc dép quai hậu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Một quả bóng rổ.</a:t>
            </a:r>
            <a: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Chú ý nghe giảng và thực hiện các yêu cầu của bài học.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2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0"/>
    </mc:Choice>
    <mc:Fallback xmlns="">
      <p:transition spd="slow" advTm="2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2352"/>
            <a:ext cx="10515600" cy="453063"/>
          </a:xfrm>
        </p:spPr>
        <p:txBody>
          <a:bodyPr>
            <a:no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Khởi động: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01362"/>
            <a:ext cx="5181600" cy="4075601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Xoay các khớp,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(Thực hiện 2 lần 8 nhịp).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thực hiện khởi động nhé.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6" name="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5969" y="434058"/>
            <a:ext cx="4712678" cy="66892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73"/>
    </mc:Choice>
    <mc:Fallback xmlns="">
      <p:transition spd="slow" advTm="11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171" objId="6"/>
        <p14:stopEvt time="114169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838" y="131885"/>
            <a:ext cx="10418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TẠI CHỖ BẮT BÓNG BẬT ĐẤT HAI TAY TRƯỚC NGỰC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1" y="1494693"/>
            <a:ext cx="10111154" cy="47830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92"/>
    </mc:Choice>
    <mc:Fallback xmlns="">
      <p:transition spd="slow" advTm="5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3877408"/>
            <a:ext cx="4018085" cy="217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61" y="852855"/>
            <a:ext cx="4202723" cy="2444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7346"/>
            <a:ext cx="4229100" cy="53017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86"/>
    </mc:Choice>
    <mc:Fallback xmlns="">
      <p:transition spd="slow" advTm="3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523" y="1055077"/>
            <a:ext cx="6260123" cy="1732085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Xin chào và hẹn gặp lại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6"/>
    </mc:Choice>
    <mc:Fallback xmlns="">
      <p:transition spd="slow" advTm="1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950</TotalTime>
  <Words>101</Words>
  <Application>Microsoft Office PowerPoint</Application>
  <PresentationFormat>Widescreen</PresentationFormat>
  <Paragraphs>11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Trebuchet MS</vt:lpstr>
      <vt:lpstr>Wingdings 3</vt:lpstr>
      <vt:lpstr>Facet</vt:lpstr>
      <vt:lpstr>TRƯỜNG TIỂU HỌC TRẦN HƯNG ĐẠO                       GDTC Lớp 4</vt:lpstr>
      <vt:lpstr>PowerPoint Presentation</vt:lpstr>
      <vt:lpstr> 1. Khởi động: </vt:lpstr>
      <vt:lpstr>PowerPoint Presentation</vt:lpstr>
      <vt:lpstr>PowerPoint Presentation</vt:lpstr>
      <vt:lpstr>     Xin chào và hẹn gặp lại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THÀNH PHỐ CẨM PHẢ PHÒNG GIÁO DỤC VÀ ĐÀO TẠO</dc:title>
  <dc:creator>Admin</dc:creator>
  <cp:lastModifiedBy>Admin</cp:lastModifiedBy>
  <cp:revision>104</cp:revision>
  <dcterms:created xsi:type="dcterms:W3CDTF">2024-08-23T15:42:39Z</dcterms:created>
  <dcterms:modified xsi:type="dcterms:W3CDTF">2025-05-02T17:12:45Z</dcterms:modified>
</cp:coreProperties>
</file>