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52" r:id="rId2"/>
    <p:sldId id="436" r:id="rId3"/>
    <p:sldId id="443" r:id="rId4"/>
    <p:sldId id="441" r:id="rId5"/>
    <p:sldId id="445" r:id="rId6"/>
    <p:sldId id="440" r:id="rId7"/>
    <p:sldId id="446" r:id="rId8"/>
    <p:sldId id="447" r:id="rId9"/>
    <p:sldId id="437" r:id="rId10"/>
    <p:sldId id="444" r:id="rId11"/>
    <p:sldId id="439" r:id="rId12"/>
    <p:sldId id="448" r:id="rId13"/>
    <p:sldId id="449" r:id="rId14"/>
    <p:sldId id="450" r:id="rId15"/>
    <p:sldId id="451" r:id="rId16"/>
    <p:sldId id="340" r:id="rId17"/>
  </p:sldIdLst>
  <p:sldSz cx="16276638" cy="9144000"/>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7C80"/>
    <a:srgbClr val="FF6600"/>
    <a:srgbClr val="FF0000"/>
    <a:srgbClr val="FF3399"/>
    <a:srgbClr val="FF0066"/>
    <a:srgbClr val="EDF6F7"/>
    <a:srgbClr val="6600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9B24A-946F-43FB-A979-E3C6D60842C0}" v="559" dt="2022-07-04T22:26:57.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1" d="100"/>
          <a:sy n="51" d="100"/>
        </p:scale>
        <p:origin x="-532"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6929B24A-946F-43FB-A979-E3C6D60842C0}"/>
    <pc:docChg chg="undo custSel delSld modSld">
      <pc:chgData name="Trang Ha" userId="270efafb50020bd6" providerId="LiveId" clId="{6929B24A-946F-43FB-A979-E3C6D60842C0}" dt="2022-07-04T22:33:13.394" v="2650" actId="114"/>
      <pc:docMkLst>
        <pc:docMk/>
      </pc:docMkLst>
      <pc:sldChg chg="modSp mod">
        <pc:chgData name="Trang Ha" userId="270efafb50020bd6" providerId="LiveId" clId="{6929B24A-946F-43FB-A979-E3C6D60842C0}" dt="2022-07-04T15:01:22.325" v="1152" actId="20577"/>
        <pc:sldMkLst>
          <pc:docMk/>
          <pc:sldMk cId="0" sldId="327"/>
        </pc:sldMkLst>
        <pc:spChg chg="mod">
          <ac:chgData name="Trang Ha" userId="270efafb50020bd6" providerId="LiveId" clId="{6929B24A-946F-43FB-A979-E3C6D60842C0}" dt="2022-07-04T15:01:22.325" v="1152" actId="20577"/>
          <ac:spMkLst>
            <pc:docMk/>
            <pc:sldMk cId="0" sldId="327"/>
            <ac:spMk id="2057" creationId="{00000000-0000-0000-0000-000000000000}"/>
          </ac:spMkLst>
        </pc:spChg>
      </pc:sldChg>
      <pc:sldChg chg="addSp delSp modSp mod delAnim modAnim">
        <pc:chgData name="Trang Ha" userId="270efafb50020bd6" providerId="LiveId" clId="{6929B24A-946F-43FB-A979-E3C6D60842C0}" dt="2022-07-04T22:32:31.446" v="2648" actId="1076"/>
        <pc:sldMkLst>
          <pc:docMk/>
          <pc:sldMk cId="0" sldId="408"/>
        </pc:sldMkLst>
        <pc:spChg chg="mod">
          <ac:chgData name="Trang Ha" userId="270efafb50020bd6" providerId="LiveId" clId="{6929B24A-946F-43FB-A979-E3C6D60842C0}" dt="2022-07-04T13:22:44.718" v="108" actId="20577"/>
          <ac:spMkLst>
            <pc:docMk/>
            <pc:sldMk cId="0" sldId="408"/>
            <ac:spMk id="12" creationId="{00000000-0000-0000-0000-000000000000}"/>
          </ac:spMkLst>
        </pc:spChg>
        <pc:spChg chg="mod">
          <ac:chgData name="Trang Ha" userId="270efafb50020bd6" providerId="LiveId" clId="{6929B24A-946F-43FB-A979-E3C6D60842C0}" dt="2022-07-04T15:02:01.543" v="1196" actId="20577"/>
          <ac:spMkLst>
            <pc:docMk/>
            <pc:sldMk cId="0" sldId="408"/>
            <ac:spMk id="19" creationId="{00000000-0000-0000-0000-000000000000}"/>
          </ac:spMkLst>
        </pc:spChg>
        <pc:spChg chg="add del mod">
          <ac:chgData name="Trang Ha" userId="270efafb50020bd6" providerId="LiveId" clId="{6929B24A-946F-43FB-A979-E3C6D60842C0}" dt="2022-07-04T13:58:22.288" v="812"/>
          <ac:spMkLst>
            <pc:docMk/>
            <pc:sldMk cId="0" sldId="408"/>
            <ac:spMk id="26" creationId="{3A3BE90C-1D8B-57C5-EA29-C741468D8C70}"/>
          </ac:spMkLst>
        </pc:spChg>
        <pc:spChg chg="add del mod">
          <ac:chgData name="Trang Ha" userId="270efafb50020bd6" providerId="LiveId" clId="{6929B24A-946F-43FB-A979-E3C6D60842C0}" dt="2022-07-04T13:58:22.290" v="814"/>
          <ac:spMkLst>
            <pc:docMk/>
            <pc:sldMk cId="0" sldId="408"/>
            <ac:spMk id="27" creationId="{81AE7717-AD49-D2BC-5C9B-803750C0F9A1}"/>
          </ac:spMkLst>
        </pc:spChg>
        <pc:spChg chg="add del mod">
          <ac:chgData name="Trang Ha" userId="270efafb50020bd6" providerId="LiveId" clId="{6929B24A-946F-43FB-A979-E3C6D60842C0}" dt="2022-07-04T13:58:22.291" v="816"/>
          <ac:spMkLst>
            <pc:docMk/>
            <pc:sldMk cId="0" sldId="408"/>
            <ac:spMk id="28" creationId="{C4C6BDDF-36B2-38B4-2DDE-E9B40F445AAD}"/>
          </ac:spMkLst>
        </pc:spChg>
        <pc:spChg chg="add del mod">
          <ac:chgData name="Trang Ha" userId="270efafb50020bd6" providerId="LiveId" clId="{6929B24A-946F-43FB-A979-E3C6D60842C0}" dt="2022-07-04T13:58:22.293" v="818"/>
          <ac:spMkLst>
            <pc:docMk/>
            <pc:sldMk cId="0" sldId="408"/>
            <ac:spMk id="29" creationId="{1570664B-BBDB-0AC4-BEFE-9576FDB86BDF}"/>
          </ac:spMkLst>
        </pc:spChg>
        <pc:spChg chg="add del mod">
          <ac:chgData name="Trang Ha" userId="270efafb50020bd6" providerId="LiveId" clId="{6929B24A-946F-43FB-A979-E3C6D60842C0}" dt="2022-07-04T13:58:22.293" v="820"/>
          <ac:spMkLst>
            <pc:docMk/>
            <pc:sldMk cId="0" sldId="408"/>
            <ac:spMk id="30" creationId="{F5222D73-3C6A-AD79-0529-B38F419A9247}"/>
          </ac:spMkLst>
        </pc:spChg>
        <pc:spChg chg="add del mod">
          <ac:chgData name="Trang Ha" userId="270efafb50020bd6" providerId="LiveId" clId="{6929B24A-946F-43FB-A979-E3C6D60842C0}" dt="2022-07-04T13:58:22.294" v="822"/>
          <ac:spMkLst>
            <pc:docMk/>
            <pc:sldMk cId="0" sldId="408"/>
            <ac:spMk id="31" creationId="{DEC84D6B-D47D-3466-3107-4DC8529EC56D}"/>
          </ac:spMkLst>
        </pc:spChg>
        <pc:spChg chg="add del mod">
          <ac:chgData name="Trang Ha" userId="270efafb50020bd6" providerId="LiveId" clId="{6929B24A-946F-43FB-A979-E3C6D60842C0}" dt="2022-07-04T13:58:22.295" v="824"/>
          <ac:spMkLst>
            <pc:docMk/>
            <pc:sldMk cId="0" sldId="408"/>
            <ac:spMk id="32" creationId="{9C4C1A15-B77E-BAB7-8A31-BEC1D76F4CFD}"/>
          </ac:spMkLst>
        </pc:spChg>
        <pc:spChg chg="add del mod">
          <ac:chgData name="Trang Ha" userId="270efafb50020bd6" providerId="LiveId" clId="{6929B24A-946F-43FB-A979-E3C6D60842C0}" dt="2022-07-04T13:58:22.295" v="826"/>
          <ac:spMkLst>
            <pc:docMk/>
            <pc:sldMk cId="0" sldId="408"/>
            <ac:spMk id="33" creationId="{784DBD2B-0928-C80D-650E-A957FBF5FB0C}"/>
          </ac:spMkLst>
        </pc:spChg>
        <pc:spChg chg="add del mod">
          <ac:chgData name="Trang Ha" userId="270efafb50020bd6" providerId="LiveId" clId="{6929B24A-946F-43FB-A979-E3C6D60842C0}" dt="2022-07-04T13:58:22.296" v="828"/>
          <ac:spMkLst>
            <pc:docMk/>
            <pc:sldMk cId="0" sldId="408"/>
            <ac:spMk id="34" creationId="{E1161CD5-FCF7-6CE0-492A-CF1F85CD57CA}"/>
          </ac:spMkLst>
        </pc:spChg>
        <pc:spChg chg="add del mod">
          <ac:chgData name="Trang Ha" userId="270efafb50020bd6" providerId="LiveId" clId="{6929B24A-946F-43FB-A979-E3C6D60842C0}" dt="2022-07-04T13:58:22.297" v="830"/>
          <ac:spMkLst>
            <pc:docMk/>
            <pc:sldMk cId="0" sldId="408"/>
            <ac:spMk id="35" creationId="{AC5A63CE-E187-D243-C97D-2A44F873D118}"/>
          </ac:spMkLst>
        </pc:spChg>
        <pc:spChg chg="add del mod">
          <ac:chgData name="Trang Ha" userId="270efafb50020bd6" providerId="LiveId" clId="{6929B24A-946F-43FB-A979-E3C6D60842C0}" dt="2022-07-04T13:58:22.297" v="832"/>
          <ac:spMkLst>
            <pc:docMk/>
            <pc:sldMk cId="0" sldId="408"/>
            <ac:spMk id="36" creationId="{BCCEFE33-8ACF-3CC3-7AE5-F9E2CB93E82A}"/>
          </ac:spMkLst>
        </pc:spChg>
        <pc:spChg chg="add del mod">
          <ac:chgData name="Trang Ha" userId="270efafb50020bd6" providerId="LiveId" clId="{6929B24A-946F-43FB-A979-E3C6D60842C0}" dt="2022-07-04T13:58:22.298" v="834"/>
          <ac:spMkLst>
            <pc:docMk/>
            <pc:sldMk cId="0" sldId="408"/>
            <ac:spMk id="37" creationId="{CF35F099-5E95-4476-0C18-BC6329C283A6}"/>
          </ac:spMkLst>
        </pc:spChg>
        <pc:spChg chg="add del mod">
          <ac:chgData name="Trang Ha" userId="270efafb50020bd6" providerId="LiveId" clId="{6929B24A-946F-43FB-A979-E3C6D60842C0}" dt="2022-07-04T13:58:22.299" v="836"/>
          <ac:spMkLst>
            <pc:docMk/>
            <pc:sldMk cId="0" sldId="408"/>
            <ac:spMk id="38" creationId="{EC7EE4E8-5FF7-918D-E59A-C3BBCB002F26}"/>
          </ac:spMkLst>
        </pc:spChg>
        <pc:spChg chg="add del mod">
          <ac:chgData name="Trang Ha" userId="270efafb50020bd6" providerId="LiveId" clId="{6929B24A-946F-43FB-A979-E3C6D60842C0}" dt="2022-07-04T14:00:03.084" v="841" actId="478"/>
          <ac:spMkLst>
            <pc:docMk/>
            <pc:sldMk cId="0" sldId="408"/>
            <ac:spMk id="39" creationId="{F6F235D4-ABD4-ACAC-E7BD-1C192F160F76}"/>
          </ac:spMkLst>
        </pc:spChg>
        <pc:spChg chg="add del mod">
          <ac:chgData name="Trang Ha" userId="270efafb50020bd6" providerId="LiveId" clId="{6929B24A-946F-43FB-A979-E3C6D60842C0}" dt="2022-07-04T14:19:23.178" v="982"/>
          <ac:spMkLst>
            <pc:docMk/>
            <pc:sldMk cId="0" sldId="408"/>
            <ac:spMk id="40" creationId="{E8257462-7E3F-623D-4A27-DE08510D305E}"/>
          </ac:spMkLst>
        </pc:spChg>
        <pc:spChg chg="add mod">
          <ac:chgData name="Trang Ha" userId="270efafb50020bd6" providerId="LiveId" clId="{6929B24A-946F-43FB-A979-E3C6D60842C0}" dt="2022-07-04T14:02:41.166" v="876" actId="1076"/>
          <ac:spMkLst>
            <pc:docMk/>
            <pc:sldMk cId="0" sldId="408"/>
            <ac:spMk id="41" creationId="{C2245CC8-B202-0954-B015-340A074D5F2A}"/>
          </ac:spMkLst>
        </pc:spChg>
        <pc:spChg chg="add mod">
          <ac:chgData name="Trang Ha" userId="270efafb50020bd6" providerId="LiveId" clId="{6929B24A-946F-43FB-A979-E3C6D60842C0}" dt="2022-07-04T14:02:55.457" v="879" actId="1076"/>
          <ac:spMkLst>
            <pc:docMk/>
            <pc:sldMk cId="0" sldId="408"/>
            <ac:spMk id="42" creationId="{89FE75EB-0321-3AF6-1F58-7A47E3469064}"/>
          </ac:spMkLst>
        </pc:spChg>
        <pc:spChg chg="add mod">
          <ac:chgData name="Trang Ha" userId="270efafb50020bd6" providerId="LiveId" clId="{6929B24A-946F-43FB-A979-E3C6D60842C0}" dt="2022-07-04T14:03:02.900" v="881" actId="1076"/>
          <ac:spMkLst>
            <pc:docMk/>
            <pc:sldMk cId="0" sldId="408"/>
            <ac:spMk id="43" creationId="{1C7AB575-85FB-BB2C-6D59-BC3DC895A649}"/>
          </ac:spMkLst>
        </pc:spChg>
        <pc:spChg chg="add mod">
          <ac:chgData name="Trang Ha" userId="270efafb50020bd6" providerId="LiveId" clId="{6929B24A-946F-43FB-A979-E3C6D60842C0}" dt="2022-07-04T14:03:00.192" v="880" actId="1076"/>
          <ac:spMkLst>
            <pc:docMk/>
            <pc:sldMk cId="0" sldId="408"/>
            <ac:spMk id="44" creationId="{93E305F2-C210-9E24-C523-0DED7DA082D3}"/>
          </ac:spMkLst>
        </pc:spChg>
        <pc:spChg chg="add mod">
          <ac:chgData name="Trang Ha" userId="270efafb50020bd6" providerId="LiveId" clId="{6929B24A-946F-43FB-A979-E3C6D60842C0}" dt="2022-07-04T14:05:53.580" v="925" actId="1076"/>
          <ac:spMkLst>
            <pc:docMk/>
            <pc:sldMk cId="0" sldId="408"/>
            <ac:spMk id="45" creationId="{EB8498ED-9F1F-D8C9-0BF4-8ED371453B1D}"/>
          </ac:spMkLst>
        </pc:spChg>
        <pc:spChg chg="add mod">
          <ac:chgData name="Trang Ha" userId="270efafb50020bd6" providerId="LiveId" clId="{6929B24A-946F-43FB-A979-E3C6D60842C0}" dt="2022-07-04T14:07:08.034" v="927" actId="1076"/>
          <ac:spMkLst>
            <pc:docMk/>
            <pc:sldMk cId="0" sldId="408"/>
            <ac:spMk id="46" creationId="{DF6D372A-D6AF-15DC-65DB-69297AC0806E}"/>
          </ac:spMkLst>
        </pc:spChg>
        <pc:spChg chg="add mod">
          <ac:chgData name="Trang Ha" userId="270efafb50020bd6" providerId="LiveId" clId="{6929B24A-946F-43FB-A979-E3C6D60842C0}" dt="2022-07-04T22:26:31.562" v="2639" actId="20577"/>
          <ac:spMkLst>
            <pc:docMk/>
            <pc:sldMk cId="0" sldId="408"/>
            <ac:spMk id="47" creationId="{5DF6AF94-CF85-F243-BA99-8ED66DC52606}"/>
          </ac:spMkLst>
        </pc:spChg>
        <pc:spChg chg="add mod">
          <ac:chgData name="Trang Ha" userId="270efafb50020bd6" providerId="LiveId" clId="{6929B24A-946F-43FB-A979-E3C6D60842C0}" dt="2022-07-04T14:07:17.523" v="930" actId="1076"/>
          <ac:spMkLst>
            <pc:docMk/>
            <pc:sldMk cId="0" sldId="408"/>
            <ac:spMk id="48" creationId="{37C66357-E44C-62B9-AFC2-F8D3BFACA1F2}"/>
          </ac:spMkLst>
        </pc:spChg>
        <pc:spChg chg="add mod">
          <ac:chgData name="Trang Ha" userId="270efafb50020bd6" providerId="LiveId" clId="{6929B24A-946F-43FB-A979-E3C6D60842C0}" dt="2022-07-04T14:07:10.752" v="928" actId="1076"/>
          <ac:spMkLst>
            <pc:docMk/>
            <pc:sldMk cId="0" sldId="408"/>
            <ac:spMk id="49" creationId="{B02B0FC4-552E-BD9E-2EEA-0F3E9FD0ACE1}"/>
          </ac:spMkLst>
        </pc:spChg>
        <pc:spChg chg="add mod">
          <ac:chgData name="Trang Ha" userId="270efafb50020bd6" providerId="LiveId" clId="{6929B24A-946F-43FB-A979-E3C6D60842C0}" dt="2022-07-04T14:07:48.402" v="936" actId="1076"/>
          <ac:spMkLst>
            <pc:docMk/>
            <pc:sldMk cId="0" sldId="408"/>
            <ac:spMk id="50" creationId="{0361CF28-C848-3142-DD59-C8B65D5D7D67}"/>
          </ac:spMkLst>
        </pc:spChg>
        <pc:spChg chg="add mod">
          <ac:chgData name="Trang Ha" userId="270efafb50020bd6" providerId="LiveId" clId="{6929B24A-946F-43FB-A979-E3C6D60842C0}" dt="2022-07-04T14:07:39.632" v="933" actId="1076"/>
          <ac:spMkLst>
            <pc:docMk/>
            <pc:sldMk cId="0" sldId="408"/>
            <ac:spMk id="51" creationId="{1339201A-1E1D-1DC7-1316-C7E092AE5C30}"/>
          </ac:spMkLst>
        </pc:spChg>
        <pc:spChg chg="add mod">
          <ac:chgData name="Trang Ha" userId="270efafb50020bd6" providerId="LiveId" clId="{6929B24A-946F-43FB-A979-E3C6D60842C0}" dt="2022-07-04T14:05:43.030" v="923" actId="14100"/>
          <ac:spMkLst>
            <pc:docMk/>
            <pc:sldMk cId="0" sldId="408"/>
            <ac:spMk id="52" creationId="{958F416E-7FEE-0D58-FEAF-D251B5D17C9B}"/>
          </ac:spMkLst>
        </pc:spChg>
        <pc:spChg chg="add mod">
          <ac:chgData name="Trang Ha" userId="270efafb50020bd6" providerId="LiveId" clId="{6929B24A-946F-43FB-A979-E3C6D60842C0}" dt="2022-07-04T14:05:00.419" v="912" actId="571"/>
          <ac:spMkLst>
            <pc:docMk/>
            <pc:sldMk cId="0" sldId="408"/>
            <ac:spMk id="53" creationId="{9A776B0A-66A7-53F0-DD93-68AD7F41B562}"/>
          </ac:spMkLst>
        </pc:spChg>
        <pc:spChg chg="add mod">
          <ac:chgData name="Trang Ha" userId="270efafb50020bd6" providerId="LiveId" clId="{6929B24A-946F-43FB-A979-E3C6D60842C0}" dt="2022-07-04T14:05:00.419" v="912" actId="571"/>
          <ac:spMkLst>
            <pc:docMk/>
            <pc:sldMk cId="0" sldId="408"/>
            <ac:spMk id="54" creationId="{5967DEE5-3E71-FCF9-9710-EB3686C214ED}"/>
          </ac:spMkLst>
        </pc:spChg>
        <pc:spChg chg="add mod">
          <ac:chgData name="Trang Ha" userId="270efafb50020bd6" providerId="LiveId" clId="{6929B24A-946F-43FB-A979-E3C6D60842C0}" dt="2022-07-04T14:05:00.419" v="912" actId="571"/>
          <ac:spMkLst>
            <pc:docMk/>
            <pc:sldMk cId="0" sldId="408"/>
            <ac:spMk id="55" creationId="{D83396C6-9F22-2C93-F7F9-88724E33C369}"/>
          </ac:spMkLst>
        </pc:spChg>
        <pc:spChg chg="add mod">
          <ac:chgData name="Trang Ha" userId="270efafb50020bd6" providerId="LiveId" clId="{6929B24A-946F-43FB-A979-E3C6D60842C0}" dt="2022-07-04T14:05:00.419" v="912" actId="571"/>
          <ac:spMkLst>
            <pc:docMk/>
            <pc:sldMk cId="0" sldId="408"/>
            <ac:spMk id="56" creationId="{6FFD802E-338A-5965-6F1A-A3082FAE9015}"/>
          </ac:spMkLst>
        </pc:spChg>
        <pc:spChg chg="add mod">
          <ac:chgData name="Trang Ha" userId="270efafb50020bd6" providerId="LiveId" clId="{6929B24A-946F-43FB-A979-E3C6D60842C0}" dt="2022-07-04T14:09:28.441" v="973"/>
          <ac:spMkLst>
            <pc:docMk/>
            <pc:sldMk cId="0" sldId="408"/>
            <ac:spMk id="57" creationId="{F292EECD-5B50-F7FA-D70F-2E87836080CF}"/>
          </ac:spMkLst>
        </pc:spChg>
        <pc:spChg chg="add mod">
          <ac:chgData name="Trang Ha" userId="270efafb50020bd6" providerId="LiveId" clId="{6929B24A-946F-43FB-A979-E3C6D60842C0}" dt="2022-07-04T22:26:14.227" v="2631" actId="20577"/>
          <ac:spMkLst>
            <pc:docMk/>
            <pc:sldMk cId="0" sldId="408"/>
            <ac:spMk id="58" creationId="{638C5466-5A78-2C93-E280-DC9CA6DE7BC3}"/>
          </ac:spMkLst>
        </pc:spChg>
        <pc:graphicFrameChg chg="add mod modGraphic">
          <ac:chgData name="Trang Ha" userId="270efafb50020bd6" providerId="LiveId" clId="{6929B24A-946F-43FB-A979-E3C6D60842C0}" dt="2022-07-04T22:32:31.446" v="2648" actId="1076"/>
          <ac:graphicFrameMkLst>
            <pc:docMk/>
            <pc:sldMk cId="0" sldId="408"/>
            <ac:graphicFrameMk id="5" creationId="{3EA10B0F-24D1-B839-D89E-7B018A574EF0}"/>
          </ac:graphicFrameMkLst>
        </pc:graphicFrameChg>
        <pc:graphicFrameChg chg="add del mod">
          <ac:chgData name="Trang Ha" userId="270efafb50020bd6" providerId="LiveId" clId="{6929B24A-946F-43FB-A979-E3C6D60842C0}" dt="2022-07-04T13:29:02.265" v="134"/>
          <ac:graphicFrameMkLst>
            <pc:docMk/>
            <pc:sldMk cId="0" sldId="408"/>
            <ac:graphicFrameMk id="6" creationId="{9A19BF68-6791-0D50-6491-FD6A26665744}"/>
          </ac:graphicFrameMkLst>
        </pc:graphicFrameChg>
        <pc:graphicFrameChg chg="add del mod">
          <ac:chgData name="Trang Ha" userId="270efafb50020bd6" providerId="LiveId" clId="{6929B24A-946F-43FB-A979-E3C6D60842C0}" dt="2022-07-04T13:31:04.916" v="142"/>
          <ac:graphicFrameMkLst>
            <pc:docMk/>
            <pc:sldMk cId="0" sldId="408"/>
            <ac:graphicFrameMk id="7" creationId="{790FC1AB-672F-B33D-ECE0-33507357E500}"/>
          </ac:graphicFrameMkLst>
        </pc:graphicFrameChg>
        <pc:graphicFrameChg chg="add mod">
          <ac:chgData name="Trang Ha" userId="270efafb50020bd6" providerId="LiveId" clId="{6929B24A-946F-43FB-A979-E3C6D60842C0}" dt="2022-07-04T13:42:15.955" v="407"/>
          <ac:graphicFrameMkLst>
            <pc:docMk/>
            <pc:sldMk cId="0" sldId="408"/>
            <ac:graphicFrameMk id="25" creationId="{4303E9E7-C380-EECE-310A-571F1E10D937}"/>
          </ac:graphicFrameMkLst>
        </pc:graphicFrameChg>
        <pc:picChg chg="del">
          <ac:chgData name="Trang Ha" userId="270efafb50020bd6" providerId="LiveId" clId="{6929B24A-946F-43FB-A979-E3C6D60842C0}" dt="2022-07-04T13:24:06.200" v="109" actId="478"/>
          <ac:picMkLst>
            <pc:docMk/>
            <pc:sldMk cId="0" sldId="408"/>
            <ac:picMk id="2" creationId="{00000000-0000-0000-0000-000000000000}"/>
          </ac:picMkLst>
        </pc:picChg>
        <pc:picChg chg="add del mod">
          <ac:chgData name="Trang Ha" userId="270efafb50020bd6" providerId="LiveId" clId="{6929B24A-946F-43FB-A979-E3C6D60842C0}" dt="2022-07-04T13:43:47.381" v="414" actId="478"/>
          <ac:picMkLst>
            <pc:docMk/>
            <pc:sldMk cId="0" sldId="408"/>
            <ac:picMk id="4" creationId="{85C07E62-CD46-7673-8A8B-21BB372F7AB4}"/>
          </ac:picMkLst>
        </pc:picChg>
        <pc:picChg chg="del">
          <ac:chgData name="Trang Ha" userId="270efafb50020bd6" providerId="LiveId" clId="{6929B24A-946F-43FB-A979-E3C6D60842C0}" dt="2022-07-04T13:24:08.051" v="110" actId="478"/>
          <ac:picMkLst>
            <pc:docMk/>
            <pc:sldMk cId="0" sldId="408"/>
            <ac:picMk id="13" creationId="{00000000-0000-0000-0000-000000000000}"/>
          </ac:picMkLst>
        </pc:picChg>
        <pc:picChg chg="add del">
          <ac:chgData name="Trang Ha" userId="270efafb50020bd6" providerId="LiveId" clId="{6929B24A-946F-43FB-A979-E3C6D60842C0}" dt="2022-07-04T13:35:46.538" v="291" actId="22"/>
          <ac:picMkLst>
            <pc:docMk/>
            <pc:sldMk cId="0" sldId="408"/>
            <ac:picMk id="20" creationId="{A816A45B-1EED-A49B-5240-5C420B9AB3EB}"/>
          </ac:picMkLst>
        </pc:picChg>
        <pc:picChg chg="add mod ord">
          <ac:chgData name="Trang Ha" userId="270efafb50020bd6" providerId="LiveId" clId="{6929B24A-946F-43FB-A979-E3C6D60842C0}" dt="2022-07-04T13:37:47.964" v="313" actId="14100"/>
          <ac:picMkLst>
            <pc:docMk/>
            <pc:sldMk cId="0" sldId="408"/>
            <ac:picMk id="22" creationId="{A8A28333-D33B-7641-4FD7-7276669F872C}"/>
          </ac:picMkLst>
        </pc:picChg>
        <pc:picChg chg="add mod">
          <ac:chgData name="Trang Ha" userId="270efafb50020bd6" providerId="LiveId" clId="{6929B24A-946F-43FB-A979-E3C6D60842C0}" dt="2022-07-04T13:58:27.486" v="838" actId="14100"/>
          <ac:picMkLst>
            <pc:docMk/>
            <pc:sldMk cId="0" sldId="408"/>
            <ac:picMk id="24" creationId="{C50AA19E-2C3D-9D48-6C3F-A3AE40F51E06}"/>
          </ac:picMkLst>
        </pc:picChg>
      </pc:sldChg>
      <pc:sldChg chg="addSp delSp modSp modAnim">
        <pc:chgData name="Trang Ha" userId="270efafb50020bd6" providerId="LiveId" clId="{6929B24A-946F-43FB-A979-E3C6D60842C0}" dt="2022-07-04T14:20:38.411" v="994" actId="14100"/>
        <pc:sldMkLst>
          <pc:docMk/>
          <pc:sldMk cId="94275523" sldId="423"/>
        </pc:sldMkLst>
        <pc:picChg chg="del">
          <ac:chgData name="Trang Ha" userId="270efafb50020bd6" providerId="LiveId" clId="{6929B24A-946F-43FB-A979-E3C6D60842C0}" dt="2022-07-04T14:19:41.435" v="984" actId="478"/>
          <ac:picMkLst>
            <pc:docMk/>
            <pc:sldMk cId="94275523" sldId="423"/>
            <ac:picMk id="3" creationId="{00000000-0000-0000-0000-000000000000}"/>
          </ac:picMkLst>
        </pc:picChg>
        <pc:picChg chg="add del">
          <ac:chgData name="Trang Ha" userId="270efafb50020bd6" providerId="LiveId" clId="{6929B24A-946F-43FB-A979-E3C6D60842C0}" dt="2022-07-04T14:19:41.435" v="984" actId="478"/>
          <ac:picMkLst>
            <pc:docMk/>
            <pc:sldMk cId="94275523" sldId="423"/>
            <ac:picMk id="1026" creationId="{26E6BF87-A5F9-BA5E-F6AD-7AD19EB27602}"/>
          </ac:picMkLst>
        </pc:picChg>
        <pc:picChg chg="add mod">
          <ac:chgData name="Trang Ha" userId="270efafb50020bd6" providerId="LiveId" clId="{6929B24A-946F-43FB-A979-E3C6D60842C0}" dt="2022-07-04T14:20:38.411" v="994" actId="14100"/>
          <ac:picMkLst>
            <pc:docMk/>
            <pc:sldMk cId="94275523" sldId="423"/>
            <ac:picMk id="1028" creationId="{A0365DC0-4D46-E606-5D2F-BB0ED1E3FCDF}"/>
          </ac:picMkLst>
        </pc:picChg>
      </pc:sldChg>
      <pc:sldChg chg="delSp modSp mod delAnim modAnim">
        <pc:chgData name="Trang Ha" userId="270efafb50020bd6" providerId="LiveId" clId="{6929B24A-946F-43FB-A979-E3C6D60842C0}" dt="2022-07-04T22:26:57.649" v="2647" actId="478"/>
        <pc:sldMkLst>
          <pc:docMk/>
          <pc:sldMk cId="1359119735" sldId="436"/>
        </pc:sldMkLst>
        <pc:spChg chg="del mod">
          <ac:chgData name="Trang Ha" userId="270efafb50020bd6" providerId="LiveId" clId="{6929B24A-946F-43FB-A979-E3C6D60842C0}" dt="2022-07-04T22:26:54.050" v="2643" actId="478"/>
          <ac:spMkLst>
            <pc:docMk/>
            <pc:sldMk cId="1359119735" sldId="436"/>
            <ac:spMk id="25" creationId="{00000000-0000-0000-0000-000000000000}"/>
          </ac:spMkLst>
        </pc:spChg>
        <pc:grpChg chg="del">
          <ac:chgData name="Trang Ha" userId="270efafb50020bd6" providerId="LiveId" clId="{6929B24A-946F-43FB-A979-E3C6D60842C0}" dt="2022-07-04T22:26:49.851" v="2640" actId="478"/>
          <ac:grpSpMkLst>
            <pc:docMk/>
            <pc:sldMk cId="1359119735" sldId="436"/>
            <ac:grpSpMk id="40" creationId="{00000000-0000-0000-0000-000000000000}"/>
          </ac:grpSpMkLst>
        </pc:grpChg>
        <pc:grpChg chg="del">
          <ac:chgData name="Trang Ha" userId="270efafb50020bd6" providerId="LiveId" clId="{6929B24A-946F-43FB-A979-E3C6D60842C0}" dt="2022-07-04T22:26:56.151" v="2645" actId="478"/>
          <ac:grpSpMkLst>
            <pc:docMk/>
            <pc:sldMk cId="1359119735" sldId="436"/>
            <ac:grpSpMk id="50" creationId="{00000000-0000-0000-0000-000000000000}"/>
          </ac:grpSpMkLst>
        </pc:grpChg>
        <pc:grpChg chg="del">
          <ac:chgData name="Trang Ha" userId="270efafb50020bd6" providerId="LiveId" clId="{6929B24A-946F-43FB-A979-E3C6D60842C0}" dt="2022-07-04T22:26:55.280" v="2644" actId="478"/>
          <ac:grpSpMkLst>
            <pc:docMk/>
            <pc:sldMk cId="1359119735" sldId="436"/>
            <ac:grpSpMk id="53" creationId="{00000000-0000-0000-0000-000000000000}"/>
          </ac:grpSpMkLst>
        </pc:grpChg>
        <pc:grpChg chg="del">
          <ac:chgData name="Trang Ha" userId="270efafb50020bd6" providerId="LiveId" clId="{6929B24A-946F-43FB-A979-E3C6D60842C0}" dt="2022-07-04T22:26:56.966" v="2646" actId="478"/>
          <ac:grpSpMkLst>
            <pc:docMk/>
            <pc:sldMk cId="1359119735" sldId="436"/>
            <ac:grpSpMk id="56" creationId="{00000000-0000-0000-0000-000000000000}"/>
          </ac:grpSpMkLst>
        </pc:grpChg>
        <pc:grpChg chg="del">
          <ac:chgData name="Trang Ha" userId="270efafb50020bd6" providerId="LiveId" clId="{6929B24A-946F-43FB-A979-E3C6D60842C0}" dt="2022-07-04T22:26:57.649" v="2647" actId="478"/>
          <ac:grpSpMkLst>
            <pc:docMk/>
            <pc:sldMk cId="1359119735" sldId="436"/>
            <ac:grpSpMk id="59" creationId="{00000000-0000-0000-0000-000000000000}"/>
          </ac:grpSpMkLst>
        </pc:grpChg>
        <pc:cxnChg chg="mod">
          <ac:chgData name="Trang Ha" userId="270efafb50020bd6" providerId="LiveId" clId="{6929B24A-946F-43FB-A979-E3C6D60842C0}" dt="2022-07-04T22:26:49.851" v="2640" actId="478"/>
          <ac:cxnSpMkLst>
            <pc:docMk/>
            <pc:sldMk cId="1359119735" sldId="436"/>
            <ac:cxnSpMk id="43" creationId="{00000000-0000-0000-0000-000000000000}"/>
          </ac:cxnSpMkLst>
        </pc:cxnChg>
        <pc:cxnChg chg="mod">
          <ac:chgData name="Trang Ha" userId="270efafb50020bd6" providerId="LiveId" clId="{6929B24A-946F-43FB-A979-E3C6D60842C0}" dt="2022-07-04T22:26:49.851" v="2640" actId="478"/>
          <ac:cxnSpMkLst>
            <pc:docMk/>
            <pc:sldMk cId="1359119735" sldId="436"/>
            <ac:cxnSpMk id="44" creationId="{00000000-0000-0000-0000-000000000000}"/>
          </ac:cxnSpMkLst>
        </pc:cxnChg>
        <pc:cxnChg chg="del">
          <ac:chgData name="Trang Ha" userId="270efafb50020bd6" providerId="LiveId" clId="{6929B24A-946F-43FB-A979-E3C6D60842C0}" dt="2022-07-04T22:26:51.480" v="2641" actId="478"/>
          <ac:cxnSpMkLst>
            <pc:docMk/>
            <pc:sldMk cId="1359119735" sldId="436"/>
            <ac:cxnSpMk id="49" creationId="{00000000-0000-0000-0000-000000000000}"/>
          </ac:cxnSpMkLst>
        </pc:cxnChg>
      </pc:sldChg>
      <pc:sldChg chg="addSp delSp modSp mod delAnim modAnim">
        <pc:chgData name="Trang Ha" userId="270efafb50020bd6" providerId="LiveId" clId="{6929B24A-946F-43FB-A979-E3C6D60842C0}" dt="2022-07-04T22:33:13.394" v="2650" actId="114"/>
        <pc:sldMkLst>
          <pc:docMk/>
          <pc:sldMk cId="426134198" sldId="437"/>
        </pc:sldMkLst>
        <pc:spChg chg="add mod">
          <ac:chgData name="Trang Ha" userId="270efafb50020bd6" providerId="LiveId" clId="{6929B24A-946F-43FB-A979-E3C6D60842C0}" dt="2022-07-04T22:13:01.263" v="1744" actId="20577"/>
          <ac:spMkLst>
            <pc:docMk/>
            <pc:sldMk cId="426134198" sldId="437"/>
            <ac:spMk id="5" creationId="{1B5C8A09-051D-4525-15AF-E2036721194F}"/>
          </ac:spMkLst>
        </pc:spChg>
        <pc:spChg chg="add mod">
          <ac:chgData name="Trang Ha" userId="270efafb50020bd6" providerId="LiveId" clId="{6929B24A-946F-43FB-A979-E3C6D60842C0}" dt="2022-07-04T22:13:28.137" v="1761" actId="1035"/>
          <ac:spMkLst>
            <pc:docMk/>
            <pc:sldMk cId="426134198" sldId="437"/>
            <ac:spMk id="6" creationId="{5B47FEF5-B5B5-A94C-5584-118BE4F70386}"/>
          </ac:spMkLst>
        </pc:spChg>
        <pc:spChg chg="mod">
          <ac:chgData name="Trang Ha" userId="270efafb50020bd6" providerId="LiveId" clId="{6929B24A-946F-43FB-A979-E3C6D60842C0}" dt="2022-07-04T15:02:57.161" v="1200" actId="1076"/>
          <ac:spMkLst>
            <pc:docMk/>
            <pc:sldMk cId="426134198" sldId="437"/>
            <ac:spMk id="10" creationId="{00000000-0000-0000-0000-000000000000}"/>
          </ac:spMkLst>
        </pc:spChg>
        <pc:spChg chg="mod">
          <ac:chgData name="Trang Ha" userId="270efafb50020bd6" providerId="LiveId" clId="{6929B24A-946F-43FB-A979-E3C6D60842C0}" dt="2022-07-04T22:33:13.394" v="2650" actId="114"/>
          <ac:spMkLst>
            <pc:docMk/>
            <pc:sldMk cId="426134198" sldId="437"/>
            <ac:spMk id="12" creationId="{00000000-0000-0000-0000-000000000000}"/>
          </ac:spMkLst>
        </pc:spChg>
        <pc:spChg chg="del">
          <ac:chgData name="Trang Ha" userId="270efafb50020bd6" providerId="LiveId" clId="{6929B24A-946F-43FB-A979-E3C6D60842C0}" dt="2022-07-04T14:24:42.058" v="1002" actId="478"/>
          <ac:spMkLst>
            <pc:docMk/>
            <pc:sldMk cId="426134198" sldId="437"/>
            <ac:spMk id="20" creationId="{00000000-0000-0000-0000-000000000000}"/>
          </ac:spMkLst>
        </pc:spChg>
        <pc:spChg chg="del">
          <ac:chgData name="Trang Ha" userId="270efafb50020bd6" providerId="LiveId" clId="{6929B24A-946F-43FB-A979-E3C6D60842C0}" dt="2022-07-04T14:24:45.167" v="1003" actId="478"/>
          <ac:spMkLst>
            <pc:docMk/>
            <pc:sldMk cId="426134198" sldId="437"/>
            <ac:spMk id="21" creationId="{00000000-0000-0000-0000-000000000000}"/>
          </ac:spMkLst>
        </pc:spChg>
        <pc:spChg chg="del">
          <ac:chgData name="Trang Ha" userId="270efafb50020bd6" providerId="LiveId" clId="{6929B24A-946F-43FB-A979-E3C6D60842C0}" dt="2022-07-04T14:24:35.427" v="1000" actId="478"/>
          <ac:spMkLst>
            <pc:docMk/>
            <pc:sldMk cId="426134198" sldId="437"/>
            <ac:spMk id="22" creationId="{00000000-0000-0000-0000-000000000000}"/>
          </ac:spMkLst>
        </pc:spChg>
        <pc:spChg chg="del">
          <ac:chgData name="Trang Ha" userId="270efafb50020bd6" providerId="LiveId" clId="{6929B24A-946F-43FB-A979-E3C6D60842C0}" dt="2022-07-04T14:24:35.427" v="1000" actId="478"/>
          <ac:spMkLst>
            <pc:docMk/>
            <pc:sldMk cId="426134198" sldId="437"/>
            <ac:spMk id="23" creationId="{00000000-0000-0000-0000-000000000000}"/>
          </ac:spMkLst>
        </pc:spChg>
        <pc:spChg chg="del">
          <ac:chgData name="Trang Ha" userId="270efafb50020bd6" providerId="LiveId" clId="{6929B24A-946F-43FB-A979-E3C6D60842C0}" dt="2022-07-04T14:24:35.427" v="1000" actId="478"/>
          <ac:spMkLst>
            <pc:docMk/>
            <pc:sldMk cId="426134198" sldId="437"/>
            <ac:spMk id="24" creationId="{00000000-0000-0000-0000-000000000000}"/>
          </ac:spMkLst>
        </pc:spChg>
        <pc:spChg chg="del">
          <ac:chgData name="Trang Ha" userId="270efafb50020bd6" providerId="LiveId" clId="{6929B24A-946F-43FB-A979-E3C6D60842C0}" dt="2022-07-04T14:24:35.427" v="1000" actId="478"/>
          <ac:spMkLst>
            <pc:docMk/>
            <pc:sldMk cId="426134198" sldId="437"/>
            <ac:spMk id="25" creationId="{00000000-0000-0000-0000-000000000000}"/>
          </ac:spMkLst>
        </pc:spChg>
        <pc:spChg chg="del">
          <ac:chgData name="Trang Ha" userId="270efafb50020bd6" providerId="LiveId" clId="{6929B24A-946F-43FB-A979-E3C6D60842C0}" dt="2022-07-04T14:24:35.427" v="1000" actId="478"/>
          <ac:spMkLst>
            <pc:docMk/>
            <pc:sldMk cId="426134198" sldId="437"/>
            <ac:spMk id="26" creationId="{00000000-0000-0000-0000-000000000000}"/>
          </ac:spMkLst>
        </pc:spChg>
        <pc:spChg chg="del">
          <ac:chgData name="Trang Ha" userId="270efafb50020bd6" providerId="LiveId" clId="{6929B24A-946F-43FB-A979-E3C6D60842C0}" dt="2022-07-04T14:24:35.427" v="1000" actId="478"/>
          <ac:spMkLst>
            <pc:docMk/>
            <pc:sldMk cId="426134198" sldId="437"/>
            <ac:spMk id="27" creationId="{00000000-0000-0000-0000-000000000000}"/>
          </ac:spMkLst>
        </pc:spChg>
        <pc:spChg chg="del">
          <ac:chgData name="Trang Ha" userId="270efafb50020bd6" providerId="LiveId" clId="{6929B24A-946F-43FB-A979-E3C6D60842C0}" dt="2022-07-04T14:24:35.427" v="1000" actId="478"/>
          <ac:spMkLst>
            <pc:docMk/>
            <pc:sldMk cId="426134198" sldId="437"/>
            <ac:spMk id="28" creationId="{00000000-0000-0000-0000-000000000000}"/>
          </ac:spMkLst>
        </pc:spChg>
        <pc:spChg chg="del">
          <ac:chgData name="Trang Ha" userId="270efafb50020bd6" providerId="LiveId" clId="{6929B24A-946F-43FB-A979-E3C6D60842C0}" dt="2022-07-04T14:24:35.427" v="1000" actId="478"/>
          <ac:spMkLst>
            <pc:docMk/>
            <pc:sldMk cId="426134198" sldId="437"/>
            <ac:spMk id="29" creationId="{00000000-0000-0000-0000-000000000000}"/>
          </ac:spMkLst>
        </pc:spChg>
        <pc:spChg chg="del">
          <ac:chgData name="Trang Ha" userId="270efafb50020bd6" providerId="LiveId" clId="{6929B24A-946F-43FB-A979-E3C6D60842C0}" dt="2022-07-04T14:24:35.427" v="1000" actId="478"/>
          <ac:spMkLst>
            <pc:docMk/>
            <pc:sldMk cId="426134198" sldId="437"/>
            <ac:spMk id="30" creationId="{00000000-0000-0000-0000-000000000000}"/>
          </ac:spMkLst>
        </pc:spChg>
        <pc:spChg chg="del">
          <ac:chgData name="Trang Ha" userId="270efafb50020bd6" providerId="LiveId" clId="{6929B24A-946F-43FB-A979-E3C6D60842C0}" dt="2022-07-04T14:24:35.427" v="1000" actId="478"/>
          <ac:spMkLst>
            <pc:docMk/>
            <pc:sldMk cId="426134198" sldId="437"/>
            <ac:spMk id="31" creationId="{00000000-0000-0000-0000-000000000000}"/>
          </ac:spMkLst>
        </pc:spChg>
        <pc:spChg chg="del">
          <ac:chgData name="Trang Ha" userId="270efafb50020bd6" providerId="LiveId" clId="{6929B24A-946F-43FB-A979-E3C6D60842C0}" dt="2022-07-04T14:24:08.802" v="999" actId="478"/>
          <ac:spMkLst>
            <pc:docMk/>
            <pc:sldMk cId="426134198" sldId="437"/>
            <ac:spMk id="32" creationId="{00000000-0000-0000-0000-000000000000}"/>
          </ac:spMkLst>
        </pc:spChg>
        <pc:spChg chg="del">
          <ac:chgData name="Trang Ha" userId="270efafb50020bd6" providerId="LiveId" clId="{6929B24A-946F-43FB-A979-E3C6D60842C0}" dt="2022-07-04T14:24:08.802" v="999" actId="478"/>
          <ac:spMkLst>
            <pc:docMk/>
            <pc:sldMk cId="426134198" sldId="437"/>
            <ac:spMk id="33" creationId="{00000000-0000-0000-0000-000000000000}"/>
          </ac:spMkLst>
        </pc:spChg>
        <pc:spChg chg="add del mod">
          <ac:chgData name="Trang Ha" userId="270efafb50020bd6" providerId="LiveId" clId="{6929B24A-946F-43FB-A979-E3C6D60842C0}" dt="2022-07-04T14:24:38.890" v="1001" actId="478"/>
          <ac:spMkLst>
            <pc:docMk/>
            <pc:sldMk cId="426134198" sldId="437"/>
            <ac:spMk id="34" creationId="{1F585456-9B12-DECC-9018-4C8A848D77CC}"/>
          </ac:spMkLst>
        </pc:spChg>
        <pc:spChg chg="add del mod">
          <ac:chgData name="Trang Ha" userId="270efafb50020bd6" providerId="LiveId" clId="{6929B24A-946F-43FB-A979-E3C6D60842C0}" dt="2022-07-04T14:24:35.427" v="1000" actId="478"/>
          <ac:spMkLst>
            <pc:docMk/>
            <pc:sldMk cId="426134198" sldId="437"/>
            <ac:spMk id="35" creationId="{BD2764A3-BA14-2D10-BDAD-6925727FFDEF}"/>
          </ac:spMkLst>
        </pc:spChg>
        <pc:spChg chg="add del mod">
          <ac:chgData name="Trang Ha" userId="270efafb50020bd6" providerId="LiveId" clId="{6929B24A-946F-43FB-A979-E3C6D60842C0}" dt="2022-07-04T14:24:35.427" v="1000" actId="478"/>
          <ac:spMkLst>
            <pc:docMk/>
            <pc:sldMk cId="426134198" sldId="437"/>
            <ac:spMk id="36" creationId="{C1450C9B-9357-F8E2-8285-082D940084AF}"/>
          </ac:spMkLst>
        </pc:spChg>
        <pc:spChg chg="add del mod">
          <ac:chgData name="Trang Ha" userId="270efafb50020bd6" providerId="LiveId" clId="{6929B24A-946F-43FB-A979-E3C6D60842C0}" dt="2022-07-04T14:24:08.802" v="999" actId="478"/>
          <ac:spMkLst>
            <pc:docMk/>
            <pc:sldMk cId="426134198" sldId="437"/>
            <ac:spMk id="37" creationId="{45356E61-A77D-4178-F970-3CFC93EF9C35}"/>
          </ac:spMkLst>
        </pc:spChg>
        <pc:spChg chg="add del mod">
          <ac:chgData name="Trang Ha" userId="270efafb50020bd6" providerId="LiveId" clId="{6929B24A-946F-43FB-A979-E3C6D60842C0}" dt="2022-07-04T14:24:08.802" v="999" actId="478"/>
          <ac:spMkLst>
            <pc:docMk/>
            <pc:sldMk cId="426134198" sldId="437"/>
            <ac:spMk id="38" creationId="{1A226F15-F7F1-B9FC-3327-43350B3EB434}"/>
          </ac:spMkLst>
        </pc:spChg>
        <pc:spChg chg="add del mod">
          <ac:chgData name="Trang Ha" userId="270efafb50020bd6" providerId="LiveId" clId="{6929B24A-946F-43FB-A979-E3C6D60842C0}" dt="2022-07-04T14:24:08.802" v="999" actId="478"/>
          <ac:spMkLst>
            <pc:docMk/>
            <pc:sldMk cId="426134198" sldId="437"/>
            <ac:spMk id="39" creationId="{7430C2DA-1468-4216-E0F2-CE9DC795A3A7}"/>
          </ac:spMkLst>
        </pc:spChg>
        <pc:spChg chg="add del mod">
          <ac:chgData name="Trang Ha" userId="270efafb50020bd6" providerId="LiveId" clId="{6929B24A-946F-43FB-A979-E3C6D60842C0}" dt="2022-07-04T14:24:08.802" v="999" actId="478"/>
          <ac:spMkLst>
            <pc:docMk/>
            <pc:sldMk cId="426134198" sldId="437"/>
            <ac:spMk id="40" creationId="{4AEB28B3-E6FA-CA5E-DEF5-3877E8F38662}"/>
          </ac:spMkLst>
        </pc:spChg>
        <pc:spChg chg="add del mod">
          <ac:chgData name="Trang Ha" userId="270efafb50020bd6" providerId="LiveId" clId="{6929B24A-946F-43FB-A979-E3C6D60842C0}" dt="2022-07-04T14:24:08.802" v="999" actId="478"/>
          <ac:spMkLst>
            <pc:docMk/>
            <pc:sldMk cId="426134198" sldId="437"/>
            <ac:spMk id="41" creationId="{875A4592-D56B-091F-0655-DA3890180752}"/>
          </ac:spMkLst>
        </pc:spChg>
        <pc:spChg chg="add del mod">
          <ac:chgData name="Trang Ha" userId="270efafb50020bd6" providerId="LiveId" clId="{6929B24A-946F-43FB-A979-E3C6D60842C0}" dt="2022-07-04T14:24:08.802" v="999" actId="478"/>
          <ac:spMkLst>
            <pc:docMk/>
            <pc:sldMk cId="426134198" sldId="437"/>
            <ac:spMk id="42" creationId="{A7F93405-62A4-9886-19FB-09523120C0D6}"/>
          </ac:spMkLst>
        </pc:spChg>
        <pc:spChg chg="add del mod">
          <ac:chgData name="Trang Ha" userId="270efafb50020bd6" providerId="LiveId" clId="{6929B24A-946F-43FB-A979-E3C6D60842C0}" dt="2022-07-04T14:24:08.802" v="999" actId="478"/>
          <ac:spMkLst>
            <pc:docMk/>
            <pc:sldMk cId="426134198" sldId="437"/>
            <ac:spMk id="43" creationId="{4201F1DA-A230-9E8E-49A7-482F6746EF66}"/>
          </ac:spMkLst>
        </pc:spChg>
        <pc:spChg chg="add del mod">
          <ac:chgData name="Trang Ha" userId="270efafb50020bd6" providerId="LiveId" clId="{6929B24A-946F-43FB-A979-E3C6D60842C0}" dt="2022-07-04T14:24:08.802" v="999" actId="478"/>
          <ac:spMkLst>
            <pc:docMk/>
            <pc:sldMk cId="426134198" sldId="437"/>
            <ac:spMk id="44" creationId="{9B8DB76E-C9CD-3195-983C-A6EBA9795AE6}"/>
          </ac:spMkLst>
        </pc:spChg>
        <pc:spChg chg="add del mod">
          <ac:chgData name="Trang Ha" userId="270efafb50020bd6" providerId="LiveId" clId="{6929B24A-946F-43FB-A979-E3C6D60842C0}" dt="2022-07-04T14:24:08.802" v="999" actId="478"/>
          <ac:spMkLst>
            <pc:docMk/>
            <pc:sldMk cId="426134198" sldId="437"/>
            <ac:spMk id="45" creationId="{425E4A46-6689-1AB2-2F01-8D92A3296AA4}"/>
          </ac:spMkLst>
        </pc:spChg>
        <pc:spChg chg="add mod">
          <ac:chgData name="Trang Ha" userId="270efafb50020bd6" providerId="LiveId" clId="{6929B24A-946F-43FB-A979-E3C6D60842C0}" dt="2022-07-04T15:02:31.691" v="1197"/>
          <ac:spMkLst>
            <pc:docMk/>
            <pc:sldMk cId="426134198" sldId="437"/>
            <ac:spMk id="46" creationId="{51E6978B-EE27-DE74-19B1-D32813FE2A0B}"/>
          </ac:spMkLst>
        </pc:spChg>
        <pc:grpChg chg="mod">
          <ac:chgData name="Trang Ha" userId="270efafb50020bd6" providerId="LiveId" clId="{6929B24A-946F-43FB-A979-E3C6D60842C0}" dt="2022-07-04T15:03:04.106" v="1201" actId="1076"/>
          <ac:grpSpMkLst>
            <pc:docMk/>
            <pc:sldMk cId="426134198" sldId="437"/>
            <ac:grpSpMk id="9" creationId="{00000000-0000-0000-0000-000000000000}"/>
          </ac:grpSpMkLst>
        </pc:grpChg>
        <pc:graphicFrameChg chg="del">
          <ac:chgData name="Trang Ha" userId="270efafb50020bd6" providerId="LiveId" clId="{6929B24A-946F-43FB-A979-E3C6D60842C0}" dt="2022-07-04T14:23:55.259" v="995" actId="478"/>
          <ac:graphicFrameMkLst>
            <pc:docMk/>
            <pc:sldMk cId="426134198" sldId="437"/>
            <ac:graphicFrameMk id="3" creationId="{00000000-0000-0000-0000-000000000000}"/>
          </ac:graphicFrameMkLst>
        </pc:graphicFrameChg>
        <pc:picChg chg="add del mod">
          <ac:chgData name="Trang Ha" userId="270efafb50020bd6" providerId="LiveId" clId="{6929B24A-946F-43FB-A979-E3C6D60842C0}" dt="2022-07-04T22:14:39.477" v="1772" actId="21"/>
          <ac:picMkLst>
            <pc:docMk/>
            <pc:sldMk cId="426134198" sldId="437"/>
            <ac:picMk id="4" creationId="{5456F558-2E1D-8594-0F79-2BDCE8C62601}"/>
          </ac:picMkLst>
        </pc:picChg>
        <pc:cxnChg chg="mod">
          <ac:chgData name="Trang Ha" userId="270efafb50020bd6" providerId="LiveId" clId="{6929B24A-946F-43FB-A979-E3C6D60842C0}" dt="2022-07-04T15:03:13.613" v="1206" actId="1036"/>
          <ac:cxnSpMkLst>
            <pc:docMk/>
            <pc:sldMk cId="426134198" sldId="437"/>
            <ac:cxnSpMk id="11" creationId="{00000000-0000-0000-0000-000000000000}"/>
          </ac:cxnSpMkLst>
        </pc:cxnChg>
      </pc:sldChg>
      <pc:sldChg chg="addSp delSp modSp del mod">
        <pc:chgData name="Trang Ha" userId="270efafb50020bd6" providerId="LiveId" clId="{6929B24A-946F-43FB-A979-E3C6D60842C0}" dt="2022-07-04T22:14:29.925" v="1771" actId="2696"/>
        <pc:sldMkLst>
          <pc:docMk/>
          <pc:sldMk cId="3450005395" sldId="438"/>
        </pc:sldMkLst>
        <pc:spChg chg="del mod">
          <ac:chgData name="Trang Ha" userId="270efafb50020bd6" providerId="LiveId" clId="{6929B24A-946F-43FB-A979-E3C6D60842C0}" dt="2022-07-04T22:13:52.618" v="1763" actId="478"/>
          <ac:spMkLst>
            <pc:docMk/>
            <pc:sldMk cId="3450005395" sldId="438"/>
            <ac:spMk id="19" creationId="{00000000-0000-0000-0000-000000000000}"/>
          </ac:spMkLst>
        </pc:spChg>
        <pc:spChg chg="add mod">
          <ac:chgData name="Trang Ha" userId="270efafb50020bd6" providerId="LiveId" clId="{6929B24A-946F-43FB-A979-E3C6D60842C0}" dt="2022-07-04T22:13:54.216" v="1764"/>
          <ac:spMkLst>
            <pc:docMk/>
            <pc:sldMk cId="3450005395" sldId="438"/>
            <ac:spMk id="23" creationId="{6D7063BC-622F-B288-2E94-46B60633EFDC}"/>
          </ac:spMkLst>
        </pc:spChg>
      </pc:sldChg>
      <pc:sldChg chg="addSp delSp modSp mod delAnim modAnim">
        <pc:chgData name="Trang Ha" userId="270efafb50020bd6" providerId="LiveId" clId="{6929B24A-946F-43FB-A979-E3C6D60842C0}" dt="2022-07-04T22:25:30.990" v="2609" actId="1076"/>
        <pc:sldMkLst>
          <pc:docMk/>
          <pc:sldMk cId="1886209053" sldId="439"/>
        </pc:sldMkLst>
        <pc:spChg chg="add mod">
          <ac:chgData name="Trang Ha" userId="270efafb50020bd6" providerId="LiveId" clId="{6929B24A-946F-43FB-A979-E3C6D60842C0}" dt="2022-07-04T22:25:30.990" v="2609" actId="1076"/>
          <ac:spMkLst>
            <pc:docMk/>
            <pc:sldMk cId="1886209053" sldId="439"/>
            <ac:spMk id="2" creationId="{1B567572-1D17-B859-058E-633BD645EA13}"/>
          </ac:spMkLst>
        </pc:spChg>
        <pc:spChg chg="add mod">
          <ac:chgData name="Trang Ha" userId="270efafb50020bd6" providerId="LiveId" clId="{6929B24A-946F-43FB-A979-E3C6D60842C0}" dt="2022-07-04T22:23:10.417" v="2528" actId="1038"/>
          <ac:spMkLst>
            <pc:docMk/>
            <pc:sldMk cId="1886209053" sldId="439"/>
            <ac:spMk id="4" creationId="{F273EDF1-6BEB-3CCD-82A3-F7041B74FEE2}"/>
          </ac:spMkLst>
        </pc:spChg>
        <pc:spChg chg="mod">
          <ac:chgData name="Trang Ha" userId="270efafb50020bd6" providerId="LiveId" clId="{6929B24A-946F-43FB-A979-E3C6D60842C0}" dt="2022-07-04T22:25:24.454" v="2608" actId="114"/>
          <ac:spMkLst>
            <pc:docMk/>
            <pc:sldMk cId="1886209053" sldId="439"/>
            <ac:spMk id="12" creationId="{00000000-0000-0000-0000-000000000000}"/>
          </ac:spMkLst>
        </pc:spChg>
        <pc:spChg chg="del">
          <ac:chgData name="Trang Ha" userId="270efafb50020bd6" providerId="LiveId" clId="{6929B24A-946F-43FB-A979-E3C6D60842C0}" dt="2022-07-04T22:14:09.510" v="1769" actId="478"/>
          <ac:spMkLst>
            <pc:docMk/>
            <pc:sldMk cId="1886209053" sldId="439"/>
            <ac:spMk id="20" creationId="{00000000-0000-0000-0000-000000000000}"/>
          </ac:spMkLst>
        </pc:spChg>
        <pc:spChg chg="add mod">
          <ac:chgData name="Trang Ha" userId="270efafb50020bd6" providerId="LiveId" clId="{6929B24A-946F-43FB-A979-E3C6D60842C0}" dt="2022-07-04T22:14:11.512" v="1770"/>
          <ac:spMkLst>
            <pc:docMk/>
            <pc:sldMk cId="1886209053" sldId="439"/>
            <ac:spMk id="21" creationId="{8DA88482-A4C9-F9CF-5F50-67CA5F85AECA}"/>
          </ac:spMkLst>
        </pc:spChg>
        <pc:spChg chg="add mod">
          <ac:chgData name="Trang Ha" userId="270efafb50020bd6" providerId="LiveId" clId="{6929B24A-946F-43FB-A979-E3C6D60842C0}" dt="2022-07-04T22:23:34.293" v="2567" actId="1037"/>
          <ac:spMkLst>
            <pc:docMk/>
            <pc:sldMk cId="1886209053" sldId="439"/>
            <ac:spMk id="24" creationId="{A16E76C0-6DE1-19CC-3447-813812C5A0E0}"/>
          </ac:spMkLst>
        </pc:spChg>
        <pc:spChg chg="add mod">
          <ac:chgData name="Trang Ha" userId="270efafb50020bd6" providerId="LiveId" clId="{6929B24A-946F-43FB-A979-E3C6D60842C0}" dt="2022-07-04T22:24:01.615" v="2603" actId="1036"/>
          <ac:spMkLst>
            <pc:docMk/>
            <pc:sldMk cId="1886209053" sldId="439"/>
            <ac:spMk id="25" creationId="{70AA4FC0-C8B2-C3EE-FAA9-E0AB2ED9819E}"/>
          </ac:spMkLst>
        </pc:spChg>
        <pc:picChg chg="add del mod">
          <ac:chgData name="Trang Ha" userId="270efafb50020bd6" providerId="LiveId" clId="{6929B24A-946F-43FB-A979-E3C6D60842C0}" dt="2022-07-04T22:25:14.789" v="2607" actId="478"/>
          <ac:picMkLst>
            <pc:docMk/>
            <pc:sldMk cId="1886209053" sldId="439"/>
            <ac:picMk id="22" creationId="{0305C63F-50F9-E2CF-B9F2-495D45D452B9}"/>
          </ac:picMkLst>
        </pc:picChg>
        <pc:picChg chg="del">
          <ac:chgData name="Trang Ha" userId="270efafb50020bd6" providerId="LiveId" clId="{6929B24A-946F-43FB-A979-E3C6D60842C0}" dt="2022-07-04T22:13:59.972" v="1765" actId="478"/>
          <ac:picMkLst>
            <pc:docMk/>
            <pc:sldMk cId="1886209053" sldId="439"/>
            <ac:picMk id="2050" creationId="{00000000-0000-0000-0000-000000000000}"/>
          </ac:picMkLst>
        </pc:picChg>
        <pc:cxnChg chg="del">
          <ac:chgData name="Trang Ha" userId="270efafb50020bd6" providerId="LiveId" clId="{6929B24A-946F-43FB-A979-E3C6D60842C0}" dt="2022-07-04T22:14:04.455" v="1767" actId="478"/>
          <ac:cxnSpMkLst>
            <pc:docMk/>
            <pc:sldMk cId="1886209053" sldId="439"/>
            <ac:cxnSpMk id="3" creationId="{00000000-0000-0000-0000-000000000000}"/>
          </ac:cxnSpMkLst>
        </pc:cxnChg>
        <pc:cxnChg chg="del">
          <ac:chgData name="Trang Ha" userId="270efafb50020bd6" providerId="LiveId" clId="{6929B24A-946F-43FB-A979-E3C6D60842C0}" dt="2022-07-04T22:14:02.920" v="1766" actId="478"/>
          <ac:cxnSpMkLst>
            <pc:docMk/>
            <pc:sldMk cId="1886209053" sldId="439"/>
            <ac:cxnSpMk id="19" creationId="{00000000-0000-0000-0000-000000000000}"/>
          </ac:cxnSpMkLst>
        </pc:cxnChg>
        <pc:cxnChg chg="del">
          <ac:chgData name="Trang Ha" userId="270efafb50020bd6" providerId="LiveId" clId="{6929B24A-946F-43FB-A979-E3C6D60842C0}" dt="2022-07-04T22:14:05.716" v="1768" actId="478"/>
          <ac:cxnSpMkLst>
            <pc:docMk/>
            <pc:sldMk cId="1886209053" sldId="439"/>
            <ac:cxnSpMk id="23"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TẠM BIỆT MÙA HÈ </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192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32" y="366712"/>
            <a:ext cx="14648974" cy="4967288"/>
          </a:xfrm>
        </p:spPr>
        <p:txBody>
          <a:bodyPr/>
          <a:lstStyle/>
          <a:p>
            <a:pPr algn="l"/>
            <a:r>
              <a:rPr lang="en-US" sz="4000" dirty="0" smtClean="0">
                <a:latin typeface="Times New Roman" pitchFamily="18" charset="0"/>
                <a:cs typeface="Times New Roman" pitchFamily="18" charset="0"/>
              </a:rPr>
              <a:t>- C</a:t>
            </a:r>
            <a:r>
              <a:rPr lang="vi-VN" sz="4000" dirty="0" smtClean="0">
                <a:latin typeface="Times New Roman" pitchFamily="18" charset="0"/>
                <a:cs typeface="Times New Roman" pitchFamily="18" charset="0"/>
              </a:rPr>
              <a:t>ảnh đẹp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quê</a:t>
            </a:r>
            <a:r>
              <a:rPr lang="vi-VN" sz="4000" dirty="0" smtClean="0">
                <a:latin typeface="Times New Roman" pitchFamily="18" charset="0"/>
                <a:cs typeface="Times New Roman" pitchFamily="18" charset="0"/>
              </a:rPr>
              <a:t> hiện ra: cánh đồng</a:t>
            </a:r>
            <a:r>
              <a:rPr lang="en-US" sz="4000" dirty="0" smtClean="0">
                <a:latin typeface="Times New Roman" pitchFamily="18" charset="0"/>
                <a:cs typeface="Times New Roman" pitchFamily="18" charset="0"/>
              </a:rPr>
              <a:t>,</a:t>
            </a:r>
            <a:r>
              <a:rPr lang="vi-VN" sz="4000" dirty="0" smtClean="0">
                <a:latin typeface="Times New Roman" pitchFamily="18" charset="0"/>
                <a:cs typeface="Times New Roman" pitchFamily="18" charset="0"/>
              </a:rPr>
              <a:t> đàn trâu</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dòng sông</a:t>
            </a:r>
            <a:r>
              <a:rPr lang="en-US" sz="4000" dirty="0" smtClean="0">
                <a:latin typeface="Times New Roman" pitchFamily="18" charset="0"/>
                <a:cs typeface="Times New Roman" pitchFamily="18" charset="0"/>
              </a:rPr>
              <a:t>,</a:t>
            </a:r>
            <a:r>
              <a:rPr lang="vi-VN" sz="4000" dirty="0" smtClean="0">
                <a:latin typeface="Times New Roman" pitchFamily="18" charset="0"/>
                <a:cs typeface="Times New Roman" pitchFamily="18" charset="0"/>
              </a:rPr>
              <a:t>đoàn thuyền</a:t>
            </a:r>
            <a:r>
              <a:rPr lang="en-US" sz="4000" dirty="0" smtClean="0">
                <a:latin typeface="Times New Roman" pitchFamily="18" charset="0"/>
                <a:cs typeface="Times New Roman" pitchFamily="18" charset="0"/>
              </a:rPr>
              <a:t>.</a:t>
            </a:r>
            <a:br>
              <a:rPr lang="en-US" sz="4000" dirty="0" smtClean="0">
                <a:latin typeface="Times New Roman" pitchFamily="18" charset="0"/>
                <a:cs typeface="Times New Roman" pitchFamily="18" charset="0"/>
              </a:rPr>
            </a:br>
            <a:r>
              <a:rPr lang="en-US" sz="4000" dirty="0" smtClean="0"/>
              <a:t/>
            </a:r>
            <a:br>
              <a:rPr lang="en-US" sz="4000" dirty="0" smtClean="0"/>
            </a:br>
            <a:r>
              <a:rPr lang="en-US" sz="4000" dirty="0" smtClean="0"/>
              <a:t>- </a:t>
            </a:r>
            <a:r>
              <a:rPr lang="nl-NL" sz="4000" smtClean="0">
                <a:latin typeface="Times New Roman" pitchFamily="18" charset="0"/>
                <a:cs typeface="Times New Roman" pitchFamily="18" charset="0"/>
              </a:rPr>
              <a:t>Tôi </a:t>
            </a:r>
            <a:r>
              <a:rPr lang="nl-NL" sz="4000" dirty="0" smtClean="0">
                <a:latin typeface="Times New Roman" pitchFamily="18" charset="0"/>
                <a:cs typeface="Times New Roman" pitchFamily="18" charset="0"/>
              </a:rPr>
              <a:t>có nhiều bạn thân: bạn Hà, bạn Trang, </a:t>
            </a:r>
            <a:r>
              <a:rPr lang="nl-NL" sz="4000" smtClean="0">
                <a:latin typeface="Times New Roman" pitchFamily="18" charset="0"/>
                <a:cs typeface="Times New Roman" pitchFamily="18" charset="0"/>
              </a:rPr>
              <a:t>bạn Lan,...</a:t>
            </a:r>
            <a:r>
              <a:rPr lang="en-US" sz="4000" dirty="0" smtClean="0"/>
              <a:t/>
            </a:r>
            <a:br>
              <a:rPr lang="en-US" sz="4000" dirty="0" smtClean="0"/>
            </a:b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85119" y="1752600"/>
            <a:ext cx="13203835"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a:t>
            </a:r>
            <a:r>
              <a:rPr lang="en-US" sz="3800" b="1" dirty="0">
                <a:solidFill>
                  <a:srgbClr val="0000CC"/>
                </a:solidFill>
                <a:latin typeface="Times New Roman" pitchFamily="18" charset="0"/>
                <a:cs typeface="Times New Roman" pitchFamily="18" charset="0"/>
              </a:rPr>
              <a:t>3. </a:t>
            </a:r>
            <a:r>
              <a:rPr lang="en-US" sz="3800" b="1" dirty="0" err="1">
                <a:solidFill>
                  <a:srgbClr val="0000CC"/>
                </a:solidFill>
                <a:latin typeface="Times New Roman" pitchFamily="18" charset="0"/>
                <a:cs typeface="Times New Roman" pitchFamily="18" charset="0"/>
              </a:rPr>
              <a:t>Chọn</a:t>
            </a:r>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dấu</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chấm</a:t>
            </a:r>
            <a:r>
              <a:rPr lang="en-US" sz="3800" b="1" dirty="0">
                <a:solidFill>
                  <a:srgbClr val="FF0000"/>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hoặc</a:t>
            </a:r>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dấu</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hai</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chấm</a:t>
            </a:r>
            <a:r>
              <a:rPr lang="en-US" sz="3800" b="1" dirty="0">
                <a:solidFill>
                  <a:srgbClr val="FF0000"/>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thay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ô </a:t>
            </a:r>
            <a:r>
              <a:rPr lang="en-US" sz="3800" b="1" dirty="0" err="1">
                <a:solidFill>
                  <a:srgbClr val="0000CC"/>
                </a:solidFill>
                <a:latin typeface="Times New Roman" pitchFamily="18" charset="0"/>
                <a:cs typeface="Times New Roman" pitchFamily="18" charset="0"/>
              </a:rPr>
              <a:t>vuông</a:t>
            </a:r>
            <a:r>
              <a:rPr lang="en-US" sz="3800" b="1" dirty="0">
                <a:solidFill>
                  <a:srgbClr val="0000CC"/>
                </a:solidFill>
                <a:latin typeface="Times New Roman" pitchFamily="18" charset="0"/>
                <a:cs typeface="Times New Roman" pitchFamily="18" charset="0"/>
              </a:rPr>
              <a:t>.</a:t>
            </a:r>
          </a:p>
        </p:txBody>
      </p:sp>
      <p:sp>
        <p:nvSpPr>
          <p:cNvPr id="2" name="TextBox 1">
            <a:extLst>
              <a:ext uri="{FF2B5EF4-FFF2-40B4-BE49-F238E27FC236}">
                <a16:creationId xmlns="" xmlns:a16="http://schemas.microsoft.com/office/drawing/2014/main" id="{1B567572-1D17-B859-058E-633BD645EA13}"/>
              </a:ext>
            </a:extLst>
          </p:cNvPr>
          <p:cNvSpPr txBox="1"/>
          <p:nvPr/>
        </p:nvSpPr>
        <p:spPr>
          <a:xfrm>
            <a:off x="975519" y="3775385"/>
            <a:ext cx="14782800" cy="2838085"/>
          </a:xfrm>
          <a:prstGeom prst="rect">
            <a:avLst/>
          </a:prstGeom>
          <a:noFill/>
        </p:spPr>
        <p:txBody>
          <a:bodyPr wrap="square" rtlCol="0">
            <a:spAutoFit/>
          </a:bodyPr>
          <a:lstStyle/>
          <a:p>
            <a:pPr indent="520700" algn="just">
              <a:lnSpc>
                <a:spcPct val="120000"/>
              </a:lnSpc>
            </a:pPr>
            <a:r>
              <a:rPr lang="en-US" sz="3800" b="1" smtClean="0">
                <a:solidFill>
                  <a:srgbClr val="0000CC"/>
                </a:solidFill>
                <a:latin typeface="Times New Roman" panose="02020603050405020304" pitchFamily="18" charset="0"/>
                <a:cs typeface="Times New Roman" panose="02020603050405020304" pitchFamily="18" charset="0"/>
              </a:rPr>
              <a:t>a. Mùa </a:t>
            </a:r>
            <a:r>
              <a:rPr lang="en-US" sz="3800" b="1" dirty="0" err="1">
                <a:solidFill>
                  <a:srgbClr val="0000CC"/>
                </a:solidFill>
                <a:latin typeface="Times New Roman" panose="02020603050405020304" pitchFamily="18" charset="0"/>
                <a:cs typeface="Times New Roman" panose="02020603050405020304" pitchFamily="18" charset="0"/>
              </a:rPr>
              <a:t>hè</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có</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rất</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nhiều</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loài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hoa</a:t>
            </a:r>
            <a:r>
              <a:rPr lang="en-US" sz="3800" b="1">
                <a:solidFill>
                  <a:srgbClr val="0000CC"/>
                </a:solidFill>
                <a:latin typeface="Times New Roman" panose="02020603050405020304" pitchFamily="18" charset="0"/>
                <a:cs typeface="Times New Roman" panose="02020603050405020304" pitchFamily="18" charset="0"/>
              </a:rPr>
              <a:t>: </a:t>
            </a:r>
            <a:r>
              <a:rPr lang="en-US" sz="3800" b="1" smtClean="0">
                <a:solidFill>
                  <a:srgbClr val="0000CC"/>
                </a:solidFill>
                <a:latin typeface="Times New Roman" panose="02020603050405020304" pitchFamily="18" charset="0"/>
                <a:cs typeface="Times New Roman" panose="02020603050405020304" pitchFamily="18" charset="0"/>
              </a:rPr>
              <a:t> hoa </a:t>
            </a:r>
            <a:r>
              <a:rPr lang="en-US" sz="3800" b="1" dirty="0" err="1">
                <a:solidFill>
                  <a:srgbClr val="0000CC"/>
                </a:solidFill>
                <a:latin typeface="Times New Roman" panose="02020603050405020304" pitchFamily="18" charset="0"/>
                <a:cs typeface="Times New Roman" panose="02020603050405020304" pitchFamily="18" charset="0"/>
              </a:rPr>
              <a:t>hồng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hoa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phượng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hoa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mười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err="1">
                <a:solidFill>
                  <a:srgbClr val="0000CC"/>
                </a:solidFill>
                <a:latin typeface="Times New Roman" panose="02020603050405020304" pitchFamily="18" charset="0"/>
                <a:cs typeface="Times New Roman" panose="02020603050405020304" pitchFamily="18" charset="0"/>
              </a:rPr>
              <a:t>giờ</a:t>
            </a:r>
            <a:r>
              <a:rPr lang="en-US" sz="3800" b="1" smtClean="0">
                <a:solidFill>
                  <a:srgbClr val="0000CC"/>
                </a:solidFill>
                <a:latin typeface="Times New Roman" panose="02020603050405020304" pitchFamily="18" charset="0"/>
                <a:cs typeface="Times New Roman" panose="02020603050405020304" pitchFamily="18" charset="0"/>
              </a:rPr>
              <a:t>,…Hoa </a:t>
            </a:r>
            <a:r>
              <a:rPr lang="en-US" sz="3800" b="1" dirty="0" err="1">
                <a:solidFill>
                  <a:srgbClr val="0000CC"/>
                </a:solidFill>
                <a:latin typeface="Times New Roman" panose="02020603050405020304" pitchFamily="18" charset="0"/>
                <a:cs typeface="Times New Roman" panose="02020603050405020304" pitchFamily="18" charset="0"/>
              </a:rPr>
              <a:t>nào</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cũng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đẹp</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cũng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rực</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rỡ</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sắc</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màu</a:t>
            </a:r>
            <a:r>
              <a:rPr lang="en-US" sz="3800" b="1" dirty="0">
                <a:solidFill>
                  <a:srgbClr val="0000CC"/>
                </a:solidFill>
                <a:latin typeface="Times New Roman" panose="02020603050405020304" pitchFamily="18" charset="0"/>
                <a:cs typeface="Times New Roman" panose="02020603050405020304" pitchFamily="18" charset="0"/>
              </a:rPr>
              <a:t>.</a:t>
            </a:r>
          </a:p>
          <a:p>
            <a:pPr indent="520700" algn="just">
              <a:lnSpc>
                <a:spcPct val="120000"/>
              </a:lnSpc>
            </a:pPr>
            <a:r>
              <a:rPr lang="en-US" sz="3800" b="1" dirty="0">
                <a:solidFill>
                  <a:srgbClr val="0000CC"/>
                </a:solidFill>
                <a:latin typeface="Times New Roman" panose="02020603050405020304" pitchFamily="18" charset="0"/>
                <a:cs typeface="Times New Roman" panose="02020603050405020304" pitchFamily="18" charset="0"/>
              </a:rPr>
              <a:t>b. </a:t>
            </a:r>
            <a:r>
              <a:rPr lang="en-US" sz="3800" b="1" dirty="0" err="1">
                <a:solidFill>
                  <a:srgbClr val="0000CC"/>
                </a:solidFill>
                <a:latin typeface="Times New Roman" panose="02020603050405020304" pitchFamily="18" charset="0"/>
                <a:cs typeface="Times New Roman" panose="02020603050405020304" pitchFamily="18" charset="0"/>
              </a:rPr>
              <a:t>Có</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nhiều</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hoạt</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động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thú</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vị</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mà</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bạn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có</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thể</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làm</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khi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hè</a:t>
            </a:r>
            <a:r>
              <a:rPr lang="en-US" sz="3800" b="1" dirty="0">
                <a:solidFill>
                  <a:srgbClr val="0000CC"/>
                </a:solidFill>
                <a:latin typeface="Times New Roman" panose="02020603050405020304" pitchFamily="18" charset="0"/>
                <a:cs typeface="Times New Roman" panose="02020603050405020304" pitchFamily="18" charset="0"/>
              </a:rPr>
              <a:t> đến</a:t>
            </a:r>
            <a:r>
              <a:rPr lang="en-US" sz="3800" b="1">
                <a:solidFill>
                  <a:srgbClr val="0000CC"/>
                </a:solidFill>
                <a:latin typeface="Times New Roman" panose="02020603050405020304" pitchFamily="18" charset="0"/>
                <a:cs typeface="Times New Roman" panose="02020603050405020304" pitchFamily="18" charset="0"/>
              </a:rPr>
              <a:t>: </a:t>
            </a:r>
            <a:r>
              <a:rPr lang="en-US" sz="3800" b="1" smtClean="0">
                <a:solidFill>
                  <a:srgbClr val="0000CC"/>
                </a:solidFill>
                <a:latin typeface="Times New Roman" panose="02020603050405020304" pitchFamily="18" charset="0"/>
                <a:cs typeface="Times New Roman" panose="02020603050405020304" pitchFamily="18" charset="0"/>
              </a:rPr>
              <a:t> đi </a:t>
            </a:r>
            <a:r>
              <a:rPr lang="en-US" sz="3800" b="1" dirty="0" err="1">
                <a:solidFill>
                  <a:srgbClr val="0000CC"/>
                </a:solidFill>
                <a:latin typeface="Times New Roman" panose="02020603050405020304" pitchFamily="18" charset="0"/>
                <a:cs typeface="Times New Roman" panose="02020603050405020304" pitchFamily="18" charset="0"/>
              </a:rPr>
              <a:t>cắm</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trại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tắm</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biển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tham</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quan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các</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câu</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lạc</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bộ</a:t>
            </a:r>
            <a:r>
              <a:rPr lang="en-US" sz="3800" b="1" dirty="0">
                <a:solidFill>
                  <a:srgbClr val="0000CC"/>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 xmlns:a16="http://schemas.microsoft.com/office/drawing/2014/main" id="{F273EDF1-6BEB-3CCD-82A3-F7041B74FEE2}"/>
              </a:ext>
            </a:extLst>
          </p:cNvPr>
          <p:cNvSpPr/>
          <p:nvPr/>
        </p:nvSpPr>
        <p:spPr>
          <a:xfrm>
            <a:off x="8246503" y="4064696"/>
            <a:ext cx="349015" cy="304800"/>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a:p>
        </p:txBody>
      </p:sp>
      <p:sp>
        <p:nvSpPr>
          <p:cNvPr id="24" name="Rectangle 23">
            <a:extLst>
              <a:ext uri="{FF2B5EF4-FFF2-40B4-BE49-F238E27FC236}">
                <a16:creationId xmlns="" xmlns:a16="http://schemas.microsoft.com/office/drawing/2014/main" id="{A16E76C0-6DE1-19CC-3447-813812C5A0E0}"/>
              </a:ext>
            </a:extLst>
          </p:cNvPr>
          <p:cNvSpPr/>
          <p:nvPr/>
        </p:nvSpPr>
        <p:spPr>
          <a:xfrm>
            <a:off x="10500519" y="4800600"/>
            <a:ext cx="304800" cy="304800"/>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a:p>
        </p:txBody>
      </p:sp>
      <p:sp>
        <p:nvSpPr>
          <p:cNvPr id="25" name="Rectangle 24">
            <a:extLst>
              <a:ext uri="{FF2B5EF4-FFF2-40B4-BE49-F238E27FC236}">
                <a16:creationId xmlns="" xmlns:a16="http://schemas.microsoft.com/office/drawing/2014/main" id="{70AA4FC0-C8B2-C3EE-FAA9-E0AB2ED9819E}"/>
              </a:ext>
            </a:extLst>
          </p:cNvPr>
          <p:cNvSpPr/>
          <p:nvPr/>
        </p:nvSpPr>
        <p:spPr>
          <a:xfrm>
            <a:off x="13857259" y="5448300"/>
            <a:ext cx="300860" cy="304800"/>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a:p>
        </p:txBody>
      </p:sp>
    </p:spTree>
    <p:extLst>
      <p:ext uri="{BB962C8B-B14F-4D97-AF65-F5344CB8AC3E}">
        <p14:creationId xmlns:p14="http://schemas.microsoft.com/office/powerpoint/2010/main" val="1886209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1719" y="685800"/>
            <a:ext cx="14478000" cy="1200329"/>
          </a:xfrm>
          <a:prstGeom prst="rect">
            <a:avLst/>
          </a:prstGeom>
        </p:spPr>
        <p:txBody>
          <a:bodyPr wrap="square">
            <a:spAutoFit/>
          </a:bodyPr>
          <a:lstStyle/>
          <a:p>
            <a:r>
              <a:rPr lang="vi-VN" sz="3600" b="1" dirty="0" smtClean="0">
                <a:latin typeface="Times New Roman" pitchFamily="18" charset="0"/>
                <a:cs typeface="Times New Roman" pitchFamily="18" charset="0"/>
              </a:rPr>
              <a:t>Bài 6 (trang 19 Vở bài tập Tiếng Việt lớp 3 Tập 1):</a:t>
            </a:r>
            <a:r>
              <a:rPr lang="vi-VN" sz="3600" dirty="0" smtClean="0">
                <a:latin typeface="Times New Roman" pitchFamily="18" charset="0"/>
                <a:cs typeface="Times New Roman" pitchFamily="18" charset="0"/>
              </a:rPr>
              <a:t> Thêm dấu hai chấm vào chỗ thích hợp trong những câu sau đây:</a:t>
            </a:r>
            <a:endParaRPr lang="en-US" sz="3600" dirty="0">
              <a:latin typeface="Times New Roman" pitchFamily="18" charset="0"/>
              <a:cs typeface="Times New Roman" pitchFamily="18" charset="0"/>
            </a:endParaRPr>
          </a:p>
        </p:txBody>
      </p:sp>
      <p:sp>
        <p:nvSpPr>
          <p:cNvPr id="5" name="Rectangle 4"/>
          <p:cNvSpPr/>
          <p:nvPr/>
        </p:nvSpPr>
        <p:spPr>
          <a:xfrm>
            <a:off x="899319" y="2438400"/>
            <a:ext cx="14401800" cy="4401205"/>
          </a:xfrm>
          <a:prstGeom prst="rect">
            <a:avLst/>
          </a:prstGeom>
        </p:spPr>
        <p:txBody>
          <a:bodyPr wrap="square">
            <a:spAutoFit/>
          </a:bodyPr>
          <a:lstStyle/>
          <a:p>
            <a:pPr algn="just"/>
            <a:r>
              <a:rPr lang="vi-VN" sz="4000" dirty="0" smtClean="0">
                <a:latin typeface="Times New Roman" pitchFamily="18" charset="0"/>
                <a:cs typeface="Times New Roman" pitchFamily="18" charset="0"/>
              </a:rPr>
              <a:t>a. Bao trùm lên cả bức tranh là một màu xanh thẳm có nhiều sắc độ đậm nhạt khác nhau màu xanh da trời, màu xanh của nước biếc, màu xanh non của những bãi ngô, thảm cỏ,…..</a:t>
            </a:r>
          </a:p>
          <a:p>
            <a:pPr algn="just"/>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(Theo Cửu Thọ)</a:t>
            </a:r>
          </a:p>
          <a:p>
            <a:pPr algn="just"/>
            <a:r>
              <a:rPr lang="vi-VN" sz="4000" dirty="0" smtClean="0">
                <a:latin typeface="Times New Roman" pitchFamily="18" charset="0"/>
                <a:cs typeface="Times New Roman" pitchFamily="18" charset="0"/>
              </a:rPr>
              <a:t>b. Chợ quê bày bán nhiều thứ thịt cá, rau củ, đồ gia dụng, quần áo,...</a:t>
            </a:r>
          </a:p>
          <a:p>
            <a:pPr algn="just"/>
            <a:r>
              <a:rPr lang="vi-VN" sz="4000" dirty="0" smtClean="0">
                <a:latin typeface="Times New Roman" pitchFamily="18" charset="0"/>
                <a:cs typeface="Times New Roman" pitchFamily="18" charset="0"/>
              </a:rPr>
              <a:t>c. Vào rừng, tôi nghe thấy rất nhiều âm thanh tiếng suối chảy róc rách, tiếng chim hót líu lo, tiếng lá rừng xào xạc....</a:t>
            </a:r>
            <a:endParaRPr lang="vi-VN"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6519" y="1219200"/>
            <a:ext cx="14401800" cy="5447645"/>
          </a:xfrm>
          <a:prstGeom prst="rect">
            <a:avLst/>
          </a:prstGeom>
        </p:spPr>
        <p:txBody>
          <a:bodyPr wrap="square">
            <a:spAutoFit/>
          </a:bodyPr>
          <a:lstStyle/>
          <a:p>
            <a:pPr marL="742950" indent="-742950">
              <a:buAutoNum type="alphaLcPeriod"/>
            </a:pPr>
            <a:r>
              <a:rPr lang="vi-VN" sz="4000" dirty="0" smtClean="0">
                <a:latin typeface="Times New Roman" pitchFamily="18" charset="0"/>
                <a:cs typeface="Times New Roman" pitchFamily="18" charset="0"/>
              </a:rPr>
              <a:t>Bao trùm lên cả bức tranh là một màu xanh thẳm có nhiều sắc độ đậm nhạt khác nhau</a:t>
            </a:r>
            <a:r>
              <a:rPr lang="vi-VN" sz="5400" b="1" dirty="0" smtClean="0">
                <a:solidFill>
                  <a:srgbClr val="FF0000"/>
                </a:solidFill>
                <a:latin typeface="Times New Roman" pitchFamily="18" charset="0"/>
                <a:cs typeface="Times New Roman" pitchFamily="18" charset="0"/>
              </a:rPr>
              <a:t>:</a:t>
            </a:r>
            <a:r>
              <a:rPr lang="vi-VN" sz="4000" dirty="0" smtClean="0">
                <a:latin typeface="Times New Roman" pitchFamily="18" charset="0"/>
                <a:cs typeface="Times New Roman" pitchFamily="18" charset="0"/>
              </a:rPr>
              <a:t> màu xanh da trời, màu xanh của nước biếc, màu xanh non của những bãi ngô, thảm cỏ,…..</a:t>
            </a:r>
            <a:endParaRPr lang="en-US" sz="4000" dirty="0" smtClean="0">
              <a:latin typeface="Times New Roman" pitchFamily="18" charset="0"/>
              <a:cs typeface="Times New Roman" pitchFamily="18" charset="0"/>
            </a:endParaRPr>
          </a:p>
          <a:p>
            <a:pPr marL="742950" indent="-742950">
              <a:buAutoNum type="alphaLcPeriod"/>
            </a:pPr>
            <a:endParaRPr lang="vi-VN" sz="4000" dirty="0" smtClean="0">
              <a:latin typeface="Times New Roman" pitchFamily="18" charset="0"/>
              <a:cs typeface="Times New Roman" pitchFamily="18" charset="0"/>
            </a:endParaRPr>
          </a:p>
          <a:p>
            <a:r>
              <a:rPr lang="vi-VN" sz="4000" dirty="0" smtClean="0">
                <a:latin typeface="Times New Roman" pitchFamily="18" charset="0"/>
                <a:cs typeface="Times New Roman" pitchFamily="18" charset="0"/>
              </a:rPr>
              <a:t>b. Chợ quê bày bán nhiều thứ</a:t>
            </a:r>
            <a:r>
              <a:rPr lang="vi-VN" sz="5400" b="1" dirty="0" smtClean="0">
                <a:solidFill>
                  <a:srgbClr val="FF0000"/>
                </a:solidFill>
                <a:latin typeface="Times New Roman" pitchFamily="18" charset="0"/>
                <a:cs typeface="Times New Roman" pitchFamily="18" charset="0"/>
              </a:rPr>
              <a:t>:</a:t>
            </a:r>
            <a:r>
              <a:rPr lang="vi-VN" sz="4000" dirty="0" smtClean="0">
                <a:latin typeface="Times New Roman" pitchFamily="18" charset="0"/>
                <a:cs typeface="Times New Roman" pitchFamily="18" charset="0"/>
              </a:rPr>
              <a:t> thịt cá, rau củ, đồ gia dụng, quần áo,...</a:t>
            </a:r>
            <a:endParaRPr lang="en-US" sz="4000" dirty="0" smtClean="0">
              <a:latin typeface="Times New Roman" pitchFamily="18" charset="0"/>
              <a:cs typeface="Times New Roman" pitchFamily="18" charset="0"/>
            </a:endParaRPr>
          </a:p>
          <a:p>
            <a:endParaRPr lang="en-US" sz="4000" dirty="0" smtClean="0">
              <a:latin typeface="Times New Roman" pitchFamily="18" charset="0"/>
              <a:cs typeface="Times New Roman" pitchFamily="18" charset="0"/>
            </a:endParaRPr>
          </a:p>
          <a:p>
            <a:r>
              <a:rPr lang="vi-VN" sz="4000" dirty="0" smtClean="0">
                <a:latin typeface="Times New Roman" pitchFamily="18" charset="0"/>
                <a:cs typeface="Times New Roman" pitchFamily="18" charset="0"/>
              </a:rPr>
              <a:t>c. Vào rừng, tôi nghe thấy rất nhiều âm thanh</a:t>
            </a:r>
            <a:r>
              <a:rPr lang="vi-VN" sz="4000" b="1" dirty="0" smtClean="0">
                <a:solidFill>
                  <a:srgbClr val="FF0000"/>
                </a:solidFill>
                <a:latin typeface="Times New Roman" pitchFamily="18" charset="0"/>
                <a:cs typeface="Times New Roman" pitchFamily="18" charset="0"/>
              </a:rPr>
              <a:t>:</a:t>
            </a:r>
            <a:r>
              <a:rPr lang="vi-VN" sz="4000" dirty="0" smtClean="0">
                <a:latin typeface="Times New Roman" pitchFamily="18" charset="0"/>
                <a:cs typeface="Times New Roman" pitchFamily="18" charset="0"/>
              </a:rPr>
              <a:t> tiếng suối chảy róc rách, tiếng chim hót líu lo, tiếng lá rừng xào xạc....</a:t>
            </a:r>
            <a:endParaRPr lang="vi-VN"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5519" y="685800"/>
            <a:ext cx="14325600" cy="5632311"/>
          </a:xfrm>
          <a:prstGeom prst="rect">
            <a:avLst/>
          </a:prstGeom>
        </p:spPr>
        <p:txBody>
          <a:bodyPr wrap="square">
            <a:spAutoFit/>
          </a:bodyPr>
          <a:lstStyle/>
          <a:p>
            <a:r>
              <a:rPr lang="vi-VN" sz="4000" b="1" dirty="0" smtClean="0">
                <a:latin typeface="Times New Roman" pitchFamily="18" charset="0"/>
                <a:cs typeface="Times New Roman" pitchFamily="18" charset="0"/>
              </a:rPr>
              <a:t>Bài 7 (trang 19 Vở bài tập Tiếng Việt lớp 3 Tập 1):</a:t>
            </a:r>
            <a:r>
              <a:rPr lang="vi-VN" sz="4000" dirty="0" smtClean="0">
                <a:latin typeface="Times New Roman" pitchFamily="18" charset="0"/>
                <a:cs typeface="Times New Roman" pitchFamily="18" charset="0"/>
              </a:rPr>
              <a:t> Thêm những từ ngữ chỉ sự vật, hoạt động (ở sau dấu phẩy) để hoàn thiện câu có dấu hai chấm báo hiệu phần liệt kê.</a:t>
            </a:r>
            <a:endParaRPr lang="en-US" sz="4000" dirty="0" smtClean="0">
              <a:latin typeface="Times New Roman" pitchFamily="18" charset="0"/>
              <a:cs typeface="Times New Roman" pitchFamily="18" charset="0"/>
            </a:endParaRPr>
          </a:p>
          <a:p>
            <a:endParaRPr lang="vi-VN" sz="4000" dirty="0" smtClean="0">
              <a:latin typeface="Times New Roman" pitchFamily="18" charset="0"/>
              <a:cs typeface="Times New Roman" pitchFamily="18" charset="0"/>
            </a:endParaRPr>
          </a:p>
          <a:p>
            <a:pPr marL="742950" indent="-742950">
              <a:buAutoNum type="alphaLcPeriod"/>
            </a:pPr>
            <a:r>
              <a:rPr lang="vi-VN" sz="4000" dirty="0" smtClean="0">
                <a:latin typeface="Times New Roman" pitchFamily="18" charset="0"/>
                <a:cs typeface="Times New Roman" pitchFamily="18" charset="0"/>
              </a:rPr>
              <a:t>Trong cặp sách của em có nhiều đồ dùng học tập: sách vở,………</a:t>
            </a:r>
            <a:endParaRPr lang="en-US" sz="4000" dirty="0" smtClean="0">
              <a:latin typeface="Times New Roman" pitchFamily="18" charset="0"/>
              <a:cs typeface="Times New Roman" pitchFamily="18" charset="0"/>
            </a:endParaRPr>
          </a:p>
          <a:p>
            <a:pPr marL="742950" indent="-742950">
              <a:buAutoNum type="alphaLcPeriod"/>
            </a:pPr>
            <a:endParaRPr lang="vi-VN" sz="4000" dirty="0" smtClean="0">
              <a:latin typeface="Times New Roman" pitchFamily="18" charset="0"/>
              <a:cs typeface="Times New Roman" pitchFamily="18" charset="0"/>
            </a:endParaRPr>
          </a:p>
          <a:p>
            <a:r>
              <a:rPr lang="vi-VN" sz="4000" dirty="0" smtClean="0">
                <a:latin typeface="Times New Roman" pitchFamily="18" charset="0"/>
                <a:cs typeface="Times New Roman" pitchFamily="18" charset="0"/>
              </a:rPr>
              <a:t>b. Ở trường, chúng em thường chơi các trò chơi: đá bóng,………...</a:t>
            </a:r>
            <a:endParaRPr lang="en-US" sz="4000" dirty="0" smtClean="0">
              <a:latin typeface="Times New Roman" pitchFamily="18" charset="0"/>
              <a:cs typeface="Times New Roman" pitchFamily="18" charset="0"/>
            </a:endParaRPr>
          </a:p>
          <a:p>
            <a:endParaRPr lang="vi-VN" sz="4000" dirty="0" smtClean="0">
              <a:latin typeface="Times New Roman" pitchFamily="18" charset="0"/>
              <a:cs typeface="Times New Roman" pitchFamily="18" charset="0"/>
            </a:endParaRPr>
          </a:p>
          <a:p>
            <a:r>
              <a:rPr lang="vi-VN" sz="4000" dirty="0" smtClean="0">
                <a:latin typeface="Times New Roman" pitchFamily="18" charset="0"/>
                <a:cs typeface="Times New Roman" pitchFamily="18" charset="0"/>
              </a:rPr>
              <a:t>c. Em thích ăn những món mẹ nấu: canh dưa cá,…………</a:t>
            </a:r>
            <a:endParaRPr lang="vi-VN"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319" y="838200"/>
            <a:ext cx="15316200" cy="5016758"/>
          </a:xfrm>
          <a:prstGeom prst="rect">
            <a:avLst/>
          </a:prstGeom>
        </p:spPr>
        <p:txBody>
          <a:bodyPr wrap="square">
            <a:spAutoFit/>
          </a:bodyPr>
          <a:lstStyle/>
          <a:p>
            <a:pPr marL="742950" indent="-742950"/>
            <a:r>
              <a:rPr lang="en-US" sz="4000" dirty="0" smtClean="0">
                <a:latin typeface="Times New Roman" pitchFamily="18" charset="0"/>
                <a:cs typeface="Times New Roman" pitchFamily="18" charset="0"/>
              </a:rPr>
              <a:t>a.</a:t>
            </a:r>
            <a:r>
              <a:rPr lang="vi-VN" sz="4000" dirty="0" smtClean="0">
                <a:latin typeface="Times New Roman" pitchFamily="18" charset="0"/>
                <a:cs typeface="Times New Roman" pitchFamily="18" charset="0"/>
              </a:rPr>
              <a:t>Trong cặp sách của em có nhiều đồ dùng học tập: sách vở, </a:t>
            </a:r>
            <a:r>
              <a:rPr lang="vi-VN" sz="4000" i="1" dirty="0" smtClean="0">
                <a:latin typeface="Times New Roman" pitchFamily="18" charset="0"/>
                <a:cs typeface="Times New Roman" pitchFamily="18" charset="0"/>
              </a:rPr>
              <a:t>bút thước, tập viết, màu vẽ,…..</a:t>
            </a:r>
            <a:endParaRPr lang="en-US" sz="4000" i="1" dirty="0" smtClean="0">
              <a:latin typeface="Times New Roman" pitchFamily="18" charset="0"/>
              <a:cs typeface="Times New Roman" pitchFamily="18" charset="0"/>
            </a:endParaRPr>
          </a:p>
          <a:p>
            <a:pPr marL="742950" indent="-742950">
              <a:buAutoNum type="alphaLcPeriod"/>
            </a:pPr>
            <a:endParaRPr lang="vi-VN" sz="4000" dirty="0" smtClean="0">
              <a:latin typeface="Times New Roman" pitchFamily="18" charset="0"/>
              <a:cs typeface="Times New Roman" pitchFamily="18" charset="0"/>
            </a:endParaRPr>
          </a:p>
          <a:p>
            <a:r>
              <a:rPr lang="vi-VN" sz="4000" dirty="0" smtClean="0">
                <a:latin typeface="Times New Roman" pitchFamily="18" charset="0"/>
                <a:cs typeface="Times New Roman" pitchFamily="18" charset="0"/>
              </a:rPr>
              <a:t>b. Ở trường, chúng em thường chơi các trò chơi: đá bóng, </a:t>
            </a:r>
            <a:r>
              <a:rPr lang="vi-VN" sz="4000" i="1" dirty="0" smtClean="0">
                <a:latin typeface="Times New Roman" pitchFamily="18" charset="0"/>
                <a:cs typeface="Times New Roman" pitchFamily="18" charset="0"/>
              </a:rPr>
              <a:t>bóng rổ, bóng chuyền, cầu lông, đá cầu,…….</a:t>
            </a:r>
            <a:endParaRPr lang="en-US" sz="4000" i="1" dirty="0" smtClean="0">
              <a:latin typeface="Times New Roman" pitchFamily="18" charset="0"/>
              <a:cs typeface="Times New Roman" pitchFamily="18" charset="0"/>
            </a:endParaRPr>
          </a:p>
          <a:p>
            <a:endParaRPr lang="vi-VN" sz="4000" dirty="0" smtClean="0">
              <a:latin typeface="Times New Roman" pitchFamily="18" charset="0"/>
              <a:cs typeface="Times New Roman" pitchFamily="18" charset="0"/>
            </a:endParaRPr>
          </a:p>
          <a:p>
            <a:r>
              <a:rPr lang="vi-VN" sz="4000" dirty="0" smtClean="0">
                <a:latin typeface="Times New Roman" pitchFamily="18" charset="0"/>
                <a:cs typeface="Times New Roman" pitchFamily="18" charset="0"/>
              </a:rPr>
              <a:t>c. Em thích ăn những món mẹ nấu: canh dưa cá, </a:t>
            </a:r>
            <a:r>
              <a:rPr lang="vi-VN" sz="4000" i="1" dirty="0" smtClean="0">
                <a:latin typeface="Times New Roman" pitchFamily="18" charset="0"/>
                <a:cs typeface="Times New Roman" pitchFamily="18" charset="0"/>
              </a:rPr>
              <a:t>thịt kho, cá rán, đậu phụ nhồi thịt, canh rau củ,…..</a:t>
            </a:r>
            <a:endParaRPr lang="vi-VN" sz="4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a:off x="6943392" y="1227595"/>
            <a:ext cx="223222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8" name="Text Box 14"/>
          <p:cNvSpPr txBox="1">
            <a:spLocks noChangeArrowheads="1"/>
          </p:cNvSpPr>
          <p:nvPr/>
        </p:nvSpPr>
        <p:spPr bwMode="auto">
          <a:xfrm>
            <a:off x="4572960" y="1136903"/>
            <a:ext cx="7293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smtClean="0">
                <a:solidFill>
                  <a:srgbClr val="0000CC"/>
                </a:solidFill>
                <a:effectLst>
                  <a:outerShdw blurRad="38100" dist="38100" dir="2700000" algn="tl">
                    <a:srgbClr val="000000">
                      <a:alpha val="43137"/>
                    </a:srgbClr>
                  </a:outerShdw>
                </a:effectLst>
                <a:latin typeface="Times New Roman" pitchFamily="18" charset="0"/>
              </a:rPr>
              <a:t>TRÒ CHƠI: MẶT CƯỜI, MẶT MẾU</a:t>
            </a:r>
            <a:endParaRPr lang="en-US" sz="36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9" name="Rectangle 8"/>
          <p:cNvSpPr/>
          <p:nvPr/>
        </p:nvSpPr>
        <p:spPr>
          <a:xfrm>
            <a:off x="11144914" y="7811529"/>
            <a:ext cx="3256374" cy="736994"/>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Quay </a:t>
            </a:r>
            <a:r>
              <a:rPr lang="en-US" sz="2400" b="1" dirty="0" err="1" smtClean="0"/>
              <a:t>để</a:t>
            </a:r>
            <a:r>
              <a:rPr lang="en-US" sz="2400" b="1" dirty="0" smtClean="0"/>
              <a:t> </a:t>
            </a:r>
            <a:r>
              <a:rPr lang="en-US" sz="2400" b="1" dirty="0" err="1" smtClean="0"/>
              <a:t>chọn</a:t>
            </a:r>
            <a:r>
              <a:rPr lang="en-US" sz="2400" b="1" dirty="0" smtClean="0"/>
              <a:t> </a:t>
            </a:r>
            <a:r>
              <a:rPr lang="en-US" sz="2400" b="1" dirty="0" err="1" smtClean="0"/>
              <a:t>biểu</a:t>
            </a:r>
            <a:r>
              <a:rPr lang="en-US" sz="2400" b="1" dirty="0" smtClean="0"/>
              <a:t> </a:t>
            </a:r>
            <a:r>
              <a:rPr lang="en-US" sz="2400" b="1" dirty="0" err="1" smtClean="0"/>
              <a:t>tượng</a:t>
            </a:r>
            <a:endParaRPr lang="en-US" sz="2400" b="1" dirty="0"/>
          </a:p>
        </p:txBody>
      </p:sp>
      <p:grpSp>
        <p:nvGrpSpPr>
          <p:cNvPr id="10" name="Group 9"/>
          <p:cNvGrpSpPr/>
          <p:nvPr/>
        </p:nvGrpSpPr>
        <p:grpSpPr>
          <a:xfrm>
            <a:off x="10089067" y="2608485"/>
            <a:ext cx="5440652" cy="4760181"/>
            <a:chOff x="10299358" y="2603989"/>
            <a:chExt cx="5348851" cy="4760181"/>
          </a:xfrm>
        </p:grpSpPr>
        <p:cxnSp>
          <p:nvCxnSpPr>
            <p:cNvPr id="11" name="Straight Connector 10"/>
            <p:cNvCxnSpPr/>
            <p:nvPr/>
          </p:nvCxnSpPr>
          <p:spPr>
            <a:xfrm>
              <a:off x="10820400" y="5021527"/>
              <a:ext cx="4267200" cy="0"/>
            </a:xfrm>
            <a:prstGeom prst="line">
              <a:avLst/>
            </a:prstGeom>
            <a:ln w="1270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1887200" y="3238539"/>
              <a:ext cx="2133600" cy="3581400"/>
            </a:xfrm>
            <a:prstGeom prst="line">
              <a:avLst/>
            </a:prstGeom>
            <a:ln w="1270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887200" y="3200400"/>
              <a:ext cx="2073876" cy="3608174"/>
            </a:xfrm>
            <a:prstGeom prst="line">
              <a:avLst/>
            </a:prstGeom>
            <a:ln w="127000">
              <a:solidFill>
                <a:srgbClr val="0000CC"/>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4916" t="4466" r="74551" b="75380"/>
            <a:stretch/>
          </p:blipFill>
          <p:spPr>
            <a:xfrm>
              <a:off x="10299358" y="4435952"/>
              <a:ext cx="1165652" cy="1121163"/>
            </a:xfrm>
            <a:prstGeom prst="rect">
              <a:avLst/>
            </a:prstGeom>
          </p:spPr>
        </p:pic>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4399" t="28897" r="74705" b="49807"/>
            <a:stretch/>
          </p:blipFill>
          <p:spPr>
            <a:xfrm>
              <a:off x="11368650" y="2603989"/>
              <a:ext cx="1186249" cy="1184599"/>
            </a:xfrm>
            <a:prstGeom prst="rect">
              <a:avLst/>
            </a:prstGeom>
          </p:spPr>
        </p:pic>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4834" t="80068" r="74923"/>
            <a:stretch/>
          </p:blipFill>
          <p:spPr>
            <a:xfrm>
              <a:off x="13545905" y="2818806"/>
              <a:ext cx="1149178" cy="1108737"/>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77100" t="55183" r="2875" b="25084"/>
            <a:stretch/>
          </p:blipFill>
          <p:spPr>
            <a:xfrm>
              <a:off x="14511387" y="4480394"/>
              <a:ext cx="1136822" cy="1097689"/>
            </a:xfrm>
            <a:prstGeom prst="rect">
              <a:avLst/>
            </a:prstGeom>
          </p:spPr>
        </p:pic>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9213" t="80068" r="50198"/>
            <a:stretch/>
          </p:blipFill>
          <p:spPr>
            <a:xfrm>
              <a:off x="13564036" y="6181331"/>
              <a:ext cx="1168817" cy="1108737"/>
            </a:xfrm>
            <a:prstGeom prst="rect">
              <a:avLst/>
            </a:prstGeom>
          </p:spPr>
        </p:pic>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77458" t="80432" r="2485"/>
            <a:stretch/>
          </p:blipFill>
          <p:spPr>
            <a:xfrm>
              <a:off x="11233880" y="6275707"/>
              <a:ext cx="1138635" cy="1088463"/>
            </a:xfrm>
            <a:prstGeom prst="rect">
              <a:avLst/>
            </a:prstGeom>
          </p:spPr>
        </p:pic>
      </p:grpSp>
      <p:grpSp>
        <p:nvGrpSpPr>
          <p:cNvPr id="20" name="Group 19"/>
          <p:cNvGrpSpPr/>
          <p:nvPr/>
        </p:nvGrpSpPr>
        <p:grpSpPr>
          <a:xfrm>
            <a:off x="10838181" y="5029201"/>
            <a:ext cx="3869843" cy="3519323"/>
            <a:chOff x="11024286" y="5326290"/>
            <a:chExt cx="3804547" cy="3519323"/>
          </a:xfrm>
        </p:grpSpPr>
        <p:cxnSp>
          <p:nvCxnSpPr>
            <p:cNvPr id="21" name="Straight Connector 20"/>
            <p:cNvCxnSpPr/>
            <p:nvPr/>
          </p:nvCxnSpPr>
          <p:spPr>
            <a:xfrm>
              <a:off x="12954000" y="5326290"/>
              <a:ext cx="0" cy="2446074"/>
            </a:xfrm>
            <a:prstGeom prst="line">
              <a:avLst/>
            </a:prstGeom>
            <a:ln w="254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1024286" y="7893601"/>
              <a:ext cx="3804547" cy="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1125201" y="7772365"/>
              <a:ext cx="0" cy="1073248"/>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4706601" y="7772365"/>
              <a:ext cx="0" cy="1073248"/>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11353800" y="5326290"/>
              <a:ext cx="1589904" cy="7713"/>
            </a:xfrm>
            <a:prstGeom prst="line">
              <a:avLst/>
            </a:prstGeom>
            <a:ln w="254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719241" y="3292788"/>
            <a:ext cx="2262158" cy="646331"/>
          </a:xfrm>
          <a:prstGeom prst="rect">
            <a:avLst/>
          </a:prstGeom>
          <a:noFill/>
        </p:spPr>
        <p:txBody>
          <a:bodyPr wrap="none" rtlCol="0">
            <a:spAutoFit/>
          </a:bodyPr>
          <a:lstStyle/>
          <a:p>
            <a:r>
              <a:rPr lang="en-US" sz="3600" b="1" smtClean="0">
                <a:solidFill>
                  <a:srgbClr val="0000CC"/>
                </a:solidFill>
              </a:rPr>
              <a:t>thả </a:t>
            </a:r>
            <a:r>
              <a:rPr lang="en-US" sz="3600" smtClean="0">
                <a:solidFill>
                  <a:srgbClr val="0000CC"/>
                </a:solidFill>
              </a:rPr>
              <a:t>….</a:t>
            </a:r>
            <a:r>
              <a:rPr lang="en-US" sz="3600" b="1" smtClean="0">
                <a:solidFill>
                  <a:srgbClr val="0000CC"/>
                </a:solidFill>
              </a:rPr>
              <a:t>iều</a:t>
            </a:r>
            <a:endParaRPr lang="en-US" sz="3600" b="1">
              <a:solidFill>
                <a:srgbClr val="0000CC"/>
              </a:solidFill>
            </a:endParaRPr>
          </a:p>
        </p:txBody>
      </p:sp>
      <p:sp>
        <p:nvSpPr>
          <p:cNvPr id="38" name="TextBox 37"/>
          <p:cNvSpPr txBox="1"/>
          <p:nvPr/>
        </p:nvSpPr>
        <p:spPr>
          <a:xfrm>
            <a:off x="1801847" y="3292788"/>
            <a:ext cx="466794" cy="646331"/>
          </a:xfrm>
          <a:prstGeom prst="rect">
            <a:avLst/>
          </a:prstGeom>
          <a:noFill/>
        </p:spPr>
        <p:txBody>
          <a:bodyPr wrap="none" rtlCol="0">
            <a:spAutoFit/>
          </a:bodyPr>
          <a:lstStyle/>
          <a:p>
            <a:r>
              <a:rPr lang="en-US" sz="3600" b="1" smtClean="0">
                <a:solidFill>
                  <a:srgbClr val="FF0000"/>
                </a:solidFill>
              </a:rPr>
              <a:t>d</a:t>
            </a:r>
            <a:endParaRPr lang="en-US" sz="3600" b="1">
              <a:solidFill>
                <a:srgbClr val="FF0000"/>
              </a:solidFill>
            </a:endParaRPr>
          </a:p>
        </p:txBody>
      </p:sp>
      <p:sp>
        <p:nvSpPr>
          <p:cNvPr id="39" name="TextBox 38"/>
          <p:cNvSpPr txBox="1"/>
          <p:nvPr/>
        </p:nvSpPr>
        <p:spPr>
          <a:xfrm>
            <a:off x="3732520" y="3316069"/>
            <a:ext cx="2133918" cy="646331"/>
          </a:xfrm>
          <a:prstGeom prst="rect">
            <a:avLst/>
          </a:prstGeom>
          <a:noFill/>
        </p:spPr>
        <p:txBody>
          <a:bodyPr wrap="none" rtlCol="0">
            <a:spAutoFit/>
          </a:bodyPr>
          <a:lstStyle/>
          <a:p>
            <a:r>
              <a:rPr lang="en-US" sz="3600" b="1" dirty="0" smtClean="0">
                <a:solidFill>
                  <a:srgbClr val="0000CC"/>
                </a:solidFill>
              </a:rPr>
              <a:t>du </a:t>
            </a:r>
            <a:r>
              <a:rPr lang="en-US" sz="3600" dirty="0" smtClean="0">
                <a:solidFill>
                  <a:srgbClr val="0000CC"/>
                </a:solidFill>
              </a:rPr>
              <a:t>.…</a:t>
            </a:r>
            <a:r>
              <a:rPr lang="en-US" sz="3600" b="1" dirty="0" err="1" smtClean="0">
                <a:solidFill>
                  <a:srgbClr val="0000CC"/>
                </a:solidFill>
              </a:rPr>
              <a:t>ịch</a:t>
            </a:r>
            <a:endParaRPr lang="en-US" sz="3600" b="1" dirty="0">
              <a:solidFill>
                <a:srgbClr val="0000CC"/>
              </a:solidFill>
            </a:endParaRPr>
          </a:p>
        </p:txBody>
      </p:sp>
      <p:sp>
        <p:nvSpPr>
          <p:cNvPr id="40" name="TextBox 39"/>
          <p:cNvSpPr txBox="1"/>
          <p:nvPr/>
        </p:nvSpPr>
        <p:spPr>
          <a:xfrm>
            <a:off x="4815126" y="3316069"/>
            <a:ext cx="312906" cy="646331"/>
          </a:xfrm>
          <a:prstGeom prst="rect">
            <a:avLst/>
          </a:prstGeom>
          <a:noFill/>
        </p:spPr>
        <p:txBody>
          <a:bodyPr wrap="none" rtlCol="0">
            <a:spAutoFit/>
          </a:bodyPr>
          <a:lstStyle/>
          <a:p>
            <a:r>
              <a:rPr lang="en-US" sz="3600" b="1" dirty="0">
                <a:solidFill>
                  <a:srgbClr val="FF0000"/>
                </a:solidFill>
              </a:rPr>
              <a:t>l</a:t>
            </a:r>
          </a:p>
        </p:txBody>
      </p:sp>
      <p:sp>
        <p:nvSpPr>
          <p:cNvPr id="41" name="TextBox 40"/>
          <p:cNvSpPr txBox="1"/>
          <p:nvPr/>
        </p:nvSpPr>
        <p:spPr>
          <a:xfrm>
            <a:off x="6848154" y="3290161"/>
            <a:ext cx="2052165" cy="646331"/>
          </a:xfrm>
          <a:prstGeom prst="rect">
            <a:avLst/>
          </a:prstGeom>
          <a:noFill/>
        </p:spPr>
        <p:txBody>
          <a:bodyPr wrap="none" rtlCol="0">
            <a:spAutoFit/>
          </a:bodyPr>
          <a:lstStyle/>
          <a:p>
            <a:r>
              <a:rPr lang="en-US" sz="3600" b="1" smtClean="0">
                <a:solidFill>
                  <a:srgbClr val="0000CC"/>
                </a:solidFill>
              </a:rPr>
              <a:t>tập </a:t>
            </a:r>
            <a:r>
              <a:rPr lang="en-US" sz="3600" smtClean="0">
                <a:solidFill>
                  <a:srgbClr val="0000CC"/>
                </a:solidFill>
              </a:rPr>
              <a:t>….</a:t>
            </a:r>
            <a:r>
              <a:rPr lang="en-US" sz="3600" b="1" smtClean="0">
                <a:solidFill>
                  <a:srgbClr val="0000CC"/>
                </a:solidFill>
              </a:rPr>
              <a:t>ơi</a:t>
            </a:r>
            <a:endParaRPr lang="en-US" sz="3600" b="1">
              <a:solidFill>
                <a:srgbClr val="0000CC"/>
              </a:solidFill>
            </a:endParaRPr>
          </a:p>
        </p:txBody>
      </p:sp>
      <p:sp>
        <p:nvSpPr>
          <p:cNvPr id="42" name="TextBox 41"/>
          <p:cNvSpPr txBox="1"/>
          <p:nvPr/>
        </p:nvSpPr>
        <p:spPr>
          <a:xfrm>
            <a:off x="7930760" y="3290161"/>
            <a:ext cx="466794" cy="646331"/>
          </a:xfrm>
          <a:prstGeom prst="rect">
            <a:avLst/>
          </a:prstGeom>
          <a:noFill/>
        </p:spPr>
        <p:txBody>
          <a:bodyPr wrap="none" rtlCol="0">
            <a:spAutoFit/>
          </a:bodyPr>
          <a:lstStyle/>
          <a:p>
            <a:r>
              <a:rPr lang="en-US" sz="3600" b="1" smtClean="0">
                <a:solidFill>
                  <a:srgbClr val="FF0000"/>
                </a:solidFill>
              </a:rPr>
              <a:t>b</a:t>
            </a:r>
            <a:endParaRPr lang="en-US" sz="3600" b="1">
              <a:solidFill>
                <a:srgbClr val="FF0000"/>
              </a:solidFill>
            </a:endParaRPr>
          </a:p>
        </p:txBody>
      </p:sp>
      <p:sp>
        <p:nvSpPr>
          <p:cNvPr id="43" name="TextBox 42"/>
          <p:cNvSpPr txBox="1"/>
          <p:nvPr/>
        </p:nvSpPr>
        <p:spPr>
          <a:xfrm>
            <a:off x="975519" y="6645588"/>
            <a:ext cx="2057400" cy="646331"/>
          </a:xfrm>
          <a:prstGeom prst="rect">
            <a:avLst/>
          </a:prstGeom>
          <a:noFill/>
        </p:spPr>
        <p:txBody>
          <a:bodyPr wrap="square" rtlCol="0">
            <a:spAutoFit/>
          </a:bodyPr>
          <a:lstStyle/>
          <a:p>
            <a:r>
              <a:rPr lang="en-US" sz="3600" b="1" dirty="0" smtClean="0">
                <a:solidFill>
                  <a:srgbClr val="0000CC"/>
                </a:solidFill>
              </a:rPr>
              <a:t> </a:t>
            </a:r>
            <a:r>
              <a:rPr lang="en-US" sz="3600" b="1" dirty="0" err="1" smtClean="0">
                <a:solidFill>
                  <a:srgbClr val="0000CC"/>
                </a:solidFill>
              </a:rPr>
              <a:t>ăn</a:t>
            </a:r>
            <a:r>
              <a:rPr lang="en-US" sz="3600" b="1" dirty="0" smtClean="0">
                <a:solidFill>
                  <a:srgbClr val="0000CC"/>
                </a:solidFill>
              </a:rPr>
              <a:t>   </a:t>
            </a:r>
            <a:r>
              <a:rPr lang="en-US" sz="3600" b="1" dirty="0" err="1" smtClean="0">
                <a:solidFill>
                  <a:srgbClr val="0000CC"/>
                </a:solidFill>
              </a:rPr>
              <a:t>em</a:t>
            </a:r>
            <a:endParaRPr lang="en-US" sz="3600" b="1" dirty="0">
              <a:solidFill>
                <a:srgbClr val="0000CC"/>
              </a:solidFill>
            </a:endParaRPr>
          </a:p>
        </p:txBody>
      </p:sp>
      <p:sp>
        <p:nvSpPr>
          <p:cNvPr id="44" name="TextBox 43"/>
          <p:cNvSpPr txBox="1"/>
          <p:nvPr/>
        </p:nvSpPr>
        <p:spPr>
          <a:xfrm>
            <a:off x="1737519" y="6629400"/>
            <a:ext cx="441146" cy="646331"/>
          </a:xfrm>
          <a:prstGeom prst="rect">
            <a:avLst/>
          </a:prstGeom>
          <a:noFill/>
        </p:spPr>
        <p:txBody>
          <a:bodyPr wrap="none" rtlCol="0">
            <a:spAutoFit/>
          </a:bodyPr>
          <a:lstStyle/>
          <a:p>
            <a:r>
              <a:rPr lang="en-US" sz="3600" b="1" dirty="0" smtClean="0">
                <a:solidFill>
                  <a:srgbClr val="FF0000"/>
                </a:solidFill>
              </a:rPr>
              <a:t>k</a:t>
            </a:r>
            <a:endParaRPr lang="en-US" sz="3600" b="1" dirty="0">
              <a:solidFill>
                <a:srgbClr val="FF0000"/>
              </a:solidFill>
            </a:endParaRPr>
          </a:p>
        </p:txBody>
      </p:sp>
      <p:sp>
        <p:nvSpPr>
          <p:cNvPr id="45" name="TextBox 44"/>
          <p:cNvSpPr txBox="1"/>
          <p:nvPr/>
        </p:nvSpPr>
        <p:spPr>
          <a:xfrm>
            <a:off x="3879367" y="6668869"/>
            <a:ext cx="2005677" cy="646331"/>
          </a:xfrm>
          <a:prstGeom prst="rect">
            <a:avLst/>
          </a:prstGeom>
          <a:noFill/>
        </p:spPr>
        <p:txBody>
          <a:bodyPr wrap="none" rtlCol="0">
            <a:spAutoFit/>
          </a:bodyPr>
          <a:lstStyle/>
          <a:p>
            <a:r>
              <a:rPr lang="en-US" sz="3600" b="1" dirty="0" smtClean="0">
                <a:solidFill>
                  <a:srgbClr val="0000CC"/>
                </a:solidFill>
              </a:rPr>
              <a:t>đ</a:t>
            </a:r>
            <a:r>
              <a:rPr lang="en-US" sz="3600" dirty="0" smtClean="0">
                <a:solidFill>
                  <a:srgbClr val="0000CC"/>
                </a:solidFill>
              </a:rPr>
              <a:t>…  </a:t>
            </a:r>
            <a:r>
              <a:rPr lang="en-US" sz="3600" b="1" dirty="0" err="1" smtClean="0">
                <a:solidFill>
                  <a:srgbClr val="0000CC"/>
                </a:solidFill>
              </a:rPr>
              <a:t>hoà</a:t>
            </a:r>
            <a:endParaRPr lang="en-US" sz="3600" b="1" dirty="0">
              <a:solidFill>
                <a:srgbClr val="0000CC"/>
              </a:solidFill>
            </a:endParaRPr>
          </a:p>
        </p:txBody>
      </p:sp>
      <p:sp>
        <p:nvSpPr>
          <p:cNvPr id="46" name="TextBox 45"/>
          <p:cNvSpPr txBox="1"/>
          <p:nvPr/>
        </p:nvSpPr>
        <p:spPr>
          <a:xfrm>
            <a:off x="4168088" y="6668869"/>
            <a:ext cx="851515" cy="646331"/>
          </a:xfrm>
          <a:prstGeom prst="rect">
            <a:avLst/>
          </a:prstGeom>
          <a:noFill/>
        </p:spPr>
        <p:txBody>
          <a:bodyPr wrap="none" rtlCol="0">
            <a:spAutoFit/>
          </a:bodyPr>
          <a:lstStyle/>
          <a:p>
            <a:r>
              <a:rPr lang="en-US" sz="3600" b="1" smtClean="0">
                <a:solidFill>
                  <a:srgbClr val="FF0000"/>
                </a:solidFill>
              </a:rPr>
              <a:t>iều</a:t>
            </a:r>
            <a:endParaRPr lang="en-US" sz="3600" b="1">
              <a:solidFill>
                <a:srgbClr val="FF0000"/>
              </a:solidFill>
            </a:endParaRPr>
          </a:p>
        </p:txBody>
      </p:sp>
      <p:sp>
        <p:nvSpPr>
          <p:cNvPr id="47" name="TextBox 46"/>
          <p:cNvSpPr txBox="1"/>
          <p:nvPr/>
        </p:nvSpPr>
        <p:spPr>
          <a:xfrm>
            <a:off x="6995001" y="6642961"/>
            <a:ext cx="2133918" cy="646331"/>
          </a:xfrm>
          <a:prstGeom prst="rect">
            <a:avLst/>
          </a:prstGeom>
          <a:noFill/>
        </p:spPr>
        <p:txBody>
          <a:bodyPr wrap="none" rtlCol="0">
            <a:spAutoFit/>
          </a:bodyPr>
          <a:lstStyle/>
          <a:p>
            <a:r>
              <a:rPr lang="en-US" sz="3600" b="1" smtClean="0">
                <a:solidFill>
                  <a:srgbClr val="0000CC"/>
                </a:solidFill>
              </a:rPr>
              <a:t>tắm b</a:t>
            </a:r>
            <a:r>
              <a:rPr lang="en-US" sz="3600" smtClean="0">
                <a:solidFill>
                  <a:srgbClr val="0000CC"/>
                </a:solidFill>
              </a:rPr>
              <a:t>…..</a:t>
            </a:r>
            <a:endParaRPr lang="en-US" sz="3600">
              <a:solidFill>
                <a:srgbClr val="0000CC"/>
              </a:solidFill>
            </a:endParaRPr>
          </a:p>
        </p:txBody>
      </p:sp>
      <p:sp>
        <p:nvSpPr>
          <p:cNvPr id="48" name="TextBox 47"/>
          <p:cNvSpPr txBox="1"/>
          <p:nvPr/>
        </p:nvSpPr>
        <p:spPr>
          <a:xfrm>
            <a:off x="8256873" y="6642961"/>
            <a:ext cx="851515" cy="646331"/>
          </a:xfrm>
          <a:prstGeom prst="rect">
            <a:avLst/>
          </a:prstGeom>
          <a:noFill/>
        </p:spPr>
        <p:txBody>
          <a:bodyPr wrap="none" rtlCol="0">
            <a:spAutoFit/>
          </a:bodyPr>
          <a:lstStyle/>
          <a:p>
            <a:r>
              <a:rPr lang="en-US" sz="3600" b="1" smtClean="0">
                <a:solidFill>
                  <a:srgbClr val="FF0000"/>
                </a:solidFill>
              </a:rPr>
              <a:t>iển</a:t>
            </a:r>
            <a:endParaRPr lang="en-US" sz="3600" b="1">
              <a:solidFill>
                <a:srgbClr val="FF0000"/>
              </a:solidFill>
            </a:endParaRPr>
          </a:p>
        </p:txBody>
      </p:sp>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l="4916" t="4466" r="74551" b="75380"/>
          <a:stretch/>
        </p:blipFill>
        <p:spPr>
          <a:xfrm>
            <a:off x="975519" y="2743200"/>
            <a:ext cx="1800234" cy="1702308"/>
          </a:xfrm>
          <a:prstGeom prst="rect">
            <a:avLst/>
          </a:prstGeom>
        </p:spPr>
      </p:pic>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77458" t="80432" r="2485"/>
          <a:stretch/>
        </p:blipFill>
        <p:spPr>
          <a:xfrm>
            <a:off x="4023519" y="6172200"/>
            <a:ext cx="1746128" cy="1641024"/>
          </a:xfrm>
          <a:prstGeom prst="rect">
            <a:avLst/>
          </a:prstGeom>
        </p:spPr>
      </p:pic>
      <p:pic>
        <p:nvPicPr>
          <p:cNvPr id="29" name="Picture 28"/>
          <p:cNvPicPr>
            <a:picLocks noChangeAspect="1"/>
          </p:cNvPicPr>
          <p:nvPr/>
        </p:nvPicPr>
        <p:blipFill rotWithShape="1">
          <a:blip r:embed="rId2">
            <a:extLst>
              <a:ext uri="{28A0092B-C50C-407E-A947-70E740481C1C}">
                <a14:useLocalDpi xmlns:a14="http://schemas.microsoft.com/office/drawing/2010/main" val="0"/>
              </a:ext>
            </a:extLst>
          </a:blip>
          <a:srcRect l="29213" t="80068" r="50198"/>
          <a:stretch/>
        </p:blipFill>
        <p:spPr>
          <a:xfrm>
            <a:off x="3922553" y="2793492"/>
            <a:ext cx="1708848" cy="1692347"/>
          </a:xfrm>
          <a:prstGeom prst="rect">
            <a:avLst/>
          </a:prstGeom>
        </p:spPr>
      </p:pic>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4834" t="80068" r="74923"/>
          <a:stretch/>
        </p:blipFill>
        <p:spPr>
          <a:xfrm>
            <a:off x="7071519" y="6096000"/>
            <a:ext cx="1702826" cy="1615181"/>
          </a:xfrm>
          <a:prstGeom prst="rect">
            <a:avLst/>
          </a:prstGeom>
        </p:spPr>
      </p:pic>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5193" t="30212" r="74705" b="51183"/>
          <a:stretch/>
        </p:blipFill>
        <p:spPr>
          <a:xfrm>
            <a:off x="823119" y="6324600"/>
            <a:ext cx="2057400" cy="1531328"/>
          </a:xfrm>
          <a:prstGeom prst="rect">
            <a:avLst/>
          </a:prstGeom>
        </p:spPr>
      </p:pic>
      <p:pic>
        <p:nvPicPr>
          <p:cNvPr id="35" name="Picture 34"/>
          <p:cNvPicPr>
            <a:picLocks noChangeAspect="1"/>
          </p:cNvPicPr>
          <p:nvPr/>
        </p:nvPicPr>
        <p:blipFill rotWithShape="1">
          <a:blip r:embed="rId2">
            <a:extLst>
              <a:ext uri="{28A0092B-C50C-407E-A947-70E740481C1C}">
                <a14:useLocalDpi xmlns:a14="http://schemas.microsoft.com/office/drawing/2010/main" val="0"/>
              </a:ext>
            </a:extLst>
          </a:blip>
          <a:srcRect l="77100" t="55183" r="2875" b="25084"/>
          <a:stretch/>
        </p:blipFill>
        <p:spPr>
          <a:xfrm>
            <a:off x="6995319" y="2743200"/>
            <a:ext cx="1762655" cy="1673261"/>
          </a:xfrm>
          <a:prstGeom prst="rect">
            <a:avLst/>
          </a:prstGeom>
        </p:spPr>
      </p:pic>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900000">
                                      <p:cBhvr>
                                        <p:cTn id="10" dur="2000" fill="hold"/>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6400000">
                                      <p:cBhvr>
                                        <p:cTn id="14" dur="2000" fill="hold"/>
                                        <p:tgtEl>
                                          <p:spTgt spid="1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7900000">
                                      <p:cBhvr>
                                        <p:cTn id="18" dur="2000" fill="hold"/>
                                        <p:tgtEl>
                                          <p:spTgt spid="1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0200000">
                                      <p:cBhvr>
                                        <p:cTn id="22" dur="2000" fill="hold"/>
                                        <p:tgtEl>
                                          <p:spTgt spid="1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49200000">
                                      <p:cBhvr>
                                        <p:cTn id="26" dur="2000" fill="hold"/>
                                        <p:tgtEl>
                                          <p:spTgt spid="10"/>
                                        </p:tgtEl>
                                        <p:attrNameLst>
                                          <p:attrName>r</p:attrName>
                                        </p:attrNameLst>
                                      </p:cBhvr>
                                    </p:animRo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10" presetClass="exit" presetSubtype="0" fill="hold" nodeType="afterEffect">
                                  <p:stCondLst>
                                    <p:cond delay="0"/>
                                  </p:stCondLst>
                                  <p:childTnLst>
                                    <p:animEffect transition="out" filter="fade">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7" restart="whenNotActive" fill="hold" evtFilter="cancelBubble" nodeType="interactiveSeq">
                <p:stCondLst>
                  <p:cond evt="onClick" delay="0">
                    <p:tgtEl>
                      <p:spTgt spid="29"/>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par>
                          <p:cTn id="43" fill="hold">
                            <p:stCondLst>
                              <p:cond delay="500"/>
                            </p:stCondLst>
                            <p:childTnLst>
                              <p:par>
                                <p:cTn id="44" presetID="10" presetClass="exit" presetSubtype="0" fill="hold" nodeType="afterEffect">
                                  <p:stCondLst>
                                    <p:cond delay="0"/>
                                  </p:stCondLst>
                                  <p:childTnLst>
                                    <p:animEffect transition="out" filter="fade">
                                      <p:cBhvr>
                                        <p:cTn id="45" dur="500"/>
                                        <p:tgtEl>
                                          <p:spTgt spid="29"/>
                                        </p:tgtEl>
                                      </p:cBhvr>
                                    </p:animEffect>
                                    <p:set>
                                      <p:cBhvr>
                                        <p:cTn id="46"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7" restart="whenNotActive" fill="hold" evtFilter="cancelBubble" nodeType="interactiveSeq">
                <p:stCondLst>
                  <p:cond evt="onClick" delay="0">
                    <p:tgtEl>
                      <p:spTgt spid="35"/>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par>
                          <p:cTn id="53" fill="hold">
                            <p:stCondLst>
                              <p:cond delay="500"/>
                            </p:stCondLst>
                            <p:childTnLst>
                              <p:par>
                                <p:cTn id="54" presetID="10" presetClass="exit" presetSubtype="0" fill="hold" nodeType="afterEffect">
                                  <p:stCondLst>
                                    <p:cond delay="0"/>
                                  </p:stCondLst>
                                  <p:childTnLst>
                                    <p:animEffect transition="out" filter="fade">
                                      <p:cBhvr>
                                        <p:cTn id="55" dur="500"/>
                                        <p:tgtEl>
                                          <p:spTgt spid="35"/>
                                        </p:tgtEl>
                                      </p:cBhvr>
                                    </p:animEffect>
                                    <p:set>
                                      <p:cBhvr>
                                        <p:cTn id="5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7" restart="whenNotActive" fill="hold" evtFilter="cancelBubble" nodeType="interactiveSeq">
                <p:stCondLst>
                  <p:cond evt="onClick" delay="0">
                    <p:tgtEl>
                      <p:spTgt spid="31"/>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par>
                          <p:cTn id="63" fill="hold">
                            <p:stCondLst>
                              <p:cond delay="500"/>
                            </p:stCondLst>
                            <p:childTnLst>
                              <p:par>
                                <p:cTn id="64" presetID="10" presetClass="exit" presetSubtype="0" fill="hold" nodeType="afterEffect">
                                  <p:stCondLst>
                                    <p:cond delay="0"/>
                                  </p:stCondLst>
                                  <p:childTnLst>
                                    <p:animEffect transition="out" filter="fade">
                                      <p:cBhvr>
                                        <p:cTn id="65" dur="500"/>
                                        <p:tgtEl>
                                          <p:spTgt spid="31"/>
                                        </p:tgtEl>
                                      </p:cBhvr>
                                    </p:animEffect>
                                    <p:set>
                                      <p:cBhvr>
                                        <p:cTn id="6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7" restart="whenNotActive" fill="hold" evtFilter="cancelBubble" nodeType="interactiveSeq">
                <p:stCondLst>
                  <p:cond evt="onClick" delay="0">
                    <p:tgtEl>
                      <p:spTgt spid="28"/>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par>
                          <p:cTn id="73" fill="hold">
                            <p:stCondLst>
                              <p:cond delay="500"/>
                            </p:stCondLst>
                            <p:childTnLst>
                              <p:par>
                                <p:cTn id="74" presetID="10" presetClass="exit" presetSubtype="0" fill="hold" nodeType="afterEffect">
                                  <p:stCondLst>
                                    <p:cond delay="0"/>
                                  </p:stCondLst>
                                  <p:childTnLst>
                                    <p:animEffect transition="out" filter="fade">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77" restart="whenNotActive" fill="hold" evtFilter="cancelBubble" nodeType="interactiveSeq">
                <p:stCondLst>
                  <p:cond evt="onClick" delay="0">
                    <p:tgtEl>
                      <p:spTgt spid="30"/>
                    </p:tgtEl>
                  </p:cond>
                </p:stCondLst>
                <p:endSync evt="end" delay="0">
                  <p:rtn val="all"/>
                </p:endSync>
                <p:childTnLst>
                  <p:par>
                    <p:cTn id="78" fill="hold">
                      <p:stCondLst>
                        <p:cond delay="0"/>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childTnLst>
                          </p:cTn>
                        </p:par>
                        <p:par>
                          <p:cTn id="83" fill="hold">
                            <p:stCondLst>
                              <p:cond delay="500"/>
                            </p:stCondLst>
                            <p:childTnLst>
                              <p:par>
                                <p:cTn id="84" presetID="10" presetClass="exit" presetSubtype="0" fill="hold" nodeType="afterEffect">
                                  <p:stCondLst>
                                    <p:cond delay="0"/>
                                  </p:stCondLst>
                                  <p:childTnLst>
                                    <p:animEffect transition="out" filter="fade">
                                      <p:cBhvr>
                                        <p:cTn id="85" dur="500"/>
                                        <p:tgtEl>
                                          <p:spTgt spid="30"/>
                                        </p:tgtEl>
                                      </p:cBhvr>
                                    </p:animEffect>
                                    <p:set>
                                      <p:cBhvr>
                                        <p:cTn id="8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7" restart="whenNotActive" fill="hold" evtFilter="cancelBubble" nodeType="interactiveSeq">
                <p:stCondLst>
                  <p:cond evt="onClick" delay="0">
                    <p:tgtEl>
                      <p:spTgt spid="2"/>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childTnLst>
                          </p:cTn>
                        </p:par>
                      </p:childTnLst>
                    </p:cTn>
                  </p:par>
                </p:childTnLst>
              </p:cTn>
              <p:nextCondLst>
                <p:cond evt="onClick" delay="0">
                  <p:tgtEl>
                    <p:spTgt spid="2"/>
                  </p:tgtEl>
                </p:cond>
              </p:nextCondLst>
            </p:seq>
            <p:seq concurrent="1" nextAc="seek">
              <p:cTn id="93" restart="whenNotActive" fill="hold" evtFilter="cancelBubble" nodeType="interactiveSeq">
                <p:stCondLst>
                  <p:cond evt="onClick" delay="0">
                    <p:tgtEl>
                      <p:spTgt spid="39"/>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childTnLst>
                                </p:cTn>
                              </p:par>
                            </p:childTnLst>
                          </p:cTn>
                        </p:par>
                      </p:childTnLst>
                    </p:cTn>
                  </p:par>
                </p:childTnLst>
              </p:cTn>
              <p:nextCondLst>
                <p:cond evt="onClick" delay="0">
                  <p:tgtEl>
                    <p:spTgt spid="39"/>
                  </p:tgtEl>
                </p:cond>
              </p:nextCondLst>
            </p:seq>
            <p:seq concurrent="1" nextAc="seek">
              <p:cTn id="99" restart="whenNotActive" fill="hold" evtFilter="cancelBubble" nodeType="interactiveSeq">
                <p:stCondLst>
                  <p:cond evt="onClick" delay="0">
                    <p:tgtEl>
                      <p:spTgt spid="41"/>
                    </p:tgtEl>
                  </p:cond>
                </p:stCondLst>
                <p:endSync evt="end" delay="0">
                  <p:rtn val="all"/>
                </p:endSync>
                <p:childTnLst>
                  <p:par>
                    <p:cTn id="100" fill="hold">
                      <p:stCondLst>
                        <p:cond delay="0"/>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childTnLst>
                          </p:cTn>
                        </p:par>
                      </p:childTnLst>
                    </p:cTn>
                  </p:par>
                </p:childTnLst>
              </p:cTn>
              <p:nextCondLst>
                <p:cond evt="onClick" delay="0">
                  <p:tgtEl>
                    <p:spTgt spid="41"/>
                  </p:tgtEl>
                </p:cond>
              </p:nextCondLst>
            </p:seq>
            <p:seq concurrent="1" nextAc="seek">
              <p:cTn id="105" restart="whenNotActive" fill="hold" evtFilter="cancelBubble" nodeType="interactiveSeq">
                <p:stCondLst>
                  <p:cond evt="onClick" delay="0">
                    <p:tgtEl>
                      <p:spTgt spid="43"/>
                    </p:tgtEl>
                  </p:cond>
                </p:stCondLst>
                <p:endSync evt="end" delay="0">
                  <p:rtn val="all"/>
                </p:endSync>
                <p:childTnLst>
                  <p:par>
                    <p:cTn id="106" fill="hold">
                      <p:stCondLst>
                        <p:cond delay="0"/>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childTnLst>
                                </p:cTn>
                              </p:par>
                            </p:childTnLst>
                          </p:cTn>
                        </p:par>
                      </p:childTnLst>
                    </p:cTn>
                  </p:par>
                </p:childTnLst>
              </p:cTn>
              <p:nextCondLst>
                <p:cond evt="onClick" delay="0">
                  <p:tgtEl>
                    <p:spTgt spid="43"/>
                  </p:tgtEl>
                </p:cond>
              </p:nextCondLst>
            </p:seq>
            <p:seq concurrent="1" nextAc="seek">
              <p:cTn id="111" restart="whenNotActive" fill="hold" evtFilter="cancelBubble" nodeType="interactiveSeq">
                <p:stCondLst>
                  <p:cond evt="onClick" delay="0">
                    <p:tgtEl>
                      <p:spTgt spid="45"/>
                    </p:tgtEl>
                  </p:cond>
                </p:stCondLst>
                <p:endSync evt="end" delay="0">
                  <p:rtn val="all"/>
                </p:endSync>
                <p:childTnLst>
                  <p:par>
                    <p:cTn id="112" fill="hold">
                      <p:stCondLst>
                        <p:cond delay="0"/>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500"/>
                                        <p:tgtEl>
                                          <p:spTgt spid="46"/>
                                        </p:tgtEl>
                                      </p:cBhvr>
                                    </p:animEffect>
                                  </p:childTnLst>
                                </p:cTn>
                              </p:par>
                            </p:childTnLst>
                          </p:cTn>
                        </p:par>
                      </p:childTnLst>
                    </p:cTn>
                  </p:par>
                </p:childTnLst>
              </p:cTn>
              <p:nextCondLst>
                <p:cond evt="onClick" delay="0">
                  <p:tgtEl>
                    <p:spTgt spid="45"/>
                  </p:tgtEl>
                </p:cond>
              </p:nextCondLst>
            </p:seq>
            <p:seq concurrent="1" nextAc="seek">
              <p:cTn id="117" restart="whenNotActive" fill="hold" evtFilter="cancelBubble" nodeType="interactiveSeq">
                <p:stCondLst>
                  <p:cond evt="onClick" delay="0">
                    <p:tgtEl>
                      <p:spTgt spid="47"/>
                    </p:tgtEl>
                  </p:cond>
                </p:stCondLst>
                <p:endSync evt="end" delay="0">
                  <p:rtn val="all"/>
                </p:endSync>
                <p:childTnLst>
                  <p:par>
                    <p:cTn id="118" fill="hold">
                      <p:stCondLst>
                        <p:cond delay="0"/>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
                                        <p:tgtEl>
                                          <p:spTgt spid="48"/>
                                        </p:tgtEl>
                                      </p:cBhvr>
                                    </p:animEffect>
                                  </p:childTnLst>
                                </p:cTn>
                              </p:par>
                            </p:childTnLst>
                          </p:cTn>
                        </p:par>
                      </p:childTnLst>
                    </p:cTn>
                  </p:par>
                </p:childTnLst>
              </p:cTn>
              <p:nextCondLst>
                <p:cond evt="onClick" delay="0">
                  <p:tgtEl>
                    <p:spTgt spid="47"/>
                  </p:tgtEl>
                </p:cond>
              </p:nextCondLst>
            </p:seq>
          </p:childTnLst>
        </p:cTn>
      </p:par>
    </p:tnLst>
    <p:bldLst>
      <p:bldP spid="2" grpId="0"/>
      <p:bldP spid="38" grpId="0"/>
      <p:bldP spid="39" grpId="0"/>
      <p:bldP spid="40" grpId="0"/>
      <p:bldP spid="41" grpId="0"/>
      <p:bldP spid="42" grpId="0"/>
      <p:bldP spid="43" grpId="0"/>
      <p:bldP spid="44" grpId="0"/>
      <p:bldP spid="45" grpId="0"/>
      <p:bldP spid="46" grpId="0"/>
      <p:bldP spid="47"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23119" y="1371600"/>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Tìm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ngữ</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nói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mùa</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hè</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a:t>
            </a:r>
          </a:p>
        </p:txBody>
      </p:sp>
      <p:graphicFrame>
        <p:nvGraphicFramePr>
          <p:cNvPr id="5" name="Table 5">
            <a:extLst>
              <a:ext uri="{FF2B5EF4-FFF2-40B4-BE49-F238E27FC236}">
                <a16:creationId xmlns="" xmlns:a16="http://schemas.microsoft.com/office/drawing/2014/main" id="{3EA10B0F-24D1-B839-D89E-7B018A574EF0}"/>
              </a:ext>
            </a:extLst>
          </p:cNvPr>
          <p:cNvGraphicFramePr>
            <a:graphicFrameLocks noGrp="1"/>
          </p:cNvGraphicFramePr>
          <p:nvPr>
            <p:extLst>
              <p:ext uri="{D42A27DB-BD31-4B8C-83A1-F6EECF244321}">
                <p14:modId xmlns:p14="http://schemas.microsoft.com/office/powerpoint/2010/main" val="936206942"/>
              </p:ext>
            </p:extLst>
          </p:nvPr>
        </p:nvGraphicFramePr>
        <p:xfrm>
          <a:off x="822153" y="3401911"/>
          <a:ext cx="12925732" cy="4370489"/>
        </p:xfrm>
        <a:graphic>
          <a:graphicData uri="http://schemas.openxmlformats.org/drawingml/2006/table">
            <a:tbl>
              <a:tblPr firstRow="1" bandRow="1">
                <a:tableStyleId>{5C22544A-7EE6-4342-B048-85BDC9FD1C3A}</a:tableStyleId>
              </a:tblPr>
              <a:tblGrid>
                <a:gridCol w="2844469"/>
                <a:gridCol w="2844469">
                  <a:extLst>
                    <a:ext uri="{9D8B030D-6E8A-4147-A177-3AD203B41FA5}">
                      <a16:colId xmlns="" xmlns:a16="http://schemas.microsoft.com/office/drawing/2014/main" val="4213031863"/>
                    </a:ext>
                  </a:extLst>
                </a:gridCol>
                <a:gridCol w="2164270">
                  <a:extLst>
                    <a:ext uri="{9D8B030D-6E8A-4147-A177-3AD203B41FA5}">
                      <a16:colId xmlns="" xmlns:a16="http://schemas.microsoft.com/office/drawing/2014/main" val="3076224256"/>
                    </a:ext>
                  </a:extLst>
                </a:gridCol>
                <a:gridCol w="2418221">
                  <a:extLst>
                    <a:ext uri="{9D8B030D-6E8A-4147-A177-3AD203B41FA5}">
                      <a16:colId xmlns="" xmlns:a16="http://schemas.microsoft.com/office/drawing/2014/main" val="2483800635"/>
                    </a:ext>
                  </a:extLst>
                </a:gridCol>
                <a:gridCol w="2654303">
                  <a:extLst>
                    <a:ext uri="{9D8B030D-6E8A-4147-A177-3AD203B41FA5}">
                      <a16:colId xmlns="" xmlns:a16="http://schemas.microsoft.com/office/drawing/2014/main" val="3777039106"/>
                    </a:ext>
                  </a:extLst>
                </a:gridCol>
              </a:tblGrid>
              <a:tr h="372541">
                <a:tc>
                  <a:txBody>
                    <a:bodyPr/>
                    <a:lstStyle/>
                    <a:p>
                      <a:pPr marL="0" marR="0" indent="0" algn="ctr" defTabSz="1436888" rtl="0" eaLnBrk="1" fontAlgn="auto" latinLnBrk="0" hangingPunct="1">
                        <a:lnSpc>
                          <a:spcPct val="100000"/>
                        </a:lnSpc>
                        <a:spcBef>
                          <a:spcPts val="0"/>
                        </a:spcBef>
                        <a:spcAft>
                          <a:spcPts val="0"/>
                        </a:spcAft>
                        <a:buClrTx/>
                        <a:buSzTx/>
                        <a:buFontTx/>
                        <a:buNone/>
                        <a:tabLst/>
                        <a:defRPr/>
                      </a:pPr>
                      <a:r>
                        <a:rPr lang="en-US" sz="3600" dirty="0" err="1" smtClean="0">
                          <a:solidFill>
                            <a:srgbClr val="FF0000"/>
                          </a:solidFill>
                          <a:latin typeface="Times New Roman" panose="02020603050405020304" pitchFamily="18" charset="0"/>
                          <a:cs typeface="Times New Roman" panose="02020603050405020304" pitchFamily="18" charset="0"/>
                        </a:rPr>
                        <a:t>Thời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tiết</a:t>
                      </a:r>
                      <a:endParaRPr lang="en-US" sz="3600" dirty="0" smtClean="0">
                        <a:solidFill>
                          <a:srgbClr val="FF0000"/>
                        </a:solidFill>
                        <a:latin typeface="Times New Roman" panose="02020603050405020304" pitchFamily="18" charset="0"/>
                        <a:cs typeface="Times New Roman" panose="02020603050405020304" pitchFamily="18" charset="0"/>
                      </a:endParaRPr>
                    </a:p>
                    <a:p>
                      <a:pPr algn="ctr"/>
                      <a:endParaRPr lang="en-US" sz="36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err="1">
                          <a:solidFill>
                            <a:srgbClr val="FF0000"/>
                          </a:solidFill>
                          <a:latin typeface="Times New Roman" panose="02020603050405020304" pitchFamily="18" charset="0"/>
                          <a:cs typeface="Times New Roman" panose="02020603050405020304" pitchFamily="18" charset="0"/>
                        </a:rPr>
                        <a:t>Đồ</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ăn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thức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uống</a:t>
                      </a:r>
                      <a:endParaRPr lang="en-US" sz="36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err="1">
                          <a:solidFill>
                            <a:srgbClr val="FF0000"/>
                          </a:solidFill>
                          <a:latin typeface="Times New Roman" panose="02020603050405020304" pitchFamily="18" charset="0"/>
                          <a:cs typeface="Times New Roman" panose="02020603050405020304" pitchFamily="18" charset="0"/>
                        </a:rPr>
                        <a:t>Đồ</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dùng</a:t>
                      </a:r>
                      <a:endParaRPr lang="en-US" sz="36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rgbClr val="FF0000"/>
                          </a:solidFill>
                          <a:latin typeface="Times New Roman" panose="02020603050405020304" pitchFamily="18" charset="0"/>
                          <a:cs typeface="Times New Roman" panose="02020603050405020304" pitchFamily="18" charset="0"/>
                        </a:rPr>
                        <a:t>Trang </a:t>
                      </a:r>
                      <a:r>
                        <a:rPr lang="en-US" sz="3600" dirty="0" err="1">
                          <a:solidFill>
                            <a:srgbClr val="FF0000"/>
                          </a:solidFill>
                          <a:latin typeface="Times New Roman" panose="02020603050405020304" pitchFamily="18" charset="0"/>
                          <a:cs typeface="Times New Roman" panose="02020603050405020304" pitchFamily="18" charset="0"/>
                        </a:rPr>
                        <a:t>phục</a:t>
                      </a:r>
                      <a:endParaRPr lang="en-US" sz="36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err="1">
                          <a:solidFill>
                            <a:srgbClr val="FF0000"/>
                          </a:solidFill>
                          <a:latin typeface="Times New Roman" panose="02020603050405020304" pitchFamily="18" charset="0"/>
                          <a:cs typeface="Times New Roman" panose="02020603050405020304" pitchFamily="18" charset="0"/>
                        </a:rPr>
                        <a:t>Hoạt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động</a:t>
                      </a:r>
                      <a:endParaRPr lang="en-US" sz="36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49976146"/>
                  </a:ext>
                </a:extLst>
              </a:tr>
              <a:tr h="743369">
                <a:tc>
                  <a:txBody>
                    <a:bodyPr/>
                    <a:lstStyle/>
                    <a:p>
                      <a:pPr marL="0" marR="0" indent="0" algn="ctr" defTabSz="1436888" rtl="0" eaLnBrk="1" fontAlgn="auto" latinLnBrk="0" hangingPunct="1">
                        <a:lnSpc>
                          <a:spcPct val="100000"/>
                        </a:lnSpc>
                        <a:spcBef>
                          <a:spcPts val="0"/>
                        </a:spcBef>
                        <a:spcAft>
                          <a:spcPts val="0"/>
                        </a:spcAft>
                        <a:buClrTx/>
                        <a:buSzTx/>
                        <a:buFontTx/>
                        <a:buNone/>
                        <a:tabLst/>
                        <a:defRPr/>
                      </a:pPr>
                      <a:r>
                        <a:rPr lang="en-US" sz="3400" b="1" i="1" dirty="0" smtClean="0">
                          <a:solidFill>
                            <a:srgbClr val="FF6600"/>
                          </a:solidFill>
                          <a:latin typeface="Times New Roman" panose="02020603050405020304" pitchFamily="18" charset="0"/>
                          <a:cs typeface="Times New Roman" panose="02020603050405020304" pitchFamily="18" charset="0"/>
                        </a:rPr>
                        <a:t>M: </a:t>
                      </a:r>
                      <a:r>
                        <a:rPr lang="en-US" sz="3400" b="1" dirty="0" err="1" smtClean="0">
                          <a:solidFill>
                            <a:srgbClr val="0000CC"/>
                          </a:solidFill>
                          <a:latin typeface="Times New Roman" panose="02020603050405020304" pitchFamily="18" charset="0"/>
                          <a:cs typeface="Times New Roman" panose="02020603050405020304" pitchFamily="18" charset="0"/>
                        </a:rPr>
                        <a:t>nóng</a:t>
                      </a:r>
                      <a:r>
                        <a:rPr lang="en-US" sz="3400" b="1" dirty="0" smtClean="0">
                          <a:solidFill>
                            <a:srgbClr val="0000CC"/>
                          </a:solidFill>
                          <a:latin typeface="Times New Roman" panose="02020603050405020304" pitchFamily="18" charset="0"/>
                          <a:cs typeface="Times New Roman" panose="02020603050405020304" pitchFamily="18" charset="0"/>
                        </a:rPr>
                        <a:t> </a:t>
                      </a:r>
                      <a:r>
                        <a:rPr lang="en-US" sz="3400" b="1" dirty="0" err="1" smtClean="0">
                          <a:solidFill>
                            <a:srgbClr val="0000CC"/>
                          </a:solidFill>
                          <a:latin typeface="Times New Roman" panose="02020603050405020304" pitchFamily="18" charset="0"/>
                          <a:cs typeface="Times New Roman" panose="02020603050405020304" pitchFamily="18" charset="0"/>
                        </a:rPr>
                        <a:t>nực</a:t>
                      </a:r>
                      <a:endParaRPr lang="en-US" sz="3400" b="1" dirty="0" smtClean="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400" b="1" dirty="0" err="1">
                          <a:solidFill>
                            <a:srgbClr val="0000CC"/>
                          </a:solidFill>
                          <a:latin typeface="Times New Roman" panose="02020603050405020304" pitchFamily="18" charset="0"/>
                          <a:cs typeface="Times New Roman" panose="02020603050405020304" pitchFamily="18" charset="0"/>
                        </a:rPr>
                        <a:t>kem</a:t>
                      </a: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400" b="1" dirty="0" err="1">
                          <a:solidFill>
                            <a:srgbClr val="0000CC"/>
                          </a:solidFill>
                          <a:latin typeface="Times New Roman" panose="02020603050405020304" pitchFamily="18" charset="0"/>
                          <a:cs typeface="Times New Roman" panose="02020603050405020304" pitchFamily="18" charset="0"/>
                        </a:rPr>
                        <a:t>quạt</a:t>
                      </a: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400" b="1" dirty="0" err="1">
                          <a:solidFill>
                            <a:srgbClr val="0000CC"/>
                          </a:solidFill>
                          <a:latin typeface="Times New Roman" panose="02020603050405020304" pitchFamily="18" charset="0"/>
                          <a:cs typeface="Times New Roman" panose="02020603050405020304" pitchFamily="18" charset="0"/>
                        </a:rPr>
                        <a:t>áo</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smtClean="0">
                          <a:solidFill>
                            <a:srgbClr val="0000CC"/>
                          </a:solidFill>
                          <a:latin typeface="Times New Roman" panose="02020603050405020304" pitchFamily="18" charset="0"/>
                          <a:cs typeface="Times New Roman" panose="02020603050405020304" pitchFamily="18" charset="0"/>
                        </a:rPr>
                        <a:t>phông</a:t>
                      </a: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400" b="1" dirty="0" err="1">
                          <a:solidFill>
                            <a:srgbClr val="0000CC"/>
                          </a:solidFill>
                          <a:latin typeface="Times New Roman" panose="02020603050405020304" pitchFamily="18" charset="0"/>
                          <a:cs typeface="Times New Roman" panose="02020603050405020304" pitchFamily="18" charset="0"/>
                        </a:rPr>
                        <a:t>bơi</a:t>
                      </a: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39075002"/>
                  </a:ext>
                </a:extLst>
              </a:tr>
              <a:tr h="406116">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43292923"/>
                  </a:ext>
                </a:extLst>
              </a:tr>
              <a:tr h="393829">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49228925"/>
                  </a:ext>
                </a:extLst>
              </a:tr>
              <a:tr h="354801">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400" b="1" dirty="0">
                          <a:solidFill>
                            <a:srgbClr val="0000CC"/>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02384053"/>
                  </a:ext>
                </a:extLst>
              </a:tr>
              <a:tr h="354801">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47302234"/>
                  </a:ext>
                </a:extLst>
              </a:tr>
            </a:tbl>
          </a:graphicData>
        </a:graphic>
      </p:graphicFrame>
      <p:pic>
        <p:nvPicPr>
          <p:cNvPr id="24" name="Picture 23" descr="Icon&#10;&#10;Description automatically generated">
            <a:extLst>
              <a:ext uri="{FF2B5EF4-FFF2-40B4-BE49-F238E27FC236}">
                <a16:creationId xmlns="" xmlns:a16="http://schemas.microsoft.com/office/drawing/2014/main" id="{C50AA19E-2C3D-9D48-6C3F-A3AE40F51E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5719" y="280477"/>
            <a:ext cx="1755002" cy="1624523"/>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C:\Users\Administrator\Downloads\anh-dep-canh-dong-hoa-mua-he_044759438.jpg"/>
          <p:cNvPicPr>
            <a:picLocks noGrp="1" noChangeAspect="1" noChangeArrowheads="1"/>
          </p:cNvPicPr>
          <p:nvPr>
            <p:ph idx="1"/>
          </p:nvPr>
        </p:nvPicPr>
        <p:blipFill>
          <a:blip r:embed="rId2"/>
          <a:srcRect/>
          <a:stretch>
            <a:fillRect/>
          </a:stretch>
        </p:blipFill>
        <p:spPr bwMode="auto">
          <a:xfrm>
            <a:off x="289719" y="228600"/>
            <a:ext cx="8001000" cy="4267200"/>
          </a:xfrm>
          <a:prstGeom prst="rect">
            <a:avLst/>
          </a:prstGeom>
          <a:noFill/>
        </p:spPr>
      </p:pic>
      <p:pic>
        <p:nvPicPr>
          <p:cNvPr id="3075" name="Picture 3" descr="C:\Users\Administrator\Downloads\bai-viet-ve-thoi-tiet-mua-xuan-bang-tieng-anh.jpg"/>
          <p:cNvPicPr>
            <a:picLocks noChangeAspect="1" noChangeArrowheads="1"/>
          </p:cNvPicPr>
          <p:nvPr/>
        </p:nvPicPr>
        <p:blipFill>
          <a:blip r:embed="rId3"/>
          <a:srcRect/>
          <a:stretch>
            <a:fillRect/>
          </a:stretch>
        </p:blipFill>
        <p:spPr bwMode="auto">
          <a:xfrm>
            <a:off x="289719" y="4800600"/>
            <a:ext cx="7848600" cy="4038600"/>
          </a:xfrm>
          <a:prstGeom prst="rect">
            <a:avLst/>
          </a:prstGeom>
          <a:noFill/>
        </p:spPr>
      </p:pic>
      <p:pic>
        <p:nvPicPr>
          <p:cNvPr id="3077" name="Picture 5" descr="Mùa bão năm 2020 muộn hơn mọi năm"/>
          <p:cNvPicPr>
            <a:picLocks noChangeAspect="1" noChangeArrowheads="1"/>
          </p:cNvPicPr>
          <p:nvPr/>
        </p:nvPicPr>
        <p:blipFill>
          <a:blip r:embed="rId4"/>
          <a:srcRect/>
          <a:stretch>
            <a:fillRect/>
          </a:stretch>
        </p:blipFill>
        <p:spPr bwMode="auto">
          <a:xfrm>
            <a:off x="8671719" y="4800600"/>
            <a:ext cx="6953250" cy="4038600"/>
          </a:xfrm>
          <a:prstGeom prst="rect">
            <a:avLst/>
          </a:prstGeom>
          <a:noFill/>
        </p:spPr>
      </p:pic>
      <p:pic>
        <p:nvPicPr>
          <p:cNvPr id="3079" name="Picture 7" descr="Mùa hạ và những cơn mưa - Báo Lâm Đồng điện tử"/>
          <p:cNvPicPr>
            <a:picLocks noChangeAspect="1" noChangeArrowheads="1"/>
          </p:cNvPicPr>
          <p:nvPr/>
        </p:nvPicPr>
        <p:blipFill>
          <a:blip r:embed="rId5"/>
          <a:srcRect/>
          <a:stretch>
            <a:fillRect/>
          </a:stretch>
        </p:blipFill>
        <p:spPr bwMode="auto">
          <a:xfrm>
            <a:off x="8671719" y="304800"/>
            <a:ext cx="7239000" cy="4267200"/>
          </a:xfrm>
          <a:prstGeom prst="rect">
            <a:avLst/>
          </a:prstGeom>
          <a:noFill/>
        </p:spPr>
      </p:pic>
      <p:sp>
        <p:nvSpPr>
          <p:cNvPr id="3081" name="AutoShape 9" descr="Hình ảnh miễn phí: cát, đảo, bãi biển, mùa hè, Dương, bầu trời, biển, bờ  biển, cảnh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94519" y="1645918"/>
          <a:ext cx="15087600" cy="5181600"/>
        </p:xfrm>
        <a:graphic>
          <a:graphicData uri="http://schemas.openxmlformats.org/drawingml/2006/table">
            <a:tbl>
              <a:tblPr/>
              <a:tblGrid>
                <a:gridCol w="2723129"/>
                <a:gridCol w="3311911"/>
                <a:gridCol w="3017520"/>
                <a:gridCol w="3385510"/>
                <a:gridCol w="2649530"/>
              </a:tblGrid>
              <a:tr h="776267">
                <a:tc>
                  <a:txBody>
                    <a:bodyPr/>
                    <a:lstStyle/>
                    <a:p>
                      <a:pPr algn="ctr" fontAlgn="t"/>
                      <a:r>
                        <a:rPr lang="en-US" sz="4000" b="1" dirty="0" err="1">
                          <a:solidFill>
                            <a:srgbClr val="000000"/>
                          </a:solidFill>
                          <a:latin typeface="Times New Roman" pitchFamily="18" charset="0"/>
                          <a:cs typeface="Times New Roman" pitchFamily="18" charset="0"/>
                        </a:rPr>
                        <a:t>Thời</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tiết</a:t>
                      </a:r>
                      <a:endParaRPr lang="en-US" sz="4000" dirty="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vi-VN" sz="4000" b="1" dirty="0">
                          <a:solidFill>
                            <a:srgbClr val="000000"/>
                          </a:solidFill>
                          <a:latin typeface="Times New Roman" pitchFamily="18" charset="0"/>
                          <a:cs typeface="Times New Roman" pitchFamily="18" charset="0"/>
                        </a:rPr>
                        <a:t>Đồ ăn thức uống</a:t>
                      </a:r>
                      <a:endParaRPr lang="vi-VN" sz="4000" dirty="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4000" b="1">
                          <a:solidFill>
                            <a:srgbClr val="000000"/>
                          </a:solidFill>
                          <a:latin typeface="Times New Roman" pitchFamily="18" charset="0"/>
                          <a:cs typeface="Times New Roman" pitchFamily="18" charset="0"/>
                        </a:rPr>
                        <a:t>Đồ dùng</a:t>
                      </a:r>
                      <a:endParaRPr lang="en-US" sz="400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4000" b="1">
                          <a:solidFill>
                            <a:srgbClr val="000000"/>
                          </a:solidFill>
                          <a:latin typeface="Times New Roman" pitchFamily="18" charset="0"/>
                          <a:cs typeface="Times New Roman" pitchFamily="18" charset="0"/>
                        </a:rPr>
                        <a:t>Trang phục</a:t>
                      </a:r>
                      <a:endParaRPr lang="en-US" sz="400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vi-VN" sz="4000" b="1">
                          <a:solidFill>
                            <a:srgbClr val="000000"/>
                          </a:solidFill>
                          <a:latin typeface="Times New Roman" pitchFamily="18" charset="0"/>
                          <a:cs typeface="Times New Roman" pitchFamily="18" charset="0"/>
                        </a:rPr>
                        <a:t>Hoạt động</a:t>
                      </a:r>
                      <a:endParaRPr lang="vi-VN" sz="400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064214">
                <a:tc>
                  <a:txBody>
                    <a:bodyPr/>
                    <a:lstStyle/>
                    <a:p>
                      <a:pPr algn="ctr" fontAlgn="t"/>
                      <a:r>
                        <a:rPr lang="en-US" sz="4000" dirty="0" err="1">
                          <a:solidFill>
                            <a:srgbClr val="000000"/>
                          </a:solidFill>
                          <a:latin typeface="Times New Roman" pitchFamily="18" charset="0"/>
                          <a:cs typeface="Times New Roman" pitchFamily="18" charset="0"/>
                        </a:rPr>
                        <a:t>Nóng</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nực</a:t>
                      </a:r>
                      <a:endParaRPr lang="en-US" sz="4000" dirty="0">
                        <a:solidFill>
                          <a:srgbClr val="000000"/>
                        </a:solidFill>
                        <a:latin typeface="Times New Roman" pitchFamily="18" charset="0"/>
                        <a:cs typeface="Times New Roman" pitchFamily="18" charset="0"/>
                      </a:endParaRPr>
                    </a:p>
                    <a:p>
                      <a:pPr algn="ctr" fontAlgn="t"/>
                      <a:r>
                        <a:rPr lang="en-US" sz="4000" dirty="0" err="1" smtClean="0">
                          <a:solidFill>
                            <a:srgbClr val="000000"/>
                          </a:solidFill>
                          <a:latin typeface="Times New Roman" pitchFamily="18" charset="0"/>
                          <a:cs typeface="Times New Roman" pitchFamily="18" charset="0"/>
                        </a:rPr>
                        <a:t>Nắng</a:t>
                      </a:r>
                      <a:r>
                        <a:rPr lang="en-US" sz="4000" dirty="0" smtClean="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gắt</a:t>
                      </a:r>
                      <a:endParaRPr lang="en-US" sz="4000" dirty="0">
                        <a:solidFill>
                          <a:srgbClr val="000000"/>
                        </a:solidFill>
                        <a:latin typeface="Times New Roman" pitchFamily="18" charset="0"/>
                        <a:cs typeface="Times New Roman" pitchFamily="18" charset="0"/>
                      </a:endParaRPr>
                    </a:p>
                    <a:p>
                      <a:pPr algn="ctr" fontAlgn="t"/>
                      <a:r>
                        <a:rPr lang="en-US" sz="4000" dirty="0" err="1">
                          <a:solidFill>
                            <a:srgbClr val="000000"/>
                          </a:solidFill>
                          <a:latin typeface="Times New Roman" pitchFamily="18" charset="0"/>
                          <a:cs typeface="Times New Roman" pitchFamily="18" charset="0"/>
                        </a:rPr>
                        <a:t>Gió</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nóng</a:t>
                      </a:r>
                      <a:endParaRPr lang="en-US" sz="4000" dirty="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4000" dirty="0" err="1">
                          <a:solidFill>
                            <a:srgbClr val="000000"/>
                          </a:solidFill>
                          <a:latin typeface="Times New Roman" pitchFamily="18" charset="0"/>
                          <a:cs typeface="Times New Roman" pitchFamily="18" charset="0"/>
                        </a:rPr>
                        <a:t>Kem</a:t>
                      </a:r>
                      <a:endParaRPr lang="en-US" sz="4000" dirty="0">
                        <a:solidFill>
                          <a:srgbClr val="000000"/>
                        </a:solidFill>
                        <a:latin typeface="Times New Roman" pitchFamily="18" charset="0"/>
                        <a:cs typeface="Times New Roman" pitchFamily="18" charset="0"/>
                      </a:endParaRPr>
                    </a:p>
                    <a:p>
                      <a:pPr algn="ctr" fontAlgn="t"/>
                      <a:r>
                        <a:rPr lang="en-US" sz="4000" dirty="0" err="1">
                          <a:solidFill>
                            <a:srgbClr val="000000"/>
                          </a:solidFill>
                          <a:latin typeface="Times New Roman" pitchFamily="18" charset="0"/>
                          <a:cs typeface="Times New Roman" pitchFamily="18" charset="0"/>
                        </a:rPr>
                        <a:t>Đồ</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uống</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lạnh</a:t>
                      </a:r>
                      <a:endParaRPr lang="en-US" sz="4000" dirty="0">
                        <a:solidFill>
                          <a:srgbClr val="000000"/>
                        </a:solidFill>
                        <a:latin typeface="Times New Roman" pitchFamily="18" charset="0"/>
                        <a:cs typeface="Times New Roman" pitchFamily="18" charset="0"/>
                      </a:endParaRPr>
                    </a:p>
                    <a:p>
                      <a:pPr algn="ctr" fontAlgn="t"/>
                      <a:r>
                        <a:rPr lang="en-US" sz="4000" dirty="0" err="1">
                          <a:solidFill>
                            <a:srgbClr val="000000"/>
                          </a:solidFill>
                          <a:latin typeface="Times New Roman" pitchFamily="18" charset="0"/>
                          <a:cs typeface="Times New Roman" pitchFamily="18" charset="0"/>
                        </a:rPr>
                        <a:t>Đá</a:t>
                      </a:r>
                      <a:endParaRPr lang="en-US" sz="4000" dirty="0">
                        <a:solidFill>
                          <a:srgbClr val="000000"/>
                        </a:solidFill>
                        <a:latin typeface="Times New Roman" pitchFamily="18" charset="0"/>
                        <a:cs typeface="Times New Roman" pitchFamily="18" charset="0"/>
                      </a:endParaRPr>
                    </a:p>
                    <a:p>
                      <a:pPr algn="ctr" fontAlgn="t"/>
                      <a:r>
                        <a:rPr lang="en-US" sz="4000" dirty="0" err="1">
                          <a:solidFill>
                            <a:srgbClr val="000000"/>
                          </a:solidFill>
                          <a:latin typeface="Times New Roman" pitchFamily="18" charset="0"/>
                          <a:cs typeface="Times New Roman" pitchFamily="18" charset="0"/>
                        </a:rPr>
                        <a:t>Thạch</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dừa</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sữa</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chua</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chè</a:t>
                      </a:r>
                      <a:r>
                        <a:rPr lang="en-US" sz="4000" dirty="0">
                          <a:solidFill>
                            <a:srgbClr val="000000"/>
                          </a:solidFill>
                          <a:latin typeface="Times New Roman" pitchFamily="18" charset="0"/>
                          <a:cs typeface="Times New Roman" pitchFamily="18" charset="0"/>
                        </a:rPr>
                        <a:t>,….</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vi-VN" sz="4000" dirty="0">
                          <a:solidFill>
                            <a:srgbClr val="000000"/>
                          </a:solidFill>
                          <a:latin typeface="Times New Roman" pitchFamily="18" charset="0"/>
                          <a:cs typeface="Times New Roman" pitchFamily="18" charset="0"/>
                        </a:rPr>
                        <a:t>Quạt</a:t>
                      </a:r>
                    </a:p>
                    <a:p>
                      <a:pPr algn="ctr" fontAlgn="t"/>
                      <a:r>
                        <a:rPr lang="vi-VN" sz="4000" dirty="0">
                          <a:solidFill>
                            <a:srgbClr val="000000"/>
                          </a:solidFill>
                          <a:latin typeface="Times New Roman" pitchFamily="18" charset="0"/>
                          <a:cs typeface="Times New Roman" pitchFamily="18" charset="0"/>
                        </a:rPr>
                        <a:t>Điều hòa</a:t>
                      </a:r>
                    </a:p>
                    <a:p>
                      <a:pPr algn="ctr" fontAlgn="t"/>
                      <a:r>
                        <a:rPr lang="vi-VN" sz="4000" dirty="0">
                          <a:solidFill>
                            <a:srgbClr val="000000"/>
                          </a:solidFill>
                          <a:latin typeface="Times New Roman" pitchFamily="18" charset="0"/>
                          <a:cs typeface="Times New Roman" pitchFamily="18" charset="0"/>
                        </a:rPr>
                        <a:t>Máy phun sương</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vi-VN" sz="4000" dirty="0">
                          <a:solidFill>
                            <a:srgbClr val="000000"/>
                          </a:solidFill>
                          <a:latin typeface="Times New Roman" pitchFamily="18" charset="0"/>
                          <a:cs typeface="Times New Roman" pitchFamily="18" charset="0"/>
                        </a:rPr>
                        <a:t>Áo phông</a:t>
                      </a:r>
                    </a:p>
                    <a:p>
                      <a:pPr algn="ctr" fontAlgn="t"/>
                      <a:r>
                        <a:rPr lang="vi-VN" sz="4000" dirty="0">
                          <a:solidFill>
                            <a:srgbClr val="000000"/>
                          </a:solidFill>
                          <a:latin typeface="Times New Roman" pitchFamily="18" charset="0"/>
                          <a:cs typeface="Times New Roman" pitchFamily="18" charset="0"/>
                        </a:rPr>
                        <a:t>Áo chống nắng</a:t>
                      </a:r>
                    </a:p>
                    <a:p>
                      <a:pPr algn="ctr" fontAlgn="t"/>
                      <a:r>
                        <a:rPr lang="vi-VN" sz="4000" dirty="0">
                          <a:solidFill>
                            <a:srgbClr val="000000"/>
                          </a:solidFill>
                          <a:latin typeface="Times New Roman" pitchFamily="18" charset="0"/>
                          <a:cs typeface="Times New Roman" pitchFamily="18" charset="0"/>
                        </a:rPr>
                        <a:t>Áo ba lỗ</a:t>
                      </a:r>
                    </a:p>
                    <a:p>
                      <a:pPr algn="ctr" fontAlgn="t"/>
                      <a:r>
                        <a:rPr lang="vi-VN" sz="4000" dirty="0">
                          <a:solidFill>
                            <a:srgbClr val="000000"/>
                          </a:solidFill>
                          <a:latin typeface="Times New Roman" pitchFamily="18" charset="0"/>
                          <a:cs typeface="Times New Roman" pitchFamily="18" charset="0"/>
                        </a:rPr>
                        <a:t>Áo điều hòa</a:t>
                      </a:r>
                    </a:p>
                    <a:p>
                      <a:pPr algn="ctr" fontAlgn="t"/>
                      <a:r>
                        <a:rPr lang="vi-VN" sz="4000" dirty="0">
                          <a:solidFill>
                            <a:srgbClr val="000000"/>
                          </a:solidFill>
                          <a:latin typeface="Times New Roman" pitchFamily="18" charset="0"/>
                          <a:cs typeface="Times New Roman" pitchFamily="18" charset="0"/>
                        </a:rPr>
                        <a:t>Quần </a:t>
                      </a:r>
                      <a:r>
                        <a:rPr lang="vi-VN" sz="4000" dirty="0" smtClean="0">
                          <a:solidFill>
                            <a:srgbClr val="000000"/>
                          </a:solidFill>
                          <a:latin typeface="Times New Roman" pitchFamily="18" charset="0"/>
                          <a:cs typeface="Times New Roman" pitchFamily="18" charset="0"/>
                        </a:rPr>
                        <a:t>đùi</a:t>
                      </a:r>
                      <a:endParaRPr lang="en-US" sz="4000" dirty="0" smtClean="0">
                        <a:solidFill>
                          <a:srgbClr val="000000"/>
                        </a:solidFill>
                        <a:latin typeface="Times New Roman" pitchFamily="18" charset="0"/>
                        <a:cs typeface="Times New Roman" pitchFamily="18" charset="0"/>
                      </a:endParaRPr>
                    </a:p>
                    <a:p>
                      <a:pPr algn="ctr" fontAlgn="t"/>
                      <a:r>
                        <a:rPr lang="en-US" sz="4000" dirty="0" err="1" smtClean="0">
                          <a:solidFill>
                            <a:srgbClr val="000000"/>
                          </a:solidFill>
                          <a:latin typeface="Times New Roman" pitchFamily="18" charset="0"/>
                          <a:cs typeface="Times New Roman" pitchFamily="18" charset="0"/>
                        </a:rPr>
                        <a:t>Quần</a:t>
                      </a:r>
                      <a:r>
                        <a:rPr lang="en-US" sz="4000" baseline="0" dirty="0" smtClean="0">
                          <a:solidFill>
                            <a:srgbClr val="000000"/>
                          </a:solidFill>
                          <a:latin typeface="Times New Roman" pitchFamily="18" charset="0"/>
                          <a:cs typeface="Times New Roman" pitchFamily="18" charset="0"/>
                        </a:rPr>
                        <a:t> </a:t>
                      </a:r>
                      <a:r>
                        <a:rPr lang="en-US" sz="4000" baseline="0" dirty="0" err="1" smtClean="0">
                          <a:solidFill>
                            <a:srgbClr val="000000"/>
                          </a:solidFill>
                          <a:latin typeface="Times New Roman" pitchFamily="18" charset="0"/>
                          <a:cs typeface="Times New Roman" pitchFamily="18" charset="0"/>
                        </a:rPr>
                        <a:t>sóoc</a:t>
                      </a:r>
                      <a:endParaRPr lang="vi-VN" sz="4000" dirty="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vi-VN" sz="4000" dirty="0">
                          <a:solidFill>
                            <a:srgbClr val="000000"/>
                          </a:solidFill>
                          <a:latin typeface="Times New Roman" pitchFamily="18" charset="0"/>
                          <a:cs typeface="Times New Roman" pitchFamily="18" charset="0"/>
                        </a:rPr>
                        <a:t>Bơi</a:t>
                      </a:r>
                    </a:p>
                    <a:p>
                      <a:pPr algn="ctr" fontAlgn="t"/>
                      <a:r>
                        <a:rPr lang="vi-VN" sz="4000" dirty="0">
                          <a:solidFill>
                            <a:srgbClr val="000000"/>
                          </a:solidFill>
                          <a:latin typeface="Times New Roman" pitchFamily="18" charset="0"/>
                          <a:cs typeface="Times New Roman" pitchFamily="18" charset="0"/>
                        </a:rPr>
                        <a:t>Nghỉ mát</a:t>
                      </a:r>
                    </a:p>
                    <a:p>
                      <a:pPr algn="ctr" fontAlgn="t"/>
                      <a:r>
                        <a:rPr lang="vi-VN" sz="4000" dirty="0">
                          <a:solidFill>
                            <a:srgbClr val="000000"/>
                          </a:solidFill>
                          <a:latin typeface="Times New Roman" pitchFamily="18" charset="0"/>
                          <a:cs typeface="Times New Roman" pitchFamily="18" charset="0"/>
                        </a:rPr>
                        <a:t>Du lịch</a:t>
                      </a:r>
                    </a:p>
                    <a:p>
                      <a:pPr algn="ctr" fontAlgn="t"/>
                      <a:r>
                        <a:rPr lang="vi-VN" sz="4000" dirty="0">
                          <a:solidFill>
                            <a:srgbClr val="000000"/>
                          </a:solidFill>
                          <a:latin typeface="Times New Roman" pitchFamily="18" charset="0"/>
                          <a:cs typeface="Times New Roman" pitchFamily="18" charset="0"/>
                        </a:rPr>
                        <a:t>Tắm mát</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ownloads\ao-ba-lo-so-sinh-carter-1.jpg"/>
          <p:cNvPicPr>
            <a:picLocks noGrp="1" noChangeAspect="1" noChangeArrowheads="1"/>
          </p:cNvPicPr>
          <p:nvPr>
            <p:ph idx="1"/>
          </p:nvPr>
        </p:nvPicPr>
        <p:blipFill>
          <a:blip r:embed="rId2"/>
          <a:srcRect/>
          <a:stretch>
            <a:fillRect/>
          </a:stretch>
        </p:blipFill>
        <p:spPr bwMode="auto">
          <a:xfrm>
            <a:off x="2042319" y="533400"/>
            <a:ext cx="6034088" cy="7391400"/>
          </a:xfrm>
          <a:prstGeom prst="rect">
            <a:avLst/>
          </a:prstGeom>
          <a:noFill/>
        </p:spPr>
      </p:pic>
      <p:pic>
        <p:nvPicPr>
          <p:cNvPr id="2051" name="Picture 3" descr="C:\Users\Administrator\Downloads\ao-ba-lo-trang-xuat-khau-4.jpg"/>
          <p:cNvPicPr>
            <a:picLocks noChangeAspect="1" noChangeArrowheads="1"/>
          </p:cNvPicPr>
          <p:nvPr/>
        </p:nvPicPr>
        <p:blipFill>
          <a:blip r:embed="rId3"/>
          <a:srcRect/>
          <a:stretch>
            <a:fillRect/>
          </a:stretch>
        </p:blipFill>
        <p:spPr bwMode="auto">
          <a:xfrm>
            <a:off x="8595519" y="228600"/>
            <a:ext cx="6248400" cy="7543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descr="ÁO ĐIỀU HÒA FUJIKI JAPAN 30.000MAH NHẬT BẢN - Mê hàng nhậ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3" name="Picture 3"/>
          <p:cNvPicPr>
            <a:picLocks noChangeAspect="1" noChangeArrowheads="1"/>
          </p:cNvPicPr>
          <p:nvPr/>
        </p:nvPicPr>
        <p:blipFill>
          <a:blip r:embed="rId2"/>
          <a:srcRect/>
          <a:stretch>
            <a:fillRect/>
          </a:stretch>
        </p:blipFill>
        <p:spPr bwMode="auto">
          <a:xfrm>
            <a:off x="1432719" y="457200"/>
            <a:ext cx="13944600" cy="792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1719" y="609600"/>
            <a:ext cx="14401800" cy="1200329"/>
          </a:xfrm>
          <a:prstGeom prst="rect">
            <a:avLst/>
          </a:prstGeom>
        </p:spPr>
        <p:txBody>
          <a:bodyPr wrap="square">
            <a:spAutoFit/>
          </a:bodyPr>
          <a:lstStyle/>
          <a:p>
            <a:r>
              <a:rPr lang="vi-VN" sz="3600" b="1" dirty="0" smtClean="0">
                <a:latin typeface="Times New Roman" pitchFamily="18" charset="0"/>
                <a:cs typeface="Times New Roman" pitchFamily="18" charset="0"/>
              </a:rPr>
              <a:t>Bài 3 (trang 18):</a:t>
            </a:r>
            <a:r>
              <a:rPr lang="vi-VN" sz="3600" dirty="0" smtClean="0">
                <a:latin typeface="Times New Roman" pitchFamily="18" charset="0"/>
                <a:cs typeface="Times New Roman" pitchFamily="18" charset="0"/>
              </a:rPr>
              <a:t> Đặt 3 câu với từ ngữ em tìm được ở bài tập 2.</a:t>
            </a:r>
          </a:p>
          <a:p>
            <a:r>
              <a:rPr lang="vi-VN" sz="3600" dirty="0" smtClean="0">
                <a:latin typeface="Times New Roman" pitchFamily="18" charset="0"/>
                <a:cs typeface="Times New Roman" pitchFamily="18" charset="0"/>
              </a:rPr>
              <a:t>M: Mùa hè, thời tiết rất nóng nực.</a:t>
            </a:r>
            <a:endParaRPr lang="vi-VN" sz="3600" dirty="0">
              <a:latin typeface="Times New Roman" pitchFamily="18" charset="0"/>
              <a:cs typeface="Times New Roman" pitchFamily="18" charset="0"/>
            </a:endParaRPr>
          </a:p>
        </p:txBody>
      </p:sp>
      <p:sp>
        <p:nvSpPr>
          <p:cNvPr id="5" name="Rectangle 4"/>
          <p:cNvSpPr/>
          <p:nvPr/>
        </p:nvSpPr>
        <p:spPr>
          <a:xfrm>
            <a:off x="746919" y="2667000"/>
            <a:ext cx="14935200" cy="3970318"/>
          </a:xfrm>
          <a:prstGeom prst="rect">
            <a:avLst/>
          </a:prstGeom>
        </p:spPr>
        <p:txBody>
          <a:bodyPr wrap="square">
            <a:spAutoFit/>
          </a:bodyPr>
          <a:lstStyle/>
          <a:p>
            <a:pPr>
              <a:buFontTx/>
              <a:buChar char="-"/>
            </a:pP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thời tiết nóng nực, mọi người thường mặc áo phông và quần đùi.</a:t>
            </a:r>
            <a:endParaRPr lang="en-US" sz="3600" dirty="0" smtClean="0">
              <a:latin typeface="Times New Roman" pitchFamily="18" charset="0"/>
              <a:cs typeface="Times New Roman" pitchFamily="18" charset="0"/>
            </a:endParaRPr>
          </a:p>
          <a:p>
            <a:endParaRPr lang="vi-VN" sz="3600" dirty="0" smtClean="0">
              <a:latin typeface="Times New Roman" pitchFamily="18" charset="0"/>
              <a:cs typeface="Times New Roman" pitchFamily="18" charset="0"/>
            </a:endParaRPr>
          </a:p>
          <a:p>
            <a:pPr>
              <a:buFontTx/>
              <a:buChar char="-"/>
            </a:pP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Đến mùa nóng, kem và các sản phẩm đồ uống lạnh rất được ưa chuộng.</a:t>
            </a:r>
            <a:endParaRPr lang="en-US" sz="3600" dirty="0" smtClean="0">
              <a:latin typeface="Times New Roman" pitchFamily="18" charset="0"/>
              <a:cs typeface="Times New Roman" pitchFamily="18" charset="0"/>
            </a:endParaRPr>
          </a:p>
          <a:p>
            <a:endParaRPr lang="vi-VN" sz="3600" dirty="0" smtClean="0">
              <a:latin typeface="Times New Roman" pitchFamily="18" charset="0"/>
              <a:cs typeface="Times New Roman" pitchFamily="18" charset="0"/>
            </a:endParaRPr>
          </a:p>
          <a:p>
            <a:pPr>
              <a:buFontTx/>
              <a:buChar char="-"/>
            </a:pP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Lượng khách du lịch vào mùa hè tăng rất cao.</a:t>
            </a:r>
            <a:endParaRPr lang="en-US" sz="3600" dirty="0" smtClean="0">
              <a:latin typeface="Times New Roman" pitchFamily="18" charset="0"/>
              <a:cs typeface="Times New Roman" pitchFamily="18" charset="0"/>
            </a:endParaRPr>
          </a:p>
          <a:p>
            <a:endParaRPr lang="vi-VN" sz="3600" dirty="0" smtClean="0">
              <a:latin typeface="Times New Roman" pitchFamily="18" charset="0"/>
              <a:cs typeface="Times New Roman" pitchFamily="18" charset="0"/>
            </a:endParaRPr>
          </a:p>
          <a:p>
            <a:r>
              <a:rPr lang="vi-VN" sz="3600" dirty="0" smtClean="0">
                <a:latin typeface="Times New Roman" pitchFamily="18" charset="0"/>
                <a:cs typeface="Times New Roman" pitchFamily="18" charset="0"/>
              </a:rPr>
              <a:t>- Các bể bơi chật kín người vào mùa hè.</a:t>
            </a:r>
            <a:endParaRPr lang="vi-VN"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7919" y="762000"/>
            <a:ext cx="13966284" cy="1261884"/>
          </a:xfrm>
          <a:prstGeom prst="rect">
            <a:avLst/>
          </a:prstGeom>
        </p:spPr>
        <p:txBody>
          <a:bodyPr wrap="square">
            <a:spAutoFit/>
          </a:bodyPr>
          <a:lstStyle/>
          <a:p>
            <a:pPr algn="just"/>
            <a:endParaRPr lang="en-US" sz="3800" b="1" dirty="0">
              <a:solidFill>
                <a:srgbClr val="0000CC"/>
              </a:solidFill>
              <a:latin typeface="Times New Roman" pitchFamily="18" charset="0"/>
              <a:cs typeface="Times New Roman" pitchFamily="18" charset="0"/>
            </a:endParaRPr>
          </a:p>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2. </a:t>
            </a:r>
            <a:r>
              <a:rPr lang="en-US" sz="3800" b="1" dirty="0" err="1">
                <a:solidFill>
                  <a:srgbClr val="FF0000"/>
                </a:solidFill>
                <a:latin typeface="Times New Roman" pitchFamily="18" charset="0"/>
                <a:cs typeface="Times New Roman" pitchFamily="18" charset="0"/>
              </a:rPr>
              <a:t>Dấu</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hai</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chấm</a:t>
            </a:r>
            <a:r>
              <a:rPr lang="en-US" sz="3800" b="1" dirty="0">
                <a:solidFill>
                  <a:srgbClr val="FF0000"/>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trong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sau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được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dùng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làm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gì</a:t>
            </a:r>
            <a:r>
              <a:rPr lang="en-US" sz="3800" b="1" dirty="0">
                <a:solidFill>
                  <a:srgbClr val="0000CC"/>
                </a:solidFill>
                <a:latin typeface="Times New Roman" pitchFamily="18" charset="0"/>
                <a:cs typeface="Times New Roman" pitchFamily="18" charset="0"/>
              </a:rPr>
              <a:t>?</a:t>
            </a:r>
          </a:p>
        </p:txBody>
      </p:sp>
      <p:sp>
        <p:nvSpPr>
          <p:cNvPr id="5" name="TextBox 4">
            <a:extLst>
              <a:ext uri="{FF2B5EF4-FFF2-40B4-BE49-F238E27FC236}">
                <a16:creationId xmlns="" xmlns:a16="http://schemas.microsoft.com/office/drawing/2014/main" id="{1B5C8A09-051D-4525-15AF-E2036721194F}"/>
              </a:ext>
            </a:extLst>
          </p:cNvPr>
          <p:cNvSpPr txBox="1"/>
          <p:nvPr/>
        </p:nvSpPr>
        <p:spPr>
          <a:xfrm>
            <a:off x="1051719" y="2895600"/>
            <a:ext cx="14173199" cy="3893374"/>
          </a:xfrm>
          <a:prstGeom prst="rect">
            <a:avLst/>
          </a:prstGeom>
          <a:noFill/>
        </p:spPr>
        <p:txBody>
          <a:bodyPr wrap="square" rtlCol="0">
            <a:spAutoFit/>
          </a:bodyPr>
          <a:lstStyle/>
          <a:p>
            <a:pPr algn="just"/>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Các</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bạn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chắc</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chắn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sẽ</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kể</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về</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những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chuyến</a:t>
            </a:r>
            <a:r>
              <a:rPr lang="en-US" sz="3800" b="1" dirty="0">
                <a:solidFill>
                  <a:srgbClr val="0000CC"/>
                </a:solidFill>
                <a:latin typeface="Times New Roman" panose="02020603050405020304" pitchFamily="18" charset="0"/>
                <a:cs typeface="Times New Roman" panose="02020603050405020304" pitchFamily="18" charset="0"/>
              </a:rPr>
              <a:t> du </a:t>
            </a:r>
            <a:r>
              <a:rPr lang="en-US" sz="3800" b="1" dirty="0" err="1">
                <a:solidFill>
                  <a:srgbClr val="0000CC"/>
                </a:solidFill>
                <a:latin typeface="Times New Roman" panose="02020603050405020304" pitchFamily="18" charset="0"/>
                <a:cs typeface="Times New Roman" panose="02020603050405020304" pitchFamily="18" charset="0"/>
              </a:rPr>
              <a:t>lịch</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kì</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thú</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của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mình</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ra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biển</a:t>
            </a:r>
            <a:r>
              <a:rPr lang="en-US" sz="3800" b="1" dirty="0">
                <a:solidFill>
                  <a:srgbClr val="0000CC"/>
                </a:solidFill>
                <a:latin typeface="Times New Roman" panose="02020603050405020304" pitchFamily="18" charset="0"/>
                <a:cs typeface="Times New Roman" panose="02020603050405020304" pitchFamily="18" charset="0"/>
              </a:rPr>
              <a:t> , </a:t>
            </a:r>
            <a:r>
              <a:rPr lang="en-US" sz="3800" b="1" dirty="0" err="1">
                <a:solidFill>
                  <a:srgbClr val="0000CC"/>
                </a:solidFill>
                <a:latin typeface="Times New Roman" panose="02020603050405020304" pitchFamily="18" charset="0"/>
                <a:cs typeface="Times New Roman" panose="02020603050405020304" pitchFamily="18" charset="0"/>
              </a:rPr>
              <a:t>lên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núi</a:t>
            </a:r>
            <a:r>
              <a:rPr lang="en-US" sz="3800" b="1" dirty="0">
                <a:solidFill>
                  <a:srgbClr val="0000CC"/>
                </a:solidFill>
                <a:latin typeface="Times New Roman" panose="02020603050405020304" pitchFamily="18" charset="0"/>
                <a:cs typeface="Times New Roman" panose="02020603050405020304" pitchFamily="18" charset="0"/>
              </a:rPr>
              <a:t>, đến </a:t>
            </a:r>
            <a:r>
              <a:rPr lang="en-US" sz="3800" b="1" dirty="0" err="1">
                <a:solidFill>
                  <a:srgbClr val="0000CC"/>
                </a:solidFill>
                <a:latin typeface="Times New Roman" panose="02020603050405020304" pitchFamily="18" charset="0"/>
                <a:cs typeface="Times New Roman" panose="02020603050405020304" pitchFamily="18" charset="0"/>
              </a:rPr>
              <a:t>thăm</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những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thành</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phố</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lớn</a:t>
            </a:r>
            <a:r>
              <a:rPr lang="en-US" sz="3800" b="1" dirty="0">
                <a:solidFill>
                  <a:srgbClr val="0000CC"/>
                </a:solidFill>
                <a:latin typeface="Times New Roman" panose="02020603050405020304" pitchFamily="18" charset="0"/>
                <a:cs typeface="Times New Roman" panose="02020603050405020304" pitchFamily="18" charset="0"/>
              </a:rPr>
              <a:t>,…</a:t>
            </a:r>
          </a:p>
          <a:p>
            <a:pPr>
              <a:lnSpc>
                <a:spcPct val="150000"/>
              </a:lnSpc>
            </a:pPr>
            <a:r>
              <a:rPr lang="en-US" sz="3800" b="1" dirty="0">
                <a:solidFill>
                  <a:srgbClr val="0000CC"/>
                </a:solidFill>
                <a:latin typeface="Times New Roman" panose="02020603050405020304" pitchFamily="18" charset="0"/>
                <a:cs typeface="Times New Roman" panose="02020603050405020304" pitchFamily="18" charset="0"/>
              </a:rPr>
              <a:t>	a. </a:t>
            </a:r>
            <a:r>
              <a:rPr lang="en-US" sz="3800" b="1" dirty="0" err="1">
                <a:solidFill>
                  <a:srgbClr val="0000CC"/>
                </a:solidFill>
                <a:latin typeface="Times New Roman" panose="02020603050405020304" pitchFamily="18" charset="0"/>
                <a:cs typeface="Times New Roman" panose="02020603050405020304" pitchFamily="18" charset="0"/>
              </a:rPr>
              <a:t>Để</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báo</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hiệu</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lời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nói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trực</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tiếp</a:t>
            </a:r>
            <a:endParaRPr lang="en-US" sz="38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800" b="1" dirty="0">
                <a:solidFill>
                  <a:srgbClr val="0000CC"/>
                </a:solidFill>
                <a:latin typeface="Times New Roman" panose="02020603050405020304" pitchFamily="18" charset="0"/>
                <a:cs typeface="Times New Roman" panose="02020603050405020304" pitchFamily="18" charset="0"/>
              </a:rPr>
              <a:t>	b. </a:t>
            </a:r>
            <a:r>
              <a:rPr lang="en-US" sz="3800" b="1" dirty="0" err="1">
                <a:solidFill>
                  <a:srgbClr val="0000CC"/>
                </a:solidFill>
                <a:latin typeface="Times New Roman" panose="02020603050405020304" pitchFamily="18" charset="0"/>
                <a:cs typeface="Times New Roman" panose="02020603050405020304" pitchFamily="18" charset="0"/>
              </a:rPr>
              <a:t>Để</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báo</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hiệu</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phần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liệt</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kê</a:t>
            </a:r>
            <a:r>
              <a:rPr lang="en-US" sz="3800" b="1" dirty="0">
                <a:solidFill>
                  <a:srgbClr val="0000CC"/>
                </a:solidFill>
                <a:latin typeface="Times New Roman" panose="02020603050405020304" pitchFamily="18" charset="0"/>
                <a:cs typeface="Times New Roman" panose="02020603050405020304" pitchFamily="18" charset="0"/>
              </a:rPr>
              <a:t>.</a:t>
            </a:r>
          </a:p>
          <a:p>
            <a:pPr>
              <a:lnSpc>
                <a:spcPct val="150000"/>
              </a:lnSpc>
            </a:pPr>
            <a:r>
              <a:rPr lang="en-US" sz="3800" b="1" dirty="0">
                <a:solidFill>
                  <a:srgbClr val="0000CC"/>
                </a:solidFill>
                <a:latin typeface="Times New Roman" panose="02020603050405020304" pitchFamily="18" charset="0"/>
                <a:cs typeface="Times New Roman" panose="02020603050405020304" pitchFamily="18" charset="0"/>
              </a:rPr>
              <a:t>	c. </a:t>
            </a:r>
            <a:r>
              <a:rPr lang="en-US" sz="3800" b="1" dirty="0" err="1">
                <a:solidFill>
                  <a:srgbClr val="0000CC"/>
                </a:solidFill>
                <a:latin typeface="Times New Roman" panose="02020603050405020304" pitchFamily="18" charset="0"/>
                <a:cs typeface="Times New Roman" panose="02020603050405020304" pitchFamily="18" charset="0"/>
              </a:rPr>
              <a:t>Để</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báo</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hiệu</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phần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giải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thích</a:t>
            </a:r>
            <a:endParaRPr lang="en-US" sz="3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5">
                                            <p:txEl>
                                              <p:pRg st="2" end="2"/>
                                            </p:txEl>
                                          </p:spTgt>
                                        </p:tgtEl>
                                        <p:attrNameLst>
                                          <p:attrName>style.color</p:attrName>
                                        </p:attrNameLst>
                                      </p:cBhvr>
                                      <p:by>
                                        <p:hsl h="7200000" s="0" l="0"/>
                                      </p:by>
                                    </p:animClr>
                                    <p:animClr clrSpc="hsl" dir="cw">
                                      <p:cBhvr>
                                        <p:cTn id="7" dur="500" fill="hold"/>
                                        <p:tgtEl>
                                          <p:spTgt spid="5">
                                            <p:txEl>
                                              <p:pRg st="2" end="2"/>
                                            </p:txEl>
                                          </p:spTgt>
                                        </p:tgtEl>
                                        <p:attrNameLst>
                                          <p:attrName>fillcolor</p:attrName>
                                        </p:attrNameLst>
                                      </p:cBhvr>
                                      <p:by>
                                        <p:hsl h="7200000" s="0" l="0"/>
                                      </p:by>
                                    </p:animClr>
                                    <p:animClr clrSpc="hsl" dir="cw">
                                      <p:cBhvr>
                                        <p:cTn id="8" dur="500" fill="hold"/>
                                        <p:tgtEl>
                                          <p:spTgt spid="5">
                                            <p:txEl>
                                              <p:pRg st="2" end="2"/>
                                            </p:txEl>
                                          </p:spTgt>
                                        </p:tgtEl>
                                        <p:attrNameLst>
                                          <p:attrName>stroke.color</p:attrName>
                                        </p:attrNameLst>
                                      </p:cBhvr>
                                      <p:by>
                                        <p:hsl h="7200000" s="0" l="0"/>
                                      </p:by>
                                    </p:animClr>
                                    <p:set>
                                      <p:cBhvr>
                                        <p:cTn id="9" dur="500" fill="hold"/>
                                        <p:tgtEl>
                                          <p:spTgt spid="5">
                                            <p:txEl>
                                              <p:pRg st="2" end="2"/>
                                            </p:txEl>
                                          </p:spTgt>
                                        </p:tgtEl>
                                        <p:attrNameLst>
                                          <p:attrName>fill.type</p:attrName>
                                        </p:attrNameLst>
                                      </p:cBhvr>
                                      <p:to>
                                        <p:strVal val="solid"/>
                                      </p:to>
                                    </p:set>
                                  </p:childTnLst>
                                </p:cTn>
                              </p:par>
                            </p:childTnLst>
                          </p:cTn>
                        </p:par>
                        <p:par>
                          <p:cTn id="10" fill="hold">
                            <p:stCondLst>
                              <p:cond delay="500"/>
                            </p:stCondLst>
                            <p:childTnLst>
                              <p:par>
                                <p:cTn id="11" presetID="10" presetClass="exit" presetSubtype="0" fill="hold" nodeType="afterEffect">
                                  <p:stCondLst>
                                    <p:cond delay="0"/>
                                  </p:stCondLst>
                                  <p:childTnLst>
                                    <p:animEffect transition="out" filter="fade">
                                      <p:cBhvr>
                                        <p:cTn id="12" dur="500"/>
                                        <p:tgtEl>
                                          <p:spTgt spid="5">
                                            <p:txEl>
                                              <p:pRg st="1" end="1"/>
                                            </p:txEl>
                                          </p:spTgt>
                                        </p:tgtEl>
                                      </p:cBhvr>
                                    </p:animEffect>
                                    <p:set>
                                      <p:cBhvr>
                                        <p:cTn id="13" dur="1" fill="hold">
                                          <p:stCondLst>
                                            <p:cond delay="499"/>
                                          </p:stCondLst>
                                        </p:cTn>
                                        <p:tgtEl>
                                          <p:spTgt spid="5">
                                            <p:txEl>
                                              <p:pRg st="1" end="1"/>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5">
                                            <p:txEl>
                                              <p:pRg st="3" end="3"/>
                                            </p:txEl>
                                          </p:spTgt>
                                        </p:tgtEl>
                                      </p:cBhvr>
                                    </p:animEffect>
                                    <p:set>
                                      <p:cBhvr>
                                        <p:cTn id="16"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10651</TotalTime>
  <Words>672</Words>
  <Application>Microsoft Office PowerPoint</Application>
  <PresentationFormat>Custom</PresentationFormat>
  <Paragraphs>102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Cảnh đẹp của làng quê hiện ra: cánh đồng, đàn trâu, dòng sông,đoàn thuyền.  - Tôi có nhiều bạn thân: bạn Hà, bạn Trang, bạn Lan,...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pc</cp:lastModifiedBy>
  <cp:revision>1097</cp:revision>
  <dcterms:created xsi:type="dcterms:W3CDTF">2008-09-09T22:52:10Z</dcterms:created>
  <dcterms:modified xsi:type="dcterms:W3CDTF">2025-05-28T09:33:04Z</dcterms:modified>
</cp:coreProperties>
</file>