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</p:sldMasterIdLst>
  <p:sldIdLst>
    <p:sldId id="276" r:id="rId2"/>
    <p:sldId id="277" r:id="rId3"/>
    <p:sldId id="278" r:id="rId4"/>
    <p:sldId id="279" r:id="rId5"/>
    <p:sldId id="290" r:id="rId6"/>
    <p:sldId id="280" r:id="rId7"/>
    <p:sldId id="281" r:id="rId8"/>
    <p:sldId id="282" r:id="rId9"/>
    <p:sldId id="283" r:id="rId10"/>
    <p:sldId id="291" r:id="rId11"/>
    <p:sldId id="292" r:id="rId12"/>
    <p:sldId id="285" r:id="rId13"/>
    <p:sldId id="286" r:id="rId14"/>
    <p:sldId id="287" r:id="rId15"/>
    <p:sldId id="288" r:id="rId16"/>
    <p:sldId id="273" r:id="rId17"/>
    <p:sldId id="256" r:id="rId18"/>
    <p:sldId id="257" r:id="rId19"/>
    <p:sldId id="275" r:id="rId20"/>
    <p:sldId id="258" r:id="rId21"/>
    <p:sldId id="293" r:id="rId22"/>
    <p:sldId id="289" r:id="rId23"/>
    <p:sldId id="272" r:id="rId24"/>
  </p:sldIdLst>
  <p:sldSz cx="12192000" cy="6858000"/>
  <p:notesSz cx="6858000" cy="9144000"/>
  <p:embeddedFontLst>
    <p:embeddedFont>
      <p:font typeface="Tahoma" panose="020B0604030504040204" pitchFamily="34" charset="0"/>
      <p:regular r:id="rId25"/>
      <p:bold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00DC"/>
    <a:srgbClr val="0100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>
        <p:scale>
          <a:sx n="75" d="100"/>
          <a:sy n="75" d="100"/>
        </p:scale>
        <p:origin x="-320" y="2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A15578-682B-4A01-9638-014C16DE1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5AAC1EE-97A3-4603-AA67-B9B86F55F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770C8B9-3AC5-46CF-A12A-6DF4288A1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98CA0AF-530D-4EBD-B965-8B94F5F1B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C359C82-3A0F-48FF-926E-5D04481A0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874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E5AAED-E4CB-438E-BAE6-D874C01F5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DCA6078-7021-47C7-8ADD-30EB0D4D7E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F7DC22C-267E-4ADC-AF05-BEB721900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AACB2E6-036D-489B-AF95-7F191F409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86DBCEB-45FD-4CA2-89E1-0743C2C24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777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6BF1447-7437-45B5-955F-F450CFC6FB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2DF0BE9-59DA-4877-8D0D-735633F5C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E9A8181-2D82-4E5A-A55B-C3850F308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06443D1-9D50-4347-8EF4-C71123BDF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A7B7A19-FC92-4734-BBA7-FBC0512D2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913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CD41855-5658-46FC-B1E4-D8A33D040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1E48DD4-982E-4DF5-83BC-71D4D6BCEB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8C6D471-1D4A-4A93-8DC4-6EC44FFF7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8EF56D3-DE4D-452A-8EDB-00A20AD17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3EE1EB-0B3D-4FD7-B6AB-2BD17542B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291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AAF01F-173B-42F4-B79E-090D56ACB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FF68C77-CBFA-461F-A51E-325EB95509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91E92DB-083F-452B-B9A8-07F35FD15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0284B60-C1EA-4B69-AA90-8F1E5FB94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F62BA63-766D-48C7-962C-260FED02A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48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4F6C79-9DB9-41C2-AB7F-EE2DBD4CB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B300A1-412B-4D8E-A682-9491921A93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2449AE0-B2AB-4AC5-AD17-D5485CF0B2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D4E3E69-8221-46DF-8417-9117474D9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C0CA87B-A6B0-4084-8ABD-22FC70DE9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59FFCA0-2136-413A-9FC4-8666492A9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051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CC1165-B1EA-4947-A1FB-D9CF6BE2F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6949C6E-764C-4F36-94CB-FE2A2DF8C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A9B79E8-DF7C-4EBB-9F3B-6BE1496FD9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42F9A33-7E46-4A42-A0A4-E18DB17B89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68AAA32-05F2-47FB-B9B2-30397B27C7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50AE778-A2FD-4AD5-B23E-61A0D2506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AF383F0-95C5-45CA-90E7-CB2237487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417D151-FD6A-419A-A7B0-CA8BE2A25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850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5CD961-234E-4CF8-B0EF-237952B82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A917F9D-08A6-466A-864D-D2F376CC9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EDF56FB-BF1A-451B-AFCC-8E5E82A91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85A4458-ED35-410C-9316-3AE12AF06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537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26121E3-1542-49D2-AFE7-215B078A3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DB79D1B-E5A5-4FF6-B1AF-3C1CE82BE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CA32E8B-A5B1-45B5-9A9F-B5EF9E6E9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79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34EF36-1426-4285-828F-C8CFBFE98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D2C0F19-B360-4B7D-8B84-54564343E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161CC49-77D0-4E31-A9D2-D30F8EDAEA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2AB92D8-AB77-44F5-B9DD-F7A3C2F63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F0A841E-88D4-4D0A-97C4-E4897B618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454F814-BBE2-4CE3-B3C8-C4A938E78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816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E247E2-3FF2-44B7-B10F-3C06FDF7C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C9E9FEF-3FB3-4E4C-A935-958BA93288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9F12C7B-8B90-4958-A986-27D36990B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94EFE80-B253-4A84-BE72-FE1337473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A70AA07-12BD-4E8C-B324-9F0CBE23C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5AF4ED2-925B-495F-9A04-20C40D1E4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191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507F965-6FBF-4E4A-99CF-0D8736C95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F441528-4D68-4198-AA39-08CEF828A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1895987-3F38-4722-83D8-2292FDC382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C012C-B1B7-47F6-B168-A941E97A73A9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8B2F808-3920-4A01-9D82-C1D249E036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6A23AC-28FD-47E2-A9E1-1773F85438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578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13" Type="http://schemas.openxmlformats.org/officeDocument/2006/relationships/image" Target="../media/image8.png"/><Relationship Id="rId3" Type="http://schemas.microsoft.com/office/2007/relationships/media" Target="../media/media6.mp3"/><Relationship Id="rId7" Type="http://schemas.microsoft.com/office/2007/relationships/media" Target="../media/media8.mp3"/><Relationship Id="rId12" Type="http://schemas.openxmlformats.org/officeDocument/2006/relationships/image" Target="../media/image1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slideLayout" Target="../slideLayouts/slideLayout1.xml"/><Relationship Id="rId5" Type="http://schemas.microsoft.com/office/2007/relationships/media" Target="../media/media7.mp3"/><Relationship Id="rId10" Type="http://schemas.openxmlformats.org/officeDocument/2006/relationships/audio" Target="../media/media9.mp3"/><Relationship Id="rId4" Type="http://schemas.openxmlformats.org/officeDocument/2006/relationships/audio" Target="../media/media6.mp3"/><Relationship Id="rId9" Type="http://schemas.microsoft.com/office/2007/relationships/media" Target="../media/media9.mp3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13" Type="http://schemas.openxmlformats.org/officeDocument/2006/relationships/image" Target="../media/image18.png"/><Relationship Id="rId3" Type="http://schemas.microsoft.com/office/2007/relationships/media" Target="../media/media6.mp3"/><Relationship Id="rId7" Type="http://schemas.microsoft.com/office/2007/relationships/media" Target="../media/media8.mp3"/><Relationship Id="rId12" Type="http://schemas.openxmlformats.org/officeDocument/2006/relationships/image" Target="../media/image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slideLayout" Target="../slideLayouts/slideLayout1.xml"/><Relationship Id="rId5" Type="http://schemas.microsoft.com/office/2007/relationships/media" Target="../media/media7.mp3"/><Relationship Id="rId10" Type="http://schemas.openxmlformats.org/officeDocument/2006/relationships/audio" Target="../media/media9.mp3"/><Relationship Id="rId4" Type="http://schemas.openxmlformats.org/officeDocument/2006/relationships/audio" Target="../media/media6.mp3"/><Relationship Id="rId9" Type="http://schemas.microsoft.com/office/2007/relationships/media" Target="../media/media9.mp3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13" Type="http://schemas.openxmlformats.org/officeDocument/2006/relationships/image" Target="../media/image8.png"/><Relationship Id="rId3" Type="http://schemas.microsoft.com/office/2007/relationships/media" Target="../media/media6.mp3"/><Relationship Id="rId7" Type="http://schemas.microsoft.com/office/2007/relationships/media" Target="../media/media8.mp3"/><Relationship Id="rId12" Type="http://schemas.openxmlformats.org/officeDocument/2006/relationships/image" Target="../media/image19.jp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slideLayout" Target="../slideLayouts/slideLayout7.xml"/><Relationship Id="rId5" Type="http://schemas.microsoft.com/office/2007/relationships/media" Target="../media/media7.mp3"/><Relationship Id="rId10" Type="http://schemas.openxmlformats.org/officeDocument/2006/relationships/audio" Target="../media/media9.mp3"/><Relationship Id="rId4" Type="http://schemas.openxmlformats.org/officeDocument/2006/relationships/audio" Target="../media/media6.mp3"/><Relationship Id="rId9" Type="http://schemas.microsoft.com/office/2007/relationships/media" Target="../media/media9.mp3"/><Relationship Id="rId1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13" Type="http://schemas.openxmlformats.org/officeDocument/2006/relationships/image" Target="../media/image18.png"/><Relationship Id="rId3" Type="http://schemas.microsoft.com/office/2007/relationships/media" Target="../media/media6.mp3"/><Relationship Id="rId7" Type="http://schemas.microsoft.com/office/2007/relationships/media" Target="../media/media8.mp3"/><Relationship Id="rId12" Type="http://schemas.openxmlformats.org/officeDocument/2006/relationships/image" Target="../media/image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slideLayout" Target="../slideLayouts/slideLayout1.xml"/><Relationship Id="rId5" Type="http://schemas.microsoft.com/office/2007/relationships/media" Target="../media/media7.mp3"/><Relationship Id="rId10" Type="http://schemas.openxmlformats.org/officeDocument/2006/relationships/audio" Target="../media/media9.mp3"/><Relationship Id="rId4" Type="http://schemas.openxmlformats.org/officeDocument/2006/relationships/audio" Target="../media/media6.mp3"/><Relationship Id="rId9" Type="http://schemas.microsoft.com/office/2007/relationships/media" Target="../media/media9.mp3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jp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24761" y="3399316"/>
            <a:ext cx="90183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NGHIỆM</a:t>
            </a:r>
            <a:endParaRPr lang="en-US" sz="4800" b="1" dirty="0">
              <a:ln w="9525">
                <a:solidFill>
                  <a:schemeClr val="bg1"/>
                </a:solidFill>
                <a:prstDash val="solid"/>
              </a:ln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940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74" y="332120"/>
            <a:ext cx="5559716" cy="4385853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597952" y="4891610"/>
            <a:ext cx="5421086" cy="50945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giận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dỗi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1" r="12671" b="25140"/>
          <a:stretch/>
        </p:blipFill>
        <p:spPr>
          <a:xfrm>
            <a:off x="6212858" y="332121"/>
            <a:ext cx="5530650" cy="4385852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7100370" y="4891610"/>
            <a:ext cx="4010298" cy="50945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93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4" y="663753"/>
            <a:ext cx="5428711" cy="3777617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449574" y="4441370"/>
            <a:ext cx="5421086" cy="117811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707" y="663754"/>
            <a:ext cx="5848242" cy="3777616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147342" y="4595672"/>
            <a:ext cx="3526971" cy="50945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594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lowchart: Alternate Process 2"/>
          <p:cNvSpPr/>
          <p:nvPr/>
        </p:nvSpPr>
        <p:spPr>
          <a:xfrm>
            <a:off x="0" y="110837"/>
            <a:ext cx="12192000" cy="1246908"/>
          </a:xfrm>
          <a:prstGeom prst="flowChartAlternateProcess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7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 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 cách giải quyết khi có vấn đề xảy ra trong quan hệ với bạn bè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0" y="1742869"/>
            <a:ext cx="12192000" cy="141596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rao </a:t>
            </a:r>
            <a:r>
              <a:rPr lang="vi-VN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đổi với bạn về một số cách giải quyết khi có vấn đề xảy ra trong quan hệ với bạn </a:t>
            </a:r>
            <a:r>
              <a:rPr lang="vi-VN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endParaRPr lang="en-US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425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915" y="180110"/>
            <a:ext cx="11109757" cy="44060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ounded Rectangle 4"/>
          <p:cNvSpPr/>
          <p:nvPr/>
        </p:nvSpPr>
        <p:spPr>
          <a:xfrm>
            <a:off x="809895" y="4442445"/>
            <a:ext cx="5003075" cy="67340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lầm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622865" y="4442445"/>
            <a:ext cx="5028807" cy="11353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536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0" y="495961"/>
            <a:ext cx="11998036" cy="219182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 </a:t>
            </a:r>
            <a:r>
              <a:rPr lang="vi-VN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cách giải quyết khi có vấn đề xảy ra trong quan hệ với bạn bè mà em biết.</a:t>
            </a:r>
          </a:p>
        </p:txBody>
      </p:sp>
    </p:spTree>
    <p:extLst>
      <p:ext uri="{BB962C8B-B14F-4D97-AF65-F5344CB8AC3E}">
        <p14:creationId xmlns:p14="http://schemas.microsoft.com/office/powerpoint/2010/main" val="983080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08420" y="1068822"/>
            <a:ext cx="5775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KẾT HOẠT ĐỘNG: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58979" y="1997839"/>
            <a:ext cx="1115291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Luôn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nghiêm túc trong mọi việc. 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Trở lên mạnh mẽ và có chính kiến hơn. Khẳng định bản thân không tự ti để tránh bị bắt nạt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2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747" y="2388436"/>
            <a:ext cx="5549263" cy="3760996"/>
          </a:xfrm>
          <a:prstGeom prst="rect">
            <a:avLst/>
          </a:prstGeom>
        </p:spPr>
      </p:pic>
      <p:pic>
        <p:nvPicPr>
          <p:cNvPr id="4" name="Nhac-nen-game-show-ai-la-trieu-ph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25318" y="1317170"/>
            <a:ext cx="609600" cy="609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20461" y="600064"/>
            <a:ext cx="9351075" cy="265341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/>
            </a:prstTxWarp>
            <a:spAutoFit/>
          </a:bodyPr>
          <a:lstStyle/>
          <a:p>
            <a:pPr algn="ctr"/>
            <a:r>
              <a:rPr lang="en-US" sz="66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  <a:reflection blurRad="6350" stA="60000" endA="900" endPos="58000" dir="5400000" sy="-100000" algn="bl" rotWithShape="0"/>
                </a:effectLst>
              </a:rPr>
              <a:t>TRÒ CHƠI</a:t>
            </a:r>
            <a:endParaRPr lang="en-US" sz="66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85773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053" y="-32940"/>
            <a:ext cx="2337696" cy="1584366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2254BD6F-C222-4EBF-A18A-FDA724EC8AEA}"/>
              </a:ext>
            </a:extLst>
          </p:cNvPr>
          <p:cNvSpPr/>
          <p:nvPr/>
        </p:nvSpPr>
        <p:spPr>
          <a:xfrm flipH="1">
            <a:off x="143690" y="1520836"/>
            <a:ext cx="12059214" cy="124880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605F6AC-8356-4661-B6A4-309609CF4CCF}"/>
              </a:ext>
            </a:extLst>
          </p:cNvPr>
          <p:cNvSpPr txBox="1"/>
          <p:nvPr/>
        </p:nvSpPr>
        <p:spPr>
          <a:xfrm>
            <a:off x="812471" y="1569358"/>
            <a:ext cx="113904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600" b="1" i="1" dirty="0" err="1" smtClean="0">
                <a:latin typeface="Times New Roman" panose="02020603050405020304" pitchFamily="18" charset="0"/>
                <a:sym typeface="Times New Roman" panose="02020603050405020304" pitchFamily="18" charset="0"/>
              </a:rPr>
              <a:t>Câu</a:t>
            </a:r>
            <a:r>
              <a:rPr lang="en-US" altLang="en-US" sz="3600" b="1" i="1" dirty="0" smtClean="0">
                <a:latin typeface="Times New Roman" panose="02020603050405020304" pitchFamily="18" charset="0"/>
                <a:sym typeface="Times New Roman" panose="02020603050405020304" pitchFamily="18" charset="0"/>
              </a:rPr>
              <a:t> 1:</a:t>
            </a:r>
            <a:r>
              <a:rPr lang="en-US" altLang="en-US" sz="3600" i="1" dirty="0" smtClean="0">
                <a:latin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600" dirty="0"/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3600" b="1" i="1" dirty="0" smtClean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5" name="bang a">
            <a:extLst>
              <a:ext uri="{FF2B5EF4-FFF2-40B4-BE49-F238E27FC236}">
                <a16:creationId xmlns:a16="http://schemas.microsoft.com/office/drawing/2014/main" xmlns="" id="{D0E6AFB4-275F-4728-9A13-27E00F9EA3A2}"/>
              </a:ext>
            </a:extLst>
          </p:cNvPr>
          <p:cNvSpPr/>
          <p:nvPr/>
        </p:nvSpPr>
        <p:spPr>
          <a:xfrm flipH="1">
            <a:off x="433073" y="3064925"/>
            <a:ext cx="11405630" cy="71130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xmlns="" id="{CA2E0476-BE10-4768-BE1B-A9C0072703C2}"/>
              </a:ext>
            </a:extLst>
          </p:cNvPr>
          <p:cNvSpPr/>
          <p:nvPr/>
        </p:nvSpPr>
        <p:spPr>
          <a:xfrm flipH="1">
            <a:off x="433073" y="5062599"/>
            <a:ext cx="11550883" cy="66873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ap an a">
            <a:extLst>
              <a:ext uri="{FF2B5EF4-FFF2-40B4-BE49-F238E27FC236}">
                <a16:creationId xmlns:a16="http://schemas.microsoft.com/office/drawing/2014/main" xmlns="" id="{9897B1B9-EB78-41AF-AC33-1E8F7714B11F}"/>
              </a:ext>
            </a:extLst>
          </p:cNvPr>
          <p:cNvSpPr txBox="1"/>
          <p:nvPr/>
        </p:nvSpPr>
        <p:spPr>
          <a:xfrm>
            <a:off x="988292" y="3145834"/>
            <a:ext cx="10060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dap an c">
            <a:extLst>
              <a:ext uri="{FF2B5EF4-FFF2-40B4-BE49-F238E27FC236}">
                <a16:creationId xmlns:a16="http://schemas.microsoft.com/office/drawing/2014/main" xmlns="" id="{D96707EC-5A82-4050-B897-6DBAB63AC957}"/>
              </a:ext>
            </a:extLst>
          </p:cNvPr>
          <p:cNvSpPr txBox="1"/>
          <p:nvPr/>
        </p:nvSpPr>
        <p:spPr>
          <a:xfrm>
            <a:off x="988292" y="5093428"/>
            <a:ext cx="11178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thèm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ang b">
            <a:extLst>
              <a:ext uri="{FF2B5EF4-FFF2-40B4-BE49-F238E27FC236}">
                <a16:creationId xmlns:a16="http://schemas.microsoft.com/office/drawing/2014/main" xmlns="" id="{8DD63B39-09F3-4F04-83CD-408FC7619A90}"/>
              </a:ext>
            </a:extLst>
          </p:cNvPr>
          <p:cNvSpPr/>
          <p:nvPr/>
        </p:nvSpPr>
        <p:spPr>
          <a:xfrm flipH="1">
            <a:off x="501760" y="4071466"/>
            <a:ext cx="11401664" cy="68576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xmlns="" id="{A6F11D1C-4D08-4BAF-9A3D-4AC673B9036B}"/>
              </a:ext>
            </a:extLst>
          </p:cNvPr>
          <p:cNvSpPr/>
          <p:nvPr/>
        </p:nvSpPr>
        <p:spPr>
          <a:xfrm flipH="1">
            <a:off x="501758" y="6067531"/>
            <a:ext cx="11482198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ap an b">
            <a:extLst>
              <a:ext uri="{FF2B5EF4-FFF2-40B4-BE49-F238E27FC236}">
                <a16:creationId xmlns:a16="http://schemas.microsoft.com/office/drawing/2014/main" xmlns="" id="{9B5DABB8-849A-4D2D-930C-9CA07BFC5BDE}"/>
              </a:ext>
            </a:extLst>
          </p:cNvPr>
          <p:cNvSpPr txBox="1"/>
          <p:nvPr/>
        </p:nvSpPr>
        <p:spPr>
          <a:xfrm>
            <a:off x="988292" y="4096248"/>
            <a:ext cx="11161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Ngừng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dap an d">
            <a:extLst>
              <a:ext uri="{FF2B5EF4-FFF2-40B4-BE49-F238E27FC236}">
                <a16:creationId xmlns:a16="http://schemas.microsoft.com/office/drawing/2014/main" xmlns="" id="{42A746A3-96B8-42A5-8EFA-A104DB6B2F69}"/>
              </a:ext>
            </a:extLst>
          </p:cNvPr>
          <p:cNvSpPr txBox="1"/>
          <p:nvPr/>
        </p:nvSpPr>
        <p:spPr>
          <a:xfrm>
            <a:off x="721035" y="6051355"/>
            <a:ext cx="108297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3600" b="1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xmlns="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xmlns="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xmlns="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xmlns="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  <p:sp>
        <p:nvSpPr>
          <p:cNvPr id="20" name="AutoShape 12"/>
          <p:cNvSpPr>
            <a:spLocks noChangeArrowheads="1"/>
          </p:cNvSpPr>
          <p:nvPr/>
        </p:nvSpPr>
        <p:spPr bwMode="auto">
          <a:xfrm>
            <a:off x="582752" y="282904"/>
            <a:ext cx="1143000" cy="914400"/>
          </a:xfrm>
          <a:prstGeom prst="star16">
            <a:avLst>
              <a:gd name="adj" fmla="val 37500"/>
            </a:avLst>
          </a:prstGeom>
          <a:solidFill>
            <a:srgbClr val="FFFFFF"/>
          </a:solidFill>
          <a:ln w="9525" cmpd="sng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0</a:t>
            </a:r>
            <a:endParaRPr lang="en-US" altLang="en-US" dirty="0"/>
          </a:p>
        </p:txBody>
      </p:sp>
      <p:sp>
        <p:nvSpPr>
          <p:cNvPr id="26" name="AutoShape 13"/>
          <p:cNvSpPr>
            <a:spLocks noChangeArrowheads="1"/>
          </p:cNvSpPr>
          <p:nvPr/>
        </p:nvSpPr>
        <p:spPr bwMode="auto">
          <a:xfrm>
            <a:off x="582752" y="310377"/>
            <a:ext cx="1143000" cy="914400"/>
          </a:xfrm>
          <a:prstGeom prst="star16">
            <a:avLst>
              <a:gd name="adj" fmla="val 37500"/>
            </a:avLst>
          </a:prstGeom>
          <a:solidFill>
            <a:srgbClr val="FFFFFF"/>
          </a:solidFill>
          <a:ln w="9525" cmpd="sng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4400" b="1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1</a:t>
            </a:r>
            <a:endParaRPr lang="en-US" altLang="en-US"/>
          </a:p>
        </p:txBody>
      </p:sp>
      <p:sp>
        <p:nvSpPr>
          <p:cNvPr id="28" name="AutoShape 14"/>
          <p:cNvSpPr>
            <a:spLocks noChangeArrowheads="1"/>
          </p:cNvSpPr>
          <p:nvPr/>
        </p:nvSpPr>
        <p:spPr bwMode="auto">
          <a:xfrm>
            <a:off x="582752" y="318674"/>
            <a:ext cx="1143000" cy="914400"/>
          </a:xfrm>
          <a:prstGeom prst="star16">
            <a:avLst>
              <a:gd name="adj" fmla="val 37500"/>
            </a:avLst>
          </a:prstGeom>
          <a:solidFill>
            <a:srgbClr val="FFFFFF"/>
          </a:solidFill>
          <a:ln w="9525" cmpd="sng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4400" b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2</a:t>
            </a:r>
            <a:endParaRPr lang="en-US" altLang="en-US" dirty="0"/>
          </a:p>
        </p:txBody>
      </p:sp>
      <p:sp>
        <p:nvSpPr>
          <p:cNvPr id="29" name="AutoShape 15"/>
          <p:cNvSpPr>
            <a:spLocks noChangeArrowheads="1"/>
          </p:cNvSpPr>
          <p:nvPr/>
        </p:nvSpPr>
        <p:spPr bwMode="auto">
          <a:xfrm>
            <a:off x="582752" y="318674"/>
            <a:ext cx="1143000" cy="914400"/>
          </a:xfrm>
          <a:prstGeom prst="star16">
            <a:avLst>
              <a:gd name="adj" fmla="val 37500"/>
            </a:avLst>
          </a:prstGeom>
          <a:solidFill>
            <a:srgbClr val="FFFFFF"/>
          </a:solidFill>
          <a:ln w="9525" cmpd="sng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4400" b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3</a:t>
            </a:r>
            <a:endParaRPr lang="en-US" altLang="en-US" dirty="0"/>
          </a:p>
        </p:txBody>
      </p:sp>
      <p:sp>
        <p:nvSpPr>
          <p:cNvPr id="30" name="AutoShape 16"/>
          <p:cNvSpPr>
            <a:spLocks noChangeArrowheads="1"/>
          </p:cNvSpPr>
          <p:nvPr/>
        </p:nvSpPr>
        <p:spPr bwMode="auto">
          <a:xfrm>
            <a:off x="582752" y="310377"/>
            <a:ext cx="1143000" cy="914400"/>
          </a:xfrm>
          <a:prstGeom prst="star16">
            <a:avLst>
              <a:gd name="adj" fmla="val 37500"/>
            </a:avLst>
          </a:prstGeom>
          <a:solidFill>
            <a:srgbClr val="FFFFFF"/>
          </a:solidFill>
          <a:ln w="9525" cmpd="sng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4400" b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4</a:t>
            </a:r>
            <a:endParaRPr lang="en-US" altLang="en-US" dirty="0"/>
          </a:p>
        </p:txBody>
      </p:sp>
      <p:sp>
        <p:nvSpPr>
          <p:cNvPr id="35" name="AutoShape 17"/>
          <p:cNvSpPr>
            <a:spLocks noChangeArrowheads="1"/>
          </p:cNvSpPr>
          <p:nvPr/>
        </p:nvSpPr>
        <p:spPr bwMode="auto">
          <a:xfrm>
            <a:off x="582752" y="289001"/>
            <a:ext cx="1143000" cy="914400"/>
          </a:xfrm>
          <a:prstGeom prst="star16">
            <a:avLst>
              <a:gd name="adj" fmla="val 37500"/>
            </a:avLst>
          </a:prstGeom>
          <a:solidFill>
            <a:srgbClr val="FFFFFF"/>
          </a:solidFill>
          <a:ln w="9525" cmpd="sng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4400" b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5</a:t>
            </a:r>
            <a:endParaRPr lang="en-US" altLang="en-US" dirty="0"/>
          </a:p>
        </p:txBody>
      </p:sp>
      <p:sp>
        <p:nvSpPr>
          <p:cNvPr id="36" name="AutoShape 17"/>
          <p:cNvSpPr>
            <a:spLocks noChangeArrowheads="1"/>
          </p:cNvSpPr>
          <p:nvPr/>
        </p:nvSpPr>
        <p:spPr bwMode="auto">
          <a:xfrm>
            <a:off x="582752" y="297298"/>
            <a:ext cx="1143000" cy="914400"/>
          </a:xfrm>
          <a:prstGeom prst="star16">
            <a:avLst>
              <a:gd name="adj" fmla="val 37500"/>
            </a:avLst>
          </a:prstGeom>
          <a:solidFill>
            <a:srgbClr val="FFFFFF"/>
          </a:solidFill>
          <a:ln w="9525" cmpd="sng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4400" b="1" dirty="0" smtClean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6</a:t>
            </a:r>
            <a:endParaRPr lang="en-US" altLang="en-US" dirty="0"/>
          </a:p>
        </p:txBody>
      </p:sp>
      <p:sp>
        <p:nvSpPr>
          <p:cNvPr id="37" name="AutoShape 17"/>
          <p:cNvSpPr>
            <a:spLocks noChangeArrowheads="1"/>
          </p:cNvSpPr>
          <p:nvPr/>
        </p:nvSpPr>
        <p:spPr bwMode="auto">
          <a:xfrm>
            <a:off x="582752" y="294709"/>
            <a:ext cx="1143000" cy="914400"/>
          </a:xfrm>
          <a:prstGeom prst="star16">
            <a:avLst>
              <a:gd name="adj" fmla="val 37500"/>
            </a:avLst>
          </a:prstGeom>
          <a:solidFill>
            <a:srgbClr val="FFFFFF"/>
          </a:solidFill>
          <a:ln w="9525" cmpd="sng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4400" b="1" dirty="0" smtClean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7</a:t>
            </a:r>
            <a:endParaRPr lang="en-US" altLang="en-US" dirty="0"/>
          </a:p>
        </p:txBody>
      </p:sp>
      <p:sp>
        <p:nvSpPr>
          <p:cNvPr id="42" name="AutoShape 17"/>
          <p:cNvSpPr>
            <a:spLocks noChangeArrowheads="1"/>
          </p:cNvSpPr>
          <p:nvPr/>
        </p:nvSpPr>
        <p:spPr bwMode="auto">
          <a:xfrm>
            <a:off x="582752" y="302043"/>
            <a:ext cx="1143000" cy="914400"/>
          </a:xfrm>
          <a:prstGeom prst="star16">
            <a:avLst>
              <a:gd name="adj" fmla="val 37500"/>
            </a:avLst>
          </a:prstGeom>
          <a:solidFill>
            <a:srgbClr val="FFFFFF"/>
          </a:solidFill>
          <a:ln w="9525" cmpd="sng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4400" b="1" dirty="0" smtClean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8</a:t>
            </a:r>
            <a:endParaRPr lang="en-US" altLang="en-US" dirty="0"/>
          </a:p>
        </p:txBody>
      </p:sp>
      <p:sp>
        <p:nvSpPr>
          <p:cNvPr id="43" name="AutoShape 17"/>
          <p:cNvSpPr>
            <a:spLocks noChangeArrowheads="1"/>
          </p:cNvSpPr>
          <p:nvPr/>
        </p:nvSpPr>
        <p:spPr bwMode="auto">
          <a:xfrm>
            <a:off x="582752" y="311147"/>
            <a:ext cx="1143000" cy="914400"/>
          </a:xfrm>
          <a:prstGeom prst="star16">
            <a:avLst>
              <a:gd name="adj" fmla="val 37500"/>
            </a:avLst>
          </a:prstGeom>
          <a:solidFill>
            <a:srgbClr val="FFFFFF"/>
          </a:solidFill>
          <a:ln w="9525" cmpd="sng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4400" b="1" dirty="0" smtClean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9</a:t>
            </a:r>
            <a:endParaRPr lang="en-US" altLang="en-US" dirty="0"/>
          </a:p>
        </p:txBody>
      </p:sp>
      <p:sp>
        <p:nvSpPr>
          <p:cNvPr id="44" name="AutoShape 17"/>
          <p:cNvSpPr>
            <a:spLocks noChangeArrowheads="1"/>
          </p:cNvSpPr>
          <p:nvPr/>
        </p:nvSpPr>
        <p:spPr bwMode="auto">
          <a:xfrm>
            <a:off x="582752" y="302428"/>
            <a:ext cx="1143000" cy="914400"/>
          </a:xfrm>
          <a:prstGeom prst="star16">
            <a:avLst>
              <a:gd name="adj" fmla="val 37500"/>
            </a:avLst>
          </a:prstGeom>
          <a:solidFill>
            <a:srgbClr val="FFFFFF"/>
          </a:solidFill>
          <a:ln w="9525" cmpd="sng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4400" b="1" dirty="0" smtClean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10</a:t>
            </a:r>
            <a:endParaRPr lang="en-US" altLang="en-US" dirty="0"/>
          </a:p>
        </p:txBody>
      </p:sp>
      <p:pic>
        <p:nvPicPr>
          <p:cNvPr id="46" name="Tieng-chuong-het-gio-reng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01762" y="-6082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328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xit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xit" presetSubtype="3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xit" presetSubtype="3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xit" presetSubtype="3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xit" presetSubtype="32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xit" presetSubtype="32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xit" presetSubtype="32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xit" presetSubtype="32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2"/>
                                            </p:cond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167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8"/>
                                            </p:cond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0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1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5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9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9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9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0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2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23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2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2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2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2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20" grpId="0" animBg="1"/>
      <p:bldP spid="26" grpId="0" animBg="1"/>
      <p:bldP spid="28" grpId="0" animBg="1"/>
      <p:bldP spid="29" grpId="0" animBg="1"/>
      <p:bldP spid="30" grpId="0" animBg="1"/>
      <p:bldP spid="35" grpId="0" animBg="1"/>
      <p:bldP spid="36" grpId="0" animBg="1"/>
      <p:bldP spid="37" grpId="0" animBg="1"/>
      <p:bldP spid="42" grpId="0" animBg="1"/>
      <p:bldP spid="43" grpId="0" animBg="1"/>
      <p:bldP spid="4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2254BD6F-C222-4EBF-A18A-FDA724EC8AEA}"/>
              </a:ext>
            </a:extLst>
          </p:cNvPr>
          <p:cNvSpPr/>
          <p:nvPr/>
        </p:nvSpPr>
        <p:spPr>
          <a:xfrm flipH="1">
            <a:off x="234832" y="1517681"/>
            <a:ext cx="11717680" cy="119170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605F6AC-8356-4661-B6A4-309609CF4CCF}"/>
              </a:ext>
            </a:extLst>
          </p:cNvPr>
          <p:cNvSpPr txBox="1"/>
          <p:nvPr/>
        </p:nvSpPr>
        <p:spPr>
          <a:xfrm>
            <a:off x="456689" y="1509055"/>
            <a:ext cx="113913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Câu</a:t>
            </a:r>
            <a:r>
              <a:rPr lang="en-US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2: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3600" b="1" i="1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5" name="bang b">
            <a:extLst>
              <a:ext uri="{FF2B5EF4-FFF2-40B4-BE49-F238E27FC236}">
                <a16:creationId xmlns:a16="http://schemas.microsoft.com/office/drawing/2014/main" xmlns="" id="{D0E6AFB4-275F-4728-9A13-27E00F9EA3A2}"/>
              </a:ext>
            </a:extLst>
          </p:cNvPr>
          <p:cNvSpPr/>
          <p:nvPr/>
        </p:nvSpPr>
        <p:spPr>
          <a:xfrm flipH="1">
            <a:off x="967322" y="3823931"/>
            <a:ext cx="10288507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xmlns="" id="{CA2E0476-BE10-4768-BE1B-A9C0072703C2}"/>
              </a:ext>
            </a:extLst>
          </p:cNvPr>
          <p:cNvSpPr/>
          <p:nvPr/>
        </p:nvSpPr>
        <p:spPr>
          <a:xfrm flipH="1">
            <a:off x="964704" y="4787509"/>
            <a:ext cx="10291124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xmlns="" id="{9897B1B9-EB78-41AF-AC33-1E8F7714B11F}"/>
              </a:ext>
            </a:extLst>
          </p:cNvPr>
          <p:cNvSpPr txBox="1"/>
          <p:nvPr/>
        </p:nvSpPr>
        <p:spPr>
          <a:xfrm>
            <a:off x="1837723" y="3803021"/>
            <a:ext cx="7345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xmlns="" id="{D96707EC-5A82-4050-B897-6DBAB63AC957}"/>
              </a:ext>
            </a:extLst>
          </p:cNvPr>
          <p:cNvSpPr txBox="1"/>
          <p:nvPr/>
        </p:nvSpPr>
        <p:spPr>
          <a:xfrm>
            <a:off x="1837723" y="4751539"/>
            <a:ext cx="8978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xmlns="" id="{8DD63B39-09F3-4F04-83CD-408FC7619A90}"/>
              </a:ext>
            </a:extLst>
          </p:cNvPr>
          <p:cNvSpPr/>
          <p:nvPr/>
        </p:nvSpPr>
        <p:spPr>
          <a:xfrm flipH="1">
            <a:off x="964705" y="2896323"/>
            <a:ext cx="10291125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xmlns="" id="{A6F11D1C-4D08-4BAF-9A3D-4AC673B9036B}"/>
              </a:ext>
            </a:extLst>
          </p:cNvPr>
          <p:cNvSpPr/>
          <p:nvPr/>
        </p:nvSpPr>
        <p:spPr>
          <a:xfrm flipH="1">
            <a:off x="964703" y="5718481"/>
            <a:ext cx="10291124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xmlns="" id="{9B5DABB8-849A-4D2D-930C-9CA07BFC5BDE}"/>
              </a:ext>
            </a:extLst>
          </p:cNvPr>
          <p:cNvSpPr txBox="1"/>
          <p:nvPr/>
        </p:nvSpPr>
        <p:spPr>
          <a:xfrm>
            <a:off x="1413367" y="2874092"/>
            <a:ext cx="9235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xmlns="" id="{42A746A3-96B8-42A5-8EFA-A104DB6B2F69}"/>
              </a:ext>
            </a:extLst>
          </p:cNvPr>
          <p:cNvSpPr txBox="1"/>
          <p:nvPr/>
        </p:nvSpPr>
        <p:spPr>
          <a:xfrm>
            <a:off x="1837723" y="5697571"/>
            <a:ext cx="8978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Đổ lỗi cho người khác.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xmlns="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xmlns="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xmlns="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xmlns="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  <p:sp>
        <p:nvSpPr>
          <p:cNvPr id="20" name="AutoShape 12"/>
          <p:cNvSpPr>
            <a:spLocks noChangeArrowheads="1"/>
          </p:cNvSpPr>
          <p:nvPr/>
        </p:nvSpPr>
        <p:spPr bwMode="auto">
          <a:xfrm>
            <a:off x="234832" y="114086"/>
            <a:ext cx="1143000" cy="914400"/>
          </a:xfrm>
          <a:prstGeom prst="star16">
            <a:avLst>
              <a:gd name="adj" fmla="val 37500"/>
            </a:avLst>
          </a:prstGeom>
          <a:solidFill>
            <a:srgbClr val="FFFFFF"/>
          </a:solidFill>
          <a:ln w="9525" cmpd="sng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0</a:t>
            </a:r>
            <a:endParaRPr lang="en-US" altLang="en-US" dirty="0"/>
          </a:p>
        </p:txBody>
      </p:sp>
      <p:sp>
        <p:nvSpPr>
          <p:cNvPr id="28" name="AutoShape 13"/>
          <p:cNvSpPr>
            <a:spLocks noChangeArrowheads="1"/>
          </p:cNvSpPr>
          <p:nvPr/>
        </p:nvSpPr>
        <p:spPr bwMode="auto">
          <a:xfrm>
            <a:off x="263260" y="112705"/>
            <a:ext cx="1143000" cy="914400"/>
          </a:xfrm>
          <a:prstGeom prst="star16">
            <a:avLst>
              <a:gd name="adj" fmla="val 37500"/>
            </a:avLst>
          </a:prstGeom>
          <a:solidFill>
            <a:srgbClr val="FFFFFF"/>
          </a:solidFill>
          <a:ln w="9525" cmpd="sng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4400" b="1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1</a:t>
            </a:r>
            <a:endParaRPr lang="en-US" altLang="en-US"/>
          </a:p>
        </p:txBody>
      </p:sp>
      <p:sp>
        <p:nvSpPr>
          <p:cNvPr id="29" name="AutoShape 14"/>
          <p:cNvSpPr>
            <a:spLocks noChangeArrowheads="1"/>
          </p:cNvSpPr>
          <p:nvPr/>
        </p:nvSpPr>
        <p:spPr bwMode="auto">
          <a:xfrm>
            <a:off x="249046" y="109227"/>
            <a:ext cx="1143000" cy="914400"/>
          </a:xfrm>
          <a:prstGeom prst="star16">
            <a:avLst>
              <a:gd name="adj" fmla="val 37500"/>
            </a:avLst>
          </a:prstGeom>
          <a:solidFill>
            <a:srgbClr val="FFFFFF"/>
          </a:solidFill>
          <a:ln w="9525" cmpd="sng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4400" b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2</a:t>
            </a:r>
            <a:endParaRPr lang="en-US" altLang="en-US" dirty="0"/>
          </a:p>
        </p:txBody>
      </p:sp>
      <p:sp>
        <p:nvSpPr>
          <p:cNvPr id="30" name="AutoShape 15"/>
          <p:cNvSpPr>
            <a:spLocks noChangeArrowheads="1"/>
          </p:cNvSpPr>
          <p:nvPr/>
        </p:nvSpPr>
        <p:spPr bwMode="auto">
          <a:xfrm>
            <a:off x="249046" y="116183"/>
            <a:ext cx="1143000" cy="914400"/>
          </a:xfrm>
          <a:prstGeom prst="star16">
            <a:avLst>
              <a:gd name="adj" fmla="val 37500"/>
            </a:avLst>
          </a:prstGeom>
          <a:solidFill>
            <a:srgbClr val="FFFFFF"/>
          </a:solidFill>
          <a:ln w="9525" cmpd="sng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4400" b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3</a:t>
            </a:r>
            <a:endParaRPr lang="en-US" altLang="en-US" dirty="0"/>
          </a:p>
        </p:txBody>
      </p:sp>
      <p:sp>
        <p:nvSpPr>
          <p:cNvPr id="35" name="AutoShape 16"/>
          <p:cNvSpPr>
            <a:spLocks noChangeArrowheads="1"/>
          </p:cNvSpPr>
          <p:nvPr/>
        </p:nvSpPr>
        <p:spPr bwMode="auto">
          <a:xfrm>
            <a:off x="256153" y="104368"/>
            <a:ext cx="1143000" cy="914400"/>
          </a:xfrm>
          <a:prstGeom prst="star16">
            <a:avLst>
              <a:gd name="adj" fmla="val 37500"/>
            </a:avLst>
          </a:prstGeom>
          <a:solidFill>
            <a:srgbClr val="FFFFFF"/>
          </a:solidFill>
          <a:ln w="9525" cmpd="sng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4400" b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4</a:t>
            </a:r>
            <a:endParaRPr lang="en-US" altLang="en-US" dirty="0"/>
          </a:p>
        </p:txBody>
      </p:sp>
      <p:sp>
        <p:nvSpPr>
          <p:cNvPr id="36" name="AutoShape 17"/>
          <p:cNvSpPr>
            <a:spLocks noChangeArrowheads="1"/>
          </p:cNvSpPr>
          <p:nvPr/>
        </p:nvSpPr>
        <p:spPr bwMode="auto">
          <a:xfrm>
            <a:off x="263260" y="111324"/>
            <a:ext cx="1143000" cy="914400"/>
          </a:xfrm>
          <a:prstGeom prst="star16">
            <a:avLst>
              <a:gd name="adj" fmla="val 37500"/>
            </a:avLst>
          </a:prstGeom>
          <a:solidFill>
            <a:srgbClr val="FFFFFF"/>
          </a:solidFill>
          <a:ln w="9525" cmpd="sng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4400" b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5</a:t>
            </a:r>
            <a:endParaRPr lang="en-US" altLang="en-US" dirty="0"/>
          </a:p>
        </p:txBody>
      </p:sp>
      <p:sp>
        <p:nvSpPr>
          <p:cNvPr id="37" name="AutoShape 17"/>
          <p:cNvSpPr>
            <a:spLocks noChangeArrowheads="1"/>
          </p:cNvSpPr>
          <p:nvPr/>
        </p:nvSpPr>
        <p:spPr bwMode="auto">
          <a:xfrm>
            <a:off x="249046" y="104368"/>
            <a:ext cx="1143000" cy="914400"/>
          </a:xfrm>
          <a:prstGeom prst="star16">
            <a:avLst>
              <a:gd name="adj" fmla="val 37500"/>
            </a:avLst>
          </a:prstGeom>
          <a:solidFill>
            <a:srgbClr val="FFFFFF"/>
          </a:solidFill>
          <a:ln w="9525" cmpd="sng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4400" b="1" dirty="0" smtClean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6</a:t>
            </a:r>
            <a:endParaRPr lang="en-US" altLang="en-US" dirty="0"/>
          </a:p>
        </p:txBody>
      </p:sp>
      <p:sp>
        <p:nvSpPr>
          <p:cNvPr id="42" name="AutoShape 17"/>
          <p:cNvSpPr>
            <a:spLocks noChangeArrowheads="1"/>
          </p:cNvSpPr>
          <p:nvPr/>
        </p:nvSpPr>
        <p:spPr bwMode="auto">
          <a:xfrm>
            <a:off x="256153" y="118280"/>
            <a:ext cx="1143000" cy="914400"/>
          </a:xfrm>
          <a:prstGeom prst="star16">
            <a:avLst>
              <a:gd name="adj" fmla="val 37500"/>
            </a:avLst>
          </a:prstGeom>
          <a:solidFill>
            <a:srgbClr val="FFFFFF"/>
          </a:solidFill>
          <a:ln w="9525" cmpd="sng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4400" b="1" dirty="0" smtClean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7</a:t>
            </a:r>
            <a:endParaRPr lang="en-US" altLang="en-US" dirty="0"/>
          </a:p>
        </p:txBody>
      </p:sp>
      <p:sp>
        <p:nvSpPr>
          <p:cNvPr id="43" name="AutoShape 17"/>
          <p:cNvSpPr>
            <a:spLocks noChangeArrowheads="1"/>
          </p:cNvSpPr>
          <p:nvPr/>
        </p:nvSpPr>
        <p:spPr bwMode="auto">
          <a:xfrm>
            <a:off x="249046" y="92711"/>
            <a:ext cx="1143000" cy="914400"/>
          </a:xfrm>
          <a:prstGeom prst="star16">
            <a:avLst>
              <a:gd name="adj" fmla="val 37500"/>
            </a:avLst>
          </a:prstGeom>
          <a:solidFill>
            <a:srgbClr val="FFFFFF"/>
          </a:solidFill>
          <a:ln w="9525" cmpd="sng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4400" b="1" dirty="0" smtClean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8</a:t>
            </a:r>
            <a:endParaRPr lang="en-US" altLang="en-US" dirty="0"/>
          </a:p>
        </p:txBody>
      </p:sp>
      <p:sp>
        <p:nvSpPr>
          <p:cNvPr id="44" name="AutoShape 17"/>
          <p:cNvSpPr>
            <a:spLocks noChangeArrowheads="1"/>
          </p:cNvSpPr>
          <p:nvPr/>
        </p:nvSpPr>
        <p:spPr bwMode="auto">
          <a:xfrm>
            <a:off x="270367" y="87852"/>
            <a:ext cx="1143000" cy="914400"/>
          </a:xfrm>
          <a:prstGeom prst="star16">
            <a:avLst>
              <a:gd name="adj" fmla="val 37500"/>
            </a:avLst>
          </a:prstGeom>
          <a:solidFill>
            <a:srgbClr val="FFFFFF"/>
          </a:solidFill>
          <a:ln w="9525" cmpd="sng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4400" b="1" dirty="0" smtClean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9</a:t>
            </a:r>
            <a:endParaRPr lang="en-US" altLang="en-US" dirty="0"/>
          </a:p>
        </p:txBody>
      </p:sp>
      <p:sp>
        <p:nvSpPr>
          <p:cNvPr id="45" name="AutoShape 17"/>
          <p:cNvSpPr>
            <a:spLocks noChangeArrowheads="1"/>
          </p:cNvSpPr>
          <p:nvPr/>
        </p:nvSpPr>
        <p:spPr bwMode="auto">
          <a:xfrm>
            <a:off x="263260" y="92711"/>
            <a:ext cx="1143000" cy="914400"/>
          </a:xfrm>
          <a:prstGeom prst="star16">
            <a:avLst>
              <a:gd name="adj" fmla="val 37500"/>
            </a:avLst>
          </a:prstGeom>
          <a:solidFill>
            <a:srgbClr val="FFFFFF"/>
          </a:solidFill>
          <a:ln w="9525" cmpd="sng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4400" b="1" dirty="0" smtClean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10</a:t>
            </a:r>
            <a:endParaRPr lang="en-US" altLang="en-US" dirty="0"/>
          </a:p>
        </p:txBody>
      </p:sp>
      <p:pic>
        <p:nvPicPr>
          <p:cNvPr id="46" name="Tieng-chuong-het-gio-reng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55105" y="-625106"/>
            <a:ext cx="609600" cy="6096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165" y="-39780"/>
            <a:ext cx="2350775" cy="159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706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xit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xit" presetSubtype="3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xit" presetSubtype="3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xit" presetSubtype="3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xit" presetSubtype="32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xit" presetSubtype="32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xit" presetSubtype="32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xit" presetSubtype="32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2"/>
                                            </p:cond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167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8"/>
                                            </p:cond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0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1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5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9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9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9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0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2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23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2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2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2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2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20" grpId="0" animBg="1"/>
      <p:bldP spid="28" grpId="0" animBg="1"/>
      <p:bldP spid="29" grpId="0" animBg="1"/>
      <p:bldP spid="30" grpId="0" animBg="1"/>
      <p:bldP spid="35" grpId="0" animBg="1"/>
      <p:bldP spid="36" grpId="0" animBg="1"/>
      <p:bldP spid="37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Question">
            <a:hlinkClick r:id="" action="ppaction://media"/>
            <a:extLst>
              <a:ext uri="{FF2B5EF4-FFF2-40B4-BE49-F238E27FC236}">
                <a16:creationId xmlns:a16="http://schemas.microsoft.com/office/drawing/2014/main" xmlns="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5" name="Final Answer">
            <a:hlinkClick r:id="" action="ppaction://media"/>
            <a:extLst>
              <a:ext uri="{FF2B5EF4-FFF2-40B4-BE49-F238E27FC236}">
                <a16:creationId xmlns:a16="http://schemas.microsoft.com/office/drawing/2014/main" xmlns="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6" name="Win">
            <a:hlinkClick r:id="" action="ppaction://media"/>
            <a:extLst>
              <a:ext uri="{FF2B5EF4-FFF2-40B4-BE49-F238E27FC236}">
                <a16:creationId xmlns:a16="http://schemas.microsoft.com/office/drawing/2014/main" xmlns="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7" name="Lose">
            <a:hlinkClick r:id="" action="ppaction://media"/>
            <a:extLst>
              <a:ext uri="{FF2B5EF4-FFF2-40B4-BE49-F238E27FC236}">
                <a16:creationId xmlns:a16="http://schemas.microsoft.com/office/drawing/2014/main" xmlns="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  <p:pic>
        <p:nvPicPr>
          <p:cNvPr id="8" name="Tieng-chuong-het-gio-reng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55105" y="-625106"/>
            <a:ext cx="609600" cy="609600"/>
          </a:xfrm>
          <a:prstGeom prst="rect">
            <a:avLst/>
          </a:prstGeom>
        </p:spPr>
      </p:pic>
      <p:sp>
        <p:nvSpPr>
          <p:cNvPr id="9" name="Freeform: Shape 13">
            <a:extLst>
              <a:ext uri="{FF2B5EF4-FFF2-40B4-BE49-F238E27FC236}">
                <a16:creationId xmlns:a16="http://schemas.microsoft.com/office/drawing/2014/main" xmlns="" id="{2254BD6F-C222-4EBF-A18A-FDA724EC8AEA}"/>
              </a:ext>
            </a:extLst>
          </p:cNvPr>
          <p:cNvSpPr/>
          <p:nvPr/>
        </p:nvSpPr>
        <p:spPr>
          <a:xfrm flipH="1">
            <a:off x="561703" y="1419166"/>
            <a:ext cx="11273245" cy="79847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605F6AC-8356-4661-B6A4-309609CF4CCF}"/>
              </a:ext>
            </a:extLst>
          </p:cNvPr>
          <p:cNvSpPr txBox="1"/>
          <p:nvPr/>
        </p:nvSpPr>
        <p:spPr>
          <a:xfrm>
            <a:off x="964705" y="1450268"/>
            <a:ext cx="10248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Câu</a:t>
            </a:r>
            <a:r>
              <a:rPr lang="en-US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3:</a:t>
            </a:r>
            <a:r>
              <a:rPr lang="en-US" alt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3600" i="1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1" name="bang b">
            <a:extLst>
              <a:ext uri="{FF2B5EF4-FFF2-40B4-BE49-F238E27FC236}">
                <a16:creationId xmlns:a16="http://schemas.microsoft.com/office/drawing/2014/main" xmlns="" id="{D0E6AFB4-275F-4728-9A13-27E00F9EA3A2}"/>
              </a:ext>
            </a:extLst>
          </p:cNvPr>
          <p:cNvSpPr/>
          <p:nvPr/>
        </p:nvSpPr>
        <p:spPr>
          <a:xfrm flipH="1">
            <a:off x="860508" y="3266274"/>
            <a:ext cx="10817685" cy="116953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bang c">
            <a:extLst>
              <a:ext uri="{FF2B5EF4-FFF2-40B4-BE49-F238E27FC236}">
                <a16:creationId xmlns:a16="http://schemas.microsoft.com/office/drawing/2014/main" xmlns="" id="{CA2E0476-BE10-4768-BE1B-A9C0072703C2}"/>
              </a:ext>
            </a:extLst>
          </p:cNvPr>
          <p:cNvSpPr/>
          <p:nvPr/>
        </p:nvSpPr>
        <p:spPr>
          <a:xfrm flipH="1">
            <a:off x="862150" y="4634366"/>
            <a:ext cx="10972798" cy="114767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u hoi b">
            <a:extLst>
              <a:ext uri="{FF2B5EF4-FFF2-40B4-BE49-F238E27FC236}">
                <a16:creationId xmlns:a16="http://schemas.microsoft.com/office/drawing/2014/main" xmlns="" id="{9897B1B9-EB78-41AF-AC33-1E8F7714B11F}"/>
              </a:ext>
            </a:extLst>
          </p:cNvPr>
          <p:cNvSpPr txBox="1"/>
          <p:nvPr/>
        </p:nvSpPr>
        <p:spPr>
          <a:xfrm>
            <a:off x="1427135" y="3235484"/>
            <a:ext cx="98724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thuẫn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au hoi c">
            <a:extLst>
              <a:ext uri="{FF2B5EF4-FFF2-40B4-BE49-F238E27FC236}">
                <a16:creationId xmlns:a16="http://schemas.microsoft.com/office/drawing/2014/main" xmlns="" id="{D96707EC-5A82-4050-B897-6DBAB63AC957}"/>
              </a:ext>
            </a:extLst>
          </p:cNvPr>
          <p:cNvSpPr txBox="1"/>
          <p:nvPr/>
        </p:nvSpPr>
        <p:spPr>
          <a:xfrm>
            <a:off x="1544702" y="4581707"/>
            <a:ext cx="102250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a">
            <a:extLst>
              <a:ext uri="{FF2B5EF4-FFF2-40B4-BE49-F238E27FC236}">
                <a16:creationId xmlns:a16="http://schemas.microsoft.com/office/drawing/2014/main" xmlns="" id="{8DD63B39-09F3-4F04-83CD-408FC7619A90}"/>
              </a:ext>
            </a:extLst>
          </p:cNvPr>
          <p:cNvSpPr/>
          <p:nvPr/>
        </p:nvSpPr>
        <p:spPr>
          <a:xfrm flipH="1">
            <a:off x="823849" y="2416189"/>
            <a:ext cx="10817684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d">
            <a:extLst>
              <a:ext uri="{FF2B5EF4-FFF2-40B4-BE49-F238E27FC236}">
                <a16:creationId xmlns:a16="http://schemas.microsoft.com/office/drawing/2014/main" xmlns="" id="{A6F11D1C-4D08-4BAF-9A3D-4AC673B9036B}"/>
              </a:ext>
            </a:extLst>
          </p:cNvPr>
          <p:cNvSpPr/>
          <p:nvPr/>
        </p:nvSpPr>
        <p:spPr>
          <a:xfrm flipH="1">
            <a:off x="961905" y="6003175"/>
            <a:ext cx="10807886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au hoi a">
            <a:extLst>
              <a:ext uri="{FF2B5EF4-FFF2-40B4-BE49-F238E27FC236}">
                <a16:creationId xmlns:a16="http://schemas.microsoft.com/office/drawing/2014/main" xmlns="" id="{9B5DABB8-849A-4D2D-930C-9CA07BFC5BDE}"/>
              </a:ext>
            </a:extLst>
          </p:cNvPr>
          <p:cNvSpPr txBox="1"/>
          <p:nvPr/>
        </p:nvSpPr>
        <p:spPr>
          <a:xfrm>
            <a:off x="1066453" y="2390600"/>
            <a:ext cx="9160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cau hoi d">
            <a:extLst>
              <a:ext uri="{FF2B5EF4-FFF2-40B4-BE49-F238E27FC236}">
                <a16:creationId xmlns:a16="http://schemas.microsoft.com/office/drawing/2014/main" xmlns="" id="{42A746A3-96B8-42A5-8EFA-A104DB6B2F69}"/>
              </a:ext>
            </a:extLst>
          </p:cNvPr>
          <p:cNvSpPr txBox="1"/>
          <p:nvPr/>
        </p:nvSpPr>
        <p:spPr>
          <a:xfrm>
            <a:off x="1356325" y="6003175"/>
            <a:ext cx="9534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530" y="-32840"/>
            <a:ext cx="2180941" cy="1478126"/>
          </a:xfrm>
          <a:prstGeom prst="rect">
            <a:avLst/>
          </a:prstGeom>
        </p:spPr>
      </p:pic>
      <p:sp>
        <p:nvSpPr>
          <p:cNvPr id="20" name="AutoShape 12"/>
          <p:cNvSpPr>
            <a:spLocks noChangeArrowheads="1"/>
          </p:cNvSpPr>
          <p:nvPr/>
        </p:nvSpPr>
        <p:spPr bwMode="auto">
          <a:xfrm>
            <a:off x="234832" y="114086"/>
            <a:ext cx="1143000" cy="914400"/>
          </a:xfrm>
          <a:prstGeom prst="star16">
            <a:avLst>
              <a:gd name="adj" fmla="val 37500"/>
            </a:avLst>
          </a:prstGeom>
          <a:solidFill>
            <a:srgbClr val="FFFFFF"/>
          </a:solidFill>
          <a:ln w="9525" cmpd="sng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0</a:t>
            </a:r>
            <a:endParaRPr lang="en-US" altLang="en-US" dirty="0"/>
          </a:p>
        </p:txBody>
      </p:sp>
      <p:sp>
        <p:nvSpPr>
          <p:cNvPr id="21" name="AutoShape 13"/>
          <p:cNvSpPr>
            <a:spLocks noChangeArrowheads="1"/>
          </p:cNvSpPr>
          <p:nvPr/>
        </p:nvSpPr>
        <p:spPr bwMode="auto">
          <a:xfrm>
            <a:off x="234522" y="97317"/>
            <a:ext cx="1143000" cy="914400"/>
          </a:xfrm>
          <a:prstGeom prst="star16">
            <a:avLst>
              <a:gd name="adj" fmla="val 37500"/>
            </a:avLst>
          </a:prstGeom>
          <a:solidFill>
            <a:srgbClr val="FFFFFF"/>
          </a:solidFill>
          <a:ln w="9525" cmpd="sng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4400" b="1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1</a:t>
            </a:r>
            <a:endParaRPr lang="en-US" altLang="en-US"/>
          </a:p>
        </p:txBody>
      </p:sp>
      <p:sp>
        <p:nvSpPr>
          <p:cNvPr id="22" name="AutoShape 14"/>
          <p:cNvSpPr>
            <a:spLocks noChangeArrowheads="1"/>
          </p:cNvSpPr>
          <p:nvPr/>
        </p:nvSpPr>
        <p:spPr bwMode="auto">
          <a:xfrm>
            <a:off x="232930" y="110284"/>
            <a:ext cx="1143000" cy="914400"/>
          </a:xfrm>
          <a:prstGeom prst="star16">
            <a:avLst>
              <a:gd name="adj" fmla="val 37500"/>
            </a:avLst>
          </a:prstGeom>
          <a:solidFill>
            <a:srgbClr val="FFFFFF"/>
          </a:solidFill>
          <a:ln w="9525" cmpd="sng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4400" b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2</a:t>
            </a:r>
            <a:endParaRPr lang="en-US" altLang="en-US" dirty="0"/>
          </a:p>
        </p:txBody>
      </p:sp>
      <p:sp>
        <p:nvSpPr>
          <p:cNvPr id="23" name="AutoShape 15"/>
          <p:cNvSpPr>
            <a:spLocks noChangeArrowheads="1"/>
          </p:cNvSpPr>
          <p:nvPr/>
        </p:nvSpPr>
        <p:spPr bwMode="auto">
          <a:xfrm>
            <a:off x="213326" y="113516"/>
            <a:ext cx="1143000" cy="914400"/>
          </a:xfrm>
          <a:prstGeom prst="star16">
            <a:avLst>
              <a:gd name="adj" fmla="val 37500"/>
            </a:avLst>
          </a:prstGeom>
          <a:solidFill>
            <a:srgbClr val="FFFFFF"/>
          </a:solidFill>
          <a:ln w="9525" cmpd="sng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4400" b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3</a:t>
            </a:r>
            <a:endParaRPr lang="en-US" altLang="en-US" dirty="0"/>
          </a:p>
        </p:txBody>
      </p:sp>
      <p:sp>
        <p:nvSpPr>
          <p:cNvPr id="24" name="AutoShape 16"/>
          <p:cNvSpPr>
            <a:spLocks noChangeArrowheads="1"/>
          </p:cNvSpPr>
          <p:nvPr/>
        </p:nvSpPr>
        <p:spPr bwMode="auto">
          <a:xfrm>
            <a:off x="219874" y="103801"/>
            <a:ext cx="1143000" cy="914400"/>
          </a:xfrm>
          <a:prstGeom prst="star16">
            <a:avLst>
              <a:gd name="adj" fmla="val 37500"/>
            </a:avLst>
          </a:prstGeom>
          <a:solidFill>
            <a:srgbClr val="FFFFFF"/>
          </a:solidFill>
          <a:ln w="9525" cmpd="sng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4400" b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4</a:t>
            </a:r>
            <a:endParaRPr lang="en-US" altLang="en-US" dirty="0"/>
          </a:p>
        </p:txBody>
      </p:sp>
      <p:sp>
        <p:nvSpPr>
          <p:cNvPr id="25" name="AutoShape 17"/>
          <p:cNvSpPr>
            <a:spLocks noChangeArrowheads="1"/>
          </p:cNvSpPr>
          <p:nvPr/>
        </p:nvSpPr>
        <p:spPr bwMode="auto">
          <a:xfrm>
            <a:off x="232930" y="112790"/>
            <a:ext cx="1143000" cy="914400"/>
          </a:xfrm>
          <a:prstGeom prst="star16">
            <a:avLst>
              <a:gd name="adj" fmla="val 37500"/>
            </a:avLst>
          </a:prstGeom>
          <a:solidFill>
            <a:srgbClr val="FFFFFF"/>
          </a:solidFill>
          <a:ln w="9525" cmpd="sng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4400" b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5</a:t>
            </a:r>
            <a:endParaRPr lang="en-US" altLang="en-US" dirty="0"/>
          </a:p>
        </p:txBody>
      </p:sp>
      <p:sp>
        <p:nvSpPr>
          <p:cNvPr id="26" name="AutoShape 17"/>
          <p:cNvSpPr>
            <a:spLocks noChangeArrowheads="1"/>
          </p:cNvSpPr>
          <p:nvPr/>
        </p:nvSpPr>
        <p:spPr bwMode="auto">
          <a:xfrm>
            <a:off x="231028" y="101900"/>
            <a:ext cx="1143000" cy="914400"/>
          </a:xfrm>
          <a:prstGeom prst="star16">
            <a:avLst>
              <a:gd name="adj" fmla="val 37500"/>
            </a:avLst>
          </a:prstGeom>
          <a:solidFill>
            <a:srgbClr val="FFFFFF"/>
          </a:solidFill>
          <a:ln w="9525" cmpd="sng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4400" b="1" dirty="0" smtClean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6</a:t>
            </a:r>
            <a:endParaRPr lang="en-US" altLang="en-US" dirty="0"/>
          </a:p>
        </p:txBody>
      </p:sp>
      <p:sp>
        <p:nvSpPr>
          <p:cNvPr id="27" name="AutoShape 17"/>
          <p:cNvSpPr>
            <a:spLocks noChangeArrowheads="1"/>
          </p:cNvSpPr>
          <p:nvPr/>
        </p:nvSpPr>
        <p:spPr bwMode="auto">
          <a:xfrm>
            <a:off x="234212" y="96932"/>
            <a:ext cx="1143000" cy="914400"/>
          </a:xfrm>
          <a:prstGeom prst="star16">
            <a:avLst>
              <a:gd name="adj" fmla="val 37500"/>
            </a:avLst>
          </a:prstGeom>
          <a:solidFill>
            <a:srgbClr val="FFFFFF"/>
          </a:solidFill>
          <a:ln w="9525" cmpd="sng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4400" b="1" dirty="0" smtClean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7</a:t>
            </a:r>
            <a:endParaRPr lang="en-US" altLang="en-US" dirty="0"/>
          </a:p>
        </p:txBody>
      </p:sp>
      <p:sp>
        <p:nvSpPr>
          <p:cNvPr id="28" name="AutoShape 17"/>
          <p:cNvSpPr>
            <a:spLocks noChangeArrowheads="1"/>
          </p:cNvSpPr>
          <p:nvPr/>
        </p:nvSpPr>
        <p:spPr bwMode="auto">
          <a:xfrm>
            <a:off x="239665" y="94086"/>
            <a:ext cx="1143000" cy="914400"/>
          </a:xfrm>
          <a:prstGeom prst="star16">
            <a:avLst>
              <a:gd name="adj" fmla="val 37500"/>
            </a:avLst>
          </a:prstGeom>
          <a:solidFill>
            <a:srgbClr val="FFFFFF"/>
          </a:solidFill>
          <a:ln w="9525" cmpd="sng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4400" b="1" dirty="0" smtClean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8</a:t>
            </a:r>
            <a:endParaRPr lang="en-US" altLang="en-US" dirty="0"/>
          </a:p>
        </p:txBody>
      </p:sp>
      <p:sp>
        <p:nvSpPr>
          <p:cNvPr id="29" name="AutoShape 17"/>
          <p:cNvSpPr>
            <a:spLocks noChangeArrowheads="1"/>
          </p:cNvSpPr>
          <p:nvPr/>
        </p:nvSpPr>
        <p:spPr bwMode="auto">
          <a:xfrm>
            <a:off x="252349" y="113516"/>
            <a:ext cx="1143000" cy="914400"/>
          </a:xfrm>
          <a:prstGeom prst="star16">
            <a:avLst>
              <a:gd name="adj" fmla="val 37500"/>
            </a:avLst>
          </a:prstGeom>
          <a:solidFill>
            <a:srgbClr val="FFFFFF"/>
          </a:solidFill>
          <a:ln w="9525" cmpd="sng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4400" b="1" dirty="0" smtClean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9</a:t>
            </a:r>
            <a:endParaRPr lang="en-US" altLang="en-US" dirty="0"/>
          </a:p>
        </p:txBody>
      </p:sp>
      <p:sp>
        <p:nvSpPr>
          <p:cNvPr id="30" name="AutoShape 17"/>
          <p:cNvSpPr>
            <a:spLocks noChangeArrowheads="1"/>
          </p:cNvSpPr>
          <p:nvPr/>
        </p:nvSpPr>
        <p:spPr bwMode="auto">
          <a:xfrm>
            <a:off x="259456" y="93748"/>
            <a:ext cx="1143000" cy="914400"/>
          </a:xfrm>
          <a:prstGeom prst="star16">
            <a:avLst>
              <a:gd name="adj" fmla="val 37500"/>
            </a:avLst>
          </a:prstGeom>
          <a:solidFill>
            <a:srgbClr val="FFFFFF"/>
          </a:solidFill>
          <a:ln w="9525" cmpd="sng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4400" b="1" dirty="0" smtClean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10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20030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xit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xit" presetSubtype="3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xit" presetSubtype="3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xit" presetSubtype="3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xit" presetSubtype="32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xit" presetSubtype="32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xit" presetSubtype="32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xit" presetSubtype="32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Rot by="120000">
                                      <p:cBhvr>
                                        <p:cTn id="83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2"/>
                                            </p:cond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16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8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0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202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2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8" dur="77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9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1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0" dur="202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3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4" dur="59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5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7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1" dur="202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4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8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9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5" dur="59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6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9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8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0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0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0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0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2" dur="202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5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2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6" dur="59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7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23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9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1" grpId="1" animBg="1"/>
      <p:bldP spid="11" grpId="2" animBg="1"/>
      <p:bldP spid="11" grpId="3" animBg="1"/>
      <p:bldP spid="11" grpId="4" animBg="1"/>
      <p:bldP spid="12" grpId="0" animBg="1"/>
      <p:bldP spid="12" grpId="1" animBg="1"/>
      <p:bldP spid="13" grpId="0"/>
      <p:bldP spid="13" grpId="1"/>
      <p:bldP spid="13" grpId="2"/>
      <p:bldP spid="13" grpId="3"/>
      <p:bldP spid="13" grpId="4"/>
      <p:bldP spid="13" grpId="5"/>
      <p:bldP spid="14" grpId="0"/>
      <p:bldP spid="14" grpId="1"/>
      <p:bldP spid="14" grpId="2"/>
      <p:bldP spid="15" grpId="0" animBg="1"/>
      <p:bldP spid="15" grpId="1" animBg="1"/>
      <p:bldP spid="16" grpId="0" animBg="1"/>
      <p:bldP spid="16" grpId="1" animBg="1"/>
      <p:bldP spid="17" grpId="0"/>
      <p:bldP spid="17" grpId="1"/>
      <p:bldP spid="17" grpId="2"/>
      <p:bldP spid="18" grpId="0"/>
      <p:bldP spid="18" grpId="1"/>
      <p:bldP spid="18" grpId="2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36164" y="2245437"/>
            <a:ext cx="67216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8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733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2254BD6F-C222-4EBF-A18A-FDA724EC8AEA}"/>
              </a:ext>
            </a:extLst>
          </p:cNvPr>
          <p:cNvSpPr/>
          <p:nvPr/>
        </p:nvSpPr>
        <p:spPr>
          <a:xfrm flipH="1">
            <a:off x="223787" y="1444095"/>
            <a:ext cx="11875654" cy="121590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605F6AC-8356-4661-B6A4-309609CF4CCF}"/>
              </a:ext>
            </a:extLst>
          </p:cNvPr>
          <p:cNvSpPr txBox="1"/>
          <p:nvPr/>
        </p:nvSpPr>
        <p:spPr>
          <a:xfrm>
            <a:off x="965849" y="1473990"/>
            <a:ext cx="108037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Câu</a:t>
            </a:r>
            <a:r>
              <a:rPr lang="en-US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4: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bạn thấy một người bạn đang gặp khó khăn trong việc học, bạn sẽ làm gì?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xmlns="" id="{D0E6AFB4-275F-4728-9A13-27E00F9EA3A2}"/>
              </a:ext>
            </a:extLst>
          </p:cNvPr>
          <p:cNvSpPr/>
          <p:nvPr/>
        </p:nvSpPr>
        <p:spPr>
          <a:xfrm flipH="1">
            <a:off x="769903" y="4765967"/>
            <a:ext cx="10781278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xmlns="" id="{CA2E0476-BE10-4768-BE1B-A9C0072703C2}"/>
              </a:ext>
            </a:extLst>
          </p:cNvPr>
          <p:cNvSpPr/>
          <p:nvPr/>
        </p:nvSpPr>
        <p:spPr>
          <a:xfrm flipH="1">
            <a:off x="769904" y="3841309"/>
            <a:ext cx="10781278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xmlns="" id="{9897B1B9-EB78-41AF-AC33-1E8F7714B11F}"/>
              </a:ext>
            </a:extLst>
          </p:cNvPr>
          <p:cNvSpPr txBox="1"/>
          <p:nvPr/>
        </p:nvSpPr>
        <p:spPr>
          <a:xfrm>
            <a:off x="1074705" y="4755180"/>
            <a:ext cx="10007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xmlns="" id="{D96707EC-5A82-4050-B897-6DBAB63AC957}"/>
              </a:ext>
            </a:extLst>
          </p:cNvPr>
          <p:cNvSpPr txBox="1"/>
          <p:nvPr/>
        </p:nvSpPr>
        <p:spPr>
          <a:xfrm>
            <a:off x="1440522" y="3837017"/>
            <a:ext cx="10126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xmlns="" id="{8DD63B39-09F3-4F04-83CD-408FC7619A90}"/>
              </a:ext>
            </a:extLst>
          </p:cNvPr>
          <p:cNvSpPr/>
          <p:nvPr/>
        </p:nvSpPr>
        <p:spPr>
          <a:xfrm flipH="1">
            <a:off x="769905" y="2927438"/>
            <a:ext cx="10856038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xmlns="" id="{A6F11D1C-4D08-4BAF-9A3D-4AC673B9036B}"/>
              </a:ext>
            </a:extLst>
          </p:cNvPr>
          <p:cNvSpPr/>
          <p:nvPr/>
        </p:nvSpPr>
        <p:spPr>
          <a:xfrm flipH="1">
            <a:off x="769902" y="5710254"/>
            <a:ext cx="10781278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xmlns="" id="{9B5DABB8-849A-4D2D-930C-9CA07BFC5BDE}"/>
              </a:ext>
            </a:extLst>
          </p:cNvPr>
          <p:cNvSpPr txBox="1"/>
          <p:nvPr/>
        </p:nvSpPr>
        <p:spPr>
          <a:xfrm>
            <a:off x="1440522" y="2885619"/>
            <a:ext cx="10110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Chê bai và nói xấu về người đó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xmlns="" id="{42A746A3-96B8-42A5-8EFA-A104DB6B2F69}"/>
              </a:ext>
            </a:extLst>
          </p:cNvPr>
          <p:cNvSpPr txBox="1"/>
          <p:nvPr/>
        </p:nvSpPr>
        <p:spPr>
          <a:xfrm>
            <a:off x="1074705" y="5653098"/>
            <a:ext cx="9858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xmlns="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xmlns="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xmlns="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xmlns="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  <p:sp>
        <p:nvSpPr>
          <p:cNvPr id="20" name="AutoShape 12"/>
          <p:cNvSpPr>
            <a:spLocks noChangeArrowheads="1"/>
          </p:cNvSpPr>
          <p:nvPr/>
        </p:nvSpPr>
        <p:spPr bwMode="auto">
          <a:xfrm>
            <a:off x="241917" y="138050"/>
            <a:ext cx="1143000" cy="914400"/>
          </a:xfrm>
          <a:prstGeom prst="star16">
            <a:avLst>
              <a:gd name="adj" fmla="val 37500"/>
            </a:avLst>
          </a:prstGeom>
          <a:solidFill>
            <a:srgbClr val="FFFFFF"/>
          </a:solidFill>
          <a:ln w="9525" cmpd="sng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0</a:t>
            </a:r>
            <a:endParaRPr lang="en-US" altLang="en-US" dirty="0"/>
          </a:p>
        </p:txBody>
      </p:sp>
      <p:sp>
        <p:nvSpPr>
          <p:cNvPr id="28" name="AutoShape 13"/>
          <p:cNvSpPr>
            <a:spLocks noChangeArrowheads="1"/>
          </p:cNvSpPr>
          <p:nvPr/>
        </p:nvSpPr>
        <p:spPr bwMode="auto">
          <a:xfrm>
            <a:off x="241917" y="151899"/>
            <a:ext cx="1143000" cy="914400"/>
          </a:xfrm>
          <a:prstGeom prst="star16">
            <a:avLst>
              <a:gd name="adj" fmla="val 37500"/>
            </a:avLst>
          </a:prstGeom>
          <a:solidFill>
            <a:srgbClr val="FFFFFF"/>
          </a:solidFill>
          <a:ln w="9525" cmpd="sng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4400" b="1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1</a:t>
            </a:r>
            <a:endParaRPr lang="en-US" altLang="en-US"/>
          </a:p>
        </p:txBody>
      </p:sp>
      <p:sp>
        <p:nvSpPr>
          <p:cNvPr id="29" name="AutoShape 14"/>
          <p:cNvSpPr>
            <a:spLocks noChangeArrowheads="1"/>
          </p:cNvSpPr>
          <p:nvPr/>
        </p:nvSpPr>
        <p:spPr bwMode="auto">
          <a:xfrm>
            <a:off x="241917" y="143246"/>
            <a:ext cx="1143000" cy="914400"/>
          </a:xfrm>
          <a:prstGeom prst="star16">
            <a:avLst>
              <a:gd name="adj" fmla="val 37500"/>
            </a:avLst>
          </a:prstGeom>
          <a:solidFill>
            <a:srgbClr val="FFFFFF"/>
          </a:solidFill>
          <a:ln w="9525" cmpd="sng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4400" b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2</a:t>
            </a:r>
            <a:endParaRPr lang="en-US" altLang="en-US" dirty="0"/>
          </a:p>
        </p:txBody>
      </p:sp>
      <p:sp>
        <p:nvSpPr>
          <p:cNvPr id="30" name="AutoShape 15"/>
          <p:cNvSpPr>
            <a:spLocks noChangeArrowheads="1"/>
          </p:cNvSpPr>
          <p:nvPr/>
        </p:nvSpPr>
        <p:spPr bwMode="auto">
          <a:xfrm>
            <a:off x="241917" y="126330"/>
            <a:ext cx="1143000" cy="914400"/>
          </a:xfrm>
          <a:prstGeom prst="star16">
            <a:avLst>
              <a:gd name="adj" fmla="val 37500"/>
            </a:avLst>
          </a:prstGeom>
          <a:solidFill>
            <a:srgbClr val="FFFFFF"/>
          </a:solidFill>
          <a:ln w="9525" cmpd="sng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4400" b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3</a:t>
            </a:r>
            <a:endParaRPr lang="en-US" altLang="en-US" dirty="0"/>
          </a:p>
        </p:txBody>
      </p:sp>
      <p:sp>
        <p:nvSpPr>
          <p:cNvPr id="35" name="AutoShape 16"/>
          <p:cNvSpPr>
            <a:spLocks noChangeArrowheads="1"/>
          </p:cNvSpPr>
          <p:nvPr/>
        </p:nvSpPr>
        <p:spPr bwMode="auto">
          <a:xfrm>
            <a:off x="241917" y="135520"/>
            <a:ext cx="1143000" cy="914400"/>
          </a:xfrm>
          <a:prstGeom prst="star16">
            <a:avLst>
              <a:gd name="adj" fmla="val 37500"/>
            </a:avLst>
          </a:prstGeom>
          <a:solidFill>
            <a:srgbClr val="FFFFFF"/>
          </a:solidFill>
          <a:ln w="9525" cmpd="sng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4400" b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4</a:t>
            </a:r>
            <a:endParaRPr lang="en-US" altLang="en-US" dirty="0"/>
          </a:p>
        </p:txBody>
      </p:sp>
      <p:sp>
        <p:nvSpPr>
          <p:cNvPr id="36" name="AutoShape 17"/>
          <p:cNvSpPr>
            <a:spLocks noChangeArrowheads="1"/>
          </p:cNvSpPr>
          <p:nvPr/>
        </p:nvSpPr>
        <p:spPr bwMode="auto">
          <a:xfrm>
            <a:off x="241917" y="142377"/>
            <a:ext cx="1143000" cy="914400"/>
          </a:xfrm>
          <a:prstGeom prst="star16">
            <a:avLst>
              <a:gd name="adj" fmla="val 37500"/>
            </a:avLst>
          </a:prstGeom>
          <a:solidFill>
            <a:srgbClr val="FFFFFF"/>
          </a:solidFill>
          <a:ln w="9525" cmpd="sng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4400" b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5</a:t>
            </a:r>
            <a:endParaRPr lang="en-US" altLang="en-US" dirty="0"/>
          </a:p>
        </p:txBody>
      </p:sp>
      <p:sp>
        <p:nvSpPr>
          <p:cNvPr id="37" name="AutoShape 17"/>
          <p:cNvSpPr>
            <a:spLocks noChangeArrowheads="1"/>
          </p:cNvSpPr>
          <p:nvPr/>
        </p:nvSpPr>
        <p:spPr bwMode="auto">
          <a:xfrm>
            <a:off x="241917" y="138495"/>
            <a:ext cx="1143000" cy="914400"/>
          </a:xfrm>
          <a:prstGeom prst="star16">
            <a:avLst>
              <a:gd name="adj" fmla="val 37500"/>
            </a:avLst>
          </a:prstGeom>
          <a:solidFill>
            <a:srgbClr val="FFFFFF"/>
          </a:solidFill>
          <a:ln w="9525" cmpd="sng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4400" b="1" dirty="0" smtClean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6</a:t>
            </a:r>
            <a:endParaRPr lang="en-US" altLang="en-US" dirty="0"/>
          </a:p>
        </p:txBody>
      </p:sp>
      <p:sp>
        <p:nvSpPr>
          <p:cNvPr id="42" name="AutoShape 17"/>
          <p:cNvSpPr>
            <a:spLocks noChangeArrowheads="1"/>
          </p:cNvSpPr>
          <p:nvPr/>
        </p:nvSpPr>
        <p:spPr bwMode="auto">
          <a:xfrm>
            <a:off x="241917" y="134983"/>
            <a:ext cx="1143000" cy="914400"/>
          </a:xfrm>
          <a:prstGeom prst="star16">
            <a:avLst>
              <a:gd name="adj" fmla="val 37500"/>
            </a:avLst>
          </a:prstGeom>
          <a:solidFill>
            <a:srgbClr val="FFFFFF"/>
          </a:solidFill>
          <a:ln w="9525" cmpd="sng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4400" b="1" dirty="0" smtClean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7</a:t>
            </a:r>
            <a:endParaRPr lang="en-US" altLang="en-US" dirty="0"/>
          </a:p>
        </p:txBody>
      </p:sp>
      <p:sp>
        <p:nvSpPr>
          <p:cNvPr id="43" name="AutoShape 17"/>
          <p:cNvSpPr>
            <a:spLocks noChangeArrowheads="1"/>
          </p:cNvSpPr>
          <p:nvPr/>
        </p:nvSpPr>
        <p:spPr bwMode="auto">
          <a:xfrm>
            <a:off x="223787" y="109414"/>
            <a:ext cx="1143000" cy="914400"/>
          </a:xfrm>
          <a:prstGeom prst="star16">
            <a:avLst>
              <a:gd name="adj" fmla="val 37500"/>
            </a:avLst>
          </a:prstGeom>
          <a:solidFill>
            <a:srgbClr val="FFFFFF"/>
          </a:solidFill>
          <a:ln w="9525" cmpd="sng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4400" b="1" dirty="0" smtClean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8</a:t>
            </a:r>
            <a:endParaRPr lang="en-US" altLang="en-US" dirty="0"/>
          </a:p>
        </p:txBody>
      </p:sp>
      <p:sp>
        <p:nvSpPr>
          <p:cNvPr id="44" name="AutoShape 17"/>
          <p:cNvSpPr>
            <a:spLocks noChangeArrowheads="1"/>
          </p:cNvSpPr>
          <p:nvPr/>
        </p:nvSpPr>
        <p:spPr bwMode="auto">
          <a:xfrm>
            <a:off x="232852" y="117872"/>
            <a:ext cx="1143000" cy="914400"/>
          </a:xfrm>
          <a:prstGeom prst="star16">
            <a:avLst>
              <a:gd name="adj" fmla="val 37500"/>
            </a:avLst>
          </a:prstGeom>
          <a:solidFill>
            <a:srgbClr val="FFFFFF"/>
          </a:solidFill>
          <a:ln w="9525" cmpd="sng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4400" b="1" dirty="0" smtClean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9</a:t>
            </a:r>
            <a:endParaRPr lang="en-US" altLang="en-US" dirty="0"/>
          </a:p>
        </p:txBody>
      </p:sp>
      <p:sp>
        <p:nvSpPr>
          <p:cNvPr id="45" name="AutoShape 17"/>
          <p:cNvSpPr>
            <a:spLocks noChangeArrowheads="1"/>
          </p:cNvSpPr>
          <p:nvPr/>
        </p:nvSpPr>
        <p:spPr bwMode="auto">
          <a:xfrm>
            <a:off x="241917" y="112473"/>
            <a:ext cx="1143000" cy="914400"/>
          </a:xfrm>
          <a:prstGeom prst="star16">
            <a:avLst>
              <a:gd name="adj" fmla="val 37500"/>
            </a:avLst>
          </a:prstGeom>
          <a:solidFill>
            <a:srgbClr val="FFFFFF"/>
          </a:solidFill>
          <a:ln w="9525" cmpd="sng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4400" b="1" dirty="0" smtClean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10</a:t>
            </a:r>
            <a:endParaRPr lang="en-US" altLang="en-US" dirty="0"/>
          </a:p>
        </p:txBody>
      </p:sp>
      <p:pic>
        <p:nvPicPr>
          <p:cNvPr id="46" name="Tieng-chuong-het-gio-reng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65105" y="-609600"/>
            <a:ext cx="609600" cy="6096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383" y="-66841"/>
            <a:ext cx="2234523" cy="1514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749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xit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xit" presetSubtype="3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xit" presetSubtype="3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xit" presetSubtype="3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xit" presetSubtype="32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xit" presetSubtype="32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xit" presetSubtype="32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xit" presetSubtype="32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2"/>
                                            </p:cond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167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8"/>
                                            </p:cond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0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1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5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9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9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9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0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2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23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2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2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2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2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20" grpId="0" animBg="1"/>
      <p:bldP spid="28" grpId="0" animBg="1"/>
      <p:bldP spid="29" grpId="0" animBg="1"/>
      <p:bldP spid="30" grpId="0" animBg="1"/>
      <p:bldP spid="35" grpId="0" animBg="1"/>
      <p:bldP spid="36" grpId="0" animBg="1"/>
      <p:bldP spid="37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49" y="0"/>
            <a:ext cx="10842171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402184" y="2965268"/>
            <a:ext cx="4088673" cy="92746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0E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 smtClean="0">
                <a:solidFill>
                  <a:srgbClr val="0E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E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dirty="0" smtClean="0">
                <a:solidFill>
                  <a:srgbClr val="0E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dirty="0" err="1" smtClean="0">
                <a:solidFill>
                  <a:srgbClr val="0E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3200" dirty="0" smtClean="0">
                <a:solidFill>
                  <a:srgbClr val="0E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E00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endParaRPr lang="en-US" sz="3200" dirty="0">
              <a:solidFill>
                <a:srgbClr val="0E00D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22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15654" y="2274838"/>
            <a:ext cx="760180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DÒ:</a:t>
            </a:r>
          </a:p>
          <a:p>
            <a:pPr marL="285750" indent="-285750">
              <a:buFontTx/>
              <a:buChar char="-"/>
            </a:pP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085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97832" y="544978"/>
            <a:ext cx="10796336" cy="333721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TIẾT HỌC KẾT THÚC</a:t>
            </a:r>
            <a:endParaRPr lang="en-US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8633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araoke - Lớp Chúng Ta Đoàn Kế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90063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6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ỹ năng giải quyết mâu thuẫn( Bài 1 - Khoá 5)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962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7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541419" y="2648293"/>
            <a:ext cx="11109157" cy="202130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56083" y="911539"/>
            <a:ext cx="90798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u="sng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800" u="sng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u="sng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u="sng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u="sng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4800" u="sng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u="sng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4800" u="sng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11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4468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64629" y="606739"/>
            <a:ext cx="90798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u="sng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800" u="sng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u="sng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u="sng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u="sng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4800" u="sng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u="sng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4800" u="sng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9490" y="2298225"/>
            <a:ext cx="116101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11)</a:t>
            </a:r>
            <a:endParaRPr lang="en-US" sz="48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730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Flowchart: Alternate Process 6"/>
          <p:cNvSpPr/>
          <p:nvPr/>
        </p:nvSpPr>
        <p:spPr>
          <a:xfrm>
            <a:off x="0" y="96983"/>
            <a:ext cx="12193588" cy="1316182"/>
          </a:xfrm>
          <a:prstGeom prst="flowChartAlternateProcess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600" b="1" dirty="0">
                <a:solidFill>
                  <a:srgbClr val="FF0000"/>
                </a:solidFill>
                <a:latin typeface="+mj-lt"/>
              </a:rPr>
              <a:t>Hoạt động 6</a:t>
            </a:r>
            <a:r>
              <a:rPr lang="en-US" sz="3600" b="1" dirty="0" smtClean="0">
                <a:solidFill>
                  <a:srgbClr val="FF0000"/>
                </a:solidFill>
                <a:latin typeface="+mj-lt"/>
              </a:rPr>
              <a:t>:</a:t>
            </a:r>
            <a:r>
              <a:rPr lang="vi-VN" sz="3600" b="1" dirty="0" smtClean="0">
                <a:solidFill>
                  <a:srgbClr val="FF0000"/>
                </a:solidFill>
                <a:latin typeface="+mj-lt"/>
              </a:rPr>
              <a:t> Xác 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định một số vấn đề thường xảy ra trong quan hệ với bạn bè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98764" y="1772907"/>
            <a:ext cx="11195428" cy="303461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86691" y="1987859"/>
            <a:ext cx="10239942" cy="2625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ể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về một lần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từng gặp phải vấn đề với bạn theo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gợi ý:</a:t>
            </a:r>
          </a:p>
          <a:p>
            <a:r>
              <a:rPr lang="vi-V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Nêu vấn đề của em với bạn</a:t>
            </a:r>
          </a:p>
          <a:p>
            <a:r>
              <a:rPr lang="vi-V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Thời điểm xảy ra vấn đề đó</a:t>
            </a:r>
          </a:p>
          <a:p>
            <a:r>
              <a:rPr lang="vi-V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Những lời nói, việc làm em đã thực hiện khi đó</a:t>
            </a:r>
          </a:p>
        </p:txBody>
      </p:sp>
    </p:spTree>
    <p:extLst>
      <p:ext uri="{BB962C8B-B14F-4D97-AF65-F5344CB8AC3E}">
        <p14:creationId xmlns:p14="http://schemas.microsoft.com/office/powerpoint/2010/main" val="1746841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val 176"/>
          <p:cNvSpPr>
            <a:spLocks noChangeArrowheads="1"/>
          </p:cNvSpPr>
          <p:nvPr/>
        </p:nvSpPr>
        <p:spPr bwMode="auto">
          <a:xfrm>
            <a:off x="5029200" y="25146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60</a:t>
            </a:r>
          </a:p>
        </p:txBody>
      </p:sp>
      <p:sp>
        <p:nvSpPr>
          <p:cNvPr id="6" name="Oval 176"/>
          <p:cNvSpPr>
            <a:spLocks noChangeArrowheads="1"/>
          </p:cNvSpPr>
          <p:nvPr/>
        </p:nvSpPr>
        <p:spPr bwMode="auto">
          <a:xfrm>
            <a:off x="5029200" y="25146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59</a:t>
            </a:r>
          </a:p>
        </p:txBody>
      </p:sp>
      <p:sp>
        <p:nvSpPr>
          <p:cNvPr id="7" name="Oval 176"/>
          <p:cNvSpPr>
            <a:spLocks noChangeArrowheads="1"/>
          </p:cNvSpPr>
          <p:nvPr/>
        </p:nvSpPr>
        <p:spPr bwMode="auto">
          <a:xfrm>
            <a:off x="5029200" y="25146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58</a:t>
            </a:r>
          </a:p>
        </p:txBody>
      </p:sp>
      <p:sp>
        <p:nvSpPr>
          <p:cNvPr id="8" name="Oval 176"/>
          <p:cNvSpPr>
            <a:spLocks noChangeArrowheads="1"/>
          </p:cNvSpPr>
          <p:nvPr/>
        </p:nvSpPr>
        <p:spPr bwMode="auto">
          <a:xfrm>
            <a:off x="5029200" y="25146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57</a:t>
            </a:r>
          </a:p>
        </p:txBody>
      </p:sp>
      <p:sp>
        <p:nvSpPr>
          <p:cNvPr id="9" name="Oval 176"/>
          <p:cNvSpPr>
            <a:spLocks noChangeArrowheads="1"/>
          </p:cNvSpPr>
          <p:nvPr/>
        </p:nvSpPr>
        <p:spPr bwMode="auto">
          <a:xfrm>
            <a:off x="5029200" y="25146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56</a:t>
            </a:r>
          </a:p>
        </p:txBody>
      </p:sp>
      <p:sp>
        <p:nvSpPr>
          <p:cNvPr id="10" name="Oval 176"/>
          <p:cNvSpPr>
            <a:spLocks noChangeArrowheads="1"/>
          </p:cNvSpPr>
          <p:nvPr/>
        </p:nvSpPr>
        <p:spPr bwMode="auto">
          <a:xfrm>
            <a:off x="5029200" y="25146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55</a:t>
            </a:r>
          </a:p>
        </p:txBody>
      </p:sp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5029200" y="25146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54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5029200" y="25146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53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5029200" y="25146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52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5029200" y="25146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51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5029200" y="25146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50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5029200" y="25146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49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5029200" y="25146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48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5029200" y="25146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47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5029200" y="25146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46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5029200" y="25146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45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5029200" y="25146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44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5029200" y="25146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43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5029200" y="25146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42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5029200" y="25146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41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5029200" y="25146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40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5029200" y="25146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39</a:t>
            </a:r>
          </a:p>
        </p:txBody>
      </p:sp>
      <p:sp>
        <p:nvSpPr>
          <p:cNvPr id="27" name="Oval 176"/>
          <p:cNvSpPr>
            <a:spLocks noChangeArrowheads="1"/>
          </p:cNvSpPr>
          <p:nvPr/>
        </p:nvSpPr>
        <p:spPr bwMode="auto">
          <a:xfrm>
            <a:off x="5029200" y="25146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38</a:t>
            </a:r>
          </a:p>
        </p:txBody>
      </p:sp>
      <p:sp>
        <p:nvSpPr>
          <p:cNvPr id="28" name="Oval 176"/>
          <p:cNvSpPr>
            <a:spLocks noChangeArrowheads="1"/>
          </p:cNvSpPr>
          <p:nvPr/>
        </p:nvSpPr>
        <p:spPr bwMode="auto">
          <a:xfrm>
            <a:off x="5029200" y="25146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37</a:t>
            </a:r>
          </a:p>
        </p:txBody>
      </p:sp>
      <p:sp>
        <p:nvSpPr>
          <p:cNvPr id="29" name="Oval 176"/>
          <p:cNvSpPr>
            <a:spLocks noChangeArrowheads="1"/>
          </p:cNvSpPr>
          <p:nvPr/>
        </p:nvSpPr>
        <p:spPr bwMode="auto">
          <a:xfrm>
            <a:off x="5029200" y="25146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36</a:t>
            </a:r>
          </a:p>
        </p:txBody>
      </p:sp>
      <p:sp>
        <p:nvSpPr>
          <p:cNvPr id="30" name="Oval 176"/>
          <p:cNvSpPr>
            <a:spLocks noChangeArrowheads="1"/>
          </p:cNvSpPr>
          <p:nvPr/>
        </p:nvSpPr>
        <p:spPr bwMode="auto">
          <a:xfrm>
            <a:off x="5029200" y="25146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35</a:t>
            </a:r>
          </a:p>
        </p:txBody>
      </p:sp>
      <p:sp>
        <p:nvSpPr>
          <p:cNvPr id="31" name="Oval 176"/>
          <p:cNvSpPr>
            <a:spLocks noChangeArrowheads="1"/>
          </p:cNvSpPr>
          <p:nvPr/>
        </p:nvSpPr>
        <p:spPr bwMode="auto">
          <a:xfrm>
            <a:off x="5029200" y="25146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34</a:t>
            </a:r>
          </a:p>
        </p:txBody>
      </p:sp>
      <p:sp>
        <p:nvSpPr>
          <p:cNvPr id="32" name="Oval 176"/>
          <p:cNvSpPr>
            <a:spLocks noChangeArrowheads="1"/>
          </p:cNvSpPr>
          <p:nvPr/>
        </p:nvSpPr>
        <p:spPr bwMode="auto">
          <a:xfrm>
            <a:off x="5029200" y="25146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33</a:t>
            </a:r>
          </a:p>
        </p:txBody>
      </p:sp>
      <p:sp>
        <p:nvSpPr>
          <p:cNvPr id="33" name="Oval 176"/>
          <p:cNvSpPr>
            <a:spLocks noChangeArrowheads="1"/>
          </p:cNvSpPr>
          <p:nvPr/>
        </p:nvSpPr>
        <p:spPr bwMode="auto">
          <a:xfrm>
            <a:off x="5029200" y="25146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32</a:t>
            </a:r>
          </a:p>
        </p:txBody>
      </p:sp>
      <p:sp>
        <p:nvSpPr>
          <p:cNvPr id="34" name="Oval 176"/>
          <p:cNvSpPr>
            <a:spLocks noChangeArrowheads="1"/>
          </p:cNvSpPr>
          <p:nvPr/>
        </p:nvSpPr>
        <p:spPr bwMode="auto">
          <a:xfrm>
            <a:off x="5029200" y="25146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31</a:t>
            </a:r>
          </a:p>
        </p:txBody>
      </p:sp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5029200" y="25146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30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5029200" y="25146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29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5029200" y="25146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28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5029200" y="25146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27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5029200" y="25146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26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5029200" y="25146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25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5029200" y="25146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24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5029200" y="25146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23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5029200" y="25146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22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5029200" y="25146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21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5029200" y="25146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20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5029200" y="25146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19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5029200" y="25146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18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5029200" y="25146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17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5029200" y="25146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16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5029200" y="25146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5029200" y="25146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5029200" y="25146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13</a:t>
            </a:r>
          </a:p>
        </p:txBody>
      </p:sp>
      <p:sp>
        <p:nvSpPr>
          <p:cNvPr id="53" name="Oval 176"/>
          <p:cNvSpPr>
            <a:spLocks noChangeArrowheads="1"/>
          </p:cNvSpPr>
          <p:nvPr/>
        </p:nvSpPr>
        <p:spPr bwMode="auto">
          <a:xfrm>
            <a:off x="5029200" y="25146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12</a:t>
            </a:r>
          </a:p>
        </p:txBody>
      </p:sp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5029200" y="25146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11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5029200" y="25146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10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5029200" y="25146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9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5029200" y="25146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8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5029200" y="25146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7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5029200" y="25146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6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5029200" y="25146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5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5029200" y="25146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4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5029200" y="25146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3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5029200" y="25146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2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5029200" y="25146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1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5029200" y="25146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0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3023853" y="1300710"/>
            <a:ext cx="5809013" cy="88712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r>
              <a:rPr lang="en-US" sz="3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endParaRPr lang="en-US" sz="36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Rectangle: Rounded Corners 3">
            <a:extLst>
              <a:ext uri="{FF2B5EF4-FFF2-40B4-BE49-F238E27FC236}">
                <a16:creationId xmlns:a16="http://schemas.microsoft.com/office/drawing/2014/main" xmlns="" id="{4303BB96-E468-4FF9-973A-AD6A9412E807}"/>
              </a:ext>
            </a:extLst>
          </p:cNvPr>
          <p:cNvSpPr/>
          <p:nvPr/>
        </p:nvSpPr>
        <p:spPr>
          <a:xfrm>
            <a:off x="4949686" y="249281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69" name="Rectangle: Rounded Corners 124">
            <a:extLst>
              <a:ext uri="{FF2B5EF4-FFF2-40B4-BE49-F238E27FC236}">
                <a16:creationId xmlns:a16="http://schemas.microsoft.com/office/drawing/2014/main" xmlns="" id="{7CFD3903-C8DA-4B2F-8842-521D41CD86CA}"/>
              </a:ext>
            </a:extLst>
          </p:cNvPr>
          <p:cNvSpPr/>
          <p:nvPr/>
        </p:nvSpPr>
        <p:spPr>
          <a:xfrm>
            <a:off x="4949686" y="249281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00</a:t>
            </a:r>
          </a:p>
        </p:txBody>
      </p:sp>
      <p:sp>
        <p:nvSpPr>
          <p:cNvPr id="70" name="Rectangle: Rounded Corners 125">
            <a:extLst>
              <a:ext uri="{FF2B5EF4-FFF2-40B4-BE49-F238E27FC236}">
                <a16:creationId xmlns:a16="http://schemas.microsoft.com/office/drawing/2014/main" xmlns="" id="{9469AECA-7C3A-4DAA-A37F-BEC486AB3E10}"/>
              </a:ext>
            </a:extLst>
          </p:cNvPr>
          <p:cNvSpPr/>
          <p:nvPr/>
        </p:nvSpPr>
        <p:spPr>
          <a:xfrm>
            <a:off x="4949686" y="249281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59</a:t>
            </a:r>
          </a:p>
        </p:txBody>
      </p:sp>
      <p:sp>
        <p:nvSpPr>
          <p:cNvPr id="71" name="Rectangle: Rounded Corners 126">
            <a:extLst>
              <a:ext uri="{FF2B5EF4-FFF2-40B4-BE49-F238E27FC236}">
                <a16:creationId xmlns:a16="http://schemas.microsoft.com/office/drawing/2014/main" xmlns="" id="{2AACBEEA-41FC-449B-9579-7BE8431678FC}"/>
              </a:ext>
            </a:extLst>
          </p:cNvPr>
          <p:cNvSpPr/>
          <p:nvPr/>
        </p:nvSpPr>
        <p:spPr>
          <a:xfrm>
            <a:off x="4949686" y="249281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58</a:t>
            </a:r>
          </a:p>
        </p:txBody>
      </p:sp>
      <p:sp>
        <p:nvSpPr>
          <p:cNvPr id="72" name="Rectangle: Rounded Corners 127">
            <a:extLst>
              <a:ext uri="{FF2B5EF4-FFF2-40B4-BE49-F238E27FC236}">
                <a16:creationId xmlns:a16="http://schemas.microsoft.com/office/drawing/2014/main" xmlns="" id="{1DA8B4BC-958C-4AC7-A069-A3A5AE75FE5C}"/>
              </a:ext>
            </a:extLst>
          </p:cNvPr>
          <p:cNvSpPr/>
          <p:nvPr/>
        </p:nvSpPr>
        <p:spPr>
          <a:xfrm>
            <a:off x="4949686" y="249281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57</a:t>
            </a:r>
          </a:p>
        </p:txBody>
      </p:sp>
      <p:sp>
        <p:nvSpPr>
          <p:cNvPr id="73" name="Rectangle: Rounded Corners 128">
            <a:extLst>
              <a:ext uri="{FF2B5EF4-FFF2-40B4-BE49-F238E27FC236}">
                <a16:creationId xmlns:a16="http://schemas.microsoft.com/office/drawing/2014/main" xmlns="" id="{C3435C5A-E89F-4488-8E44-EF960205E485}"/>
              </a:ext>
            </a:extLst>
          </p:cNvPr>
          <p:cNvSpPr/>
          <p:nvPr/>
        </p:nvSpPr>
        <p:spPr>
          <a:xfrm>
            <a:off x="4949686" y="249281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56</a:t>
            </a:r>
          </a:p>
        </p:txBody>
      </p:sp>
      <p:sp>
        <p:nvSpPr>
          <p:cNvPr id="74" name="Rectangle: Rounded Corners 129">
            <a:extLst>
              <a:ext uri="{FF2B5EF4-FFF2-40B4-BE49-F238E27FC236}">
                <a16:creationId xmlns:a16="http://schemas.microsoft.com/office/drawing/2014/main" xmlns="" id="{C5B7E97D-343D-4290-B5BE-8C0E766B1D0F}"/>
              </a:ext>
            </a:extLst>
          </p:cNvPr>
          <p:cNvSpPr/>
          <p:nvPr/>
        </p:nvSpPr>
        <p:spPr>
          <a:xfrm>
            <a:off x="4949686" y="249281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55</a:t>
            </a:r>
          </a:p>
        </p:txBody>
      </p:sp>
      <p:sp>
        <p:nvSpPr>
          <p:cNvPr id="75" name="Rectangle: Rounded Corners 130">
            <a:extLst>
              <a:ext uri="{FF2B5EF4-FFF2-40B4-BE49-F238E27FC236}">
                <a16:creationId xmlns:a16="http://schemas.microsoft.com/office/drawing/2014/main" xmlns="" id="{489E9D00-8E24-486A-90EC-5B538BD38C8F}"/>
              </a:ext>
            </a:extLst>
          </p:cNvPr>
          <p:cNvSpPr/>
          <p:nvPr/>
        </p:nvSpPr>
        <p:spPr>
          <a:xfrm>
            <a:off x="4949686" y="249281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54</a:t>
            </a:r>
          </a:p>
        </p:txBody>
      </p:sp>
      <p:sp>
        <p:nvSpPr>
          <p:cNvPr id="76" name="Rectangle: Rounded Corners 131">
            <a:extLst>
              <a:ext uri="{FF2B5EF4-FFF2-40B4-BE49-F238E27FC236}">
                <a16:creationId xmlns:a16="http://schemas.microsoft.com/office/drawing/2014/main" xmlns="" id="{46A8485B-BB1A-46D4-84D0-8553E186C05B}"/>
              </a:ext>
            </a:extLst>
          </p:cNvPr>
          <p:cNvSpPr/>
          <p:nvPr/>
        </p:nvSpPr>
        <p:spPr>
          <a:xfrm>
            <a:off x="4949686" y="249281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53</a:t>
            </a:r>
          </a:p>
        </p:txBody>
      </p:sp>
      <p:sp>
        <p:nvSpPr>
          <p:cNvPr id="77" name="Rectangle: Rounded Corners 132">
            <a:extLst>
              <a:ext uri="{FF2B5EF4-FFF2-40B4-BE49-F238E27FC236}">
                <a16:creationId xmlns:a16="http://schemas.microsoft.com/office/drawing/2014/main" xmlns="" id="{BF2506A6-948A-4054-964F-CCECFC2BE50E}"/>
              </a:ext>
            </a:extLst>
          </p:cNvPr>
          <p:cNvSpPr/>
          <p:nvPr/>
        </p:nvSpPr>
        <p:spPr>
          <a:xfrm>
            <a:off x="4949686" y="249281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52</a:t>
            </a:r>
          </a:p>
        </p:txBody>
      </p:sp>
      <p:sp>
        <p:nvSpPr>
          <p:cNvPr id="78" name="Rectangle: Rounded Corners 133">
            <a:extLst>
              <a:ext uri="{FF2B5EF4-FFF2-40B4-BE49-F238E27FC236}">
                <a16:creationId xmlns:a16="http://schemas.microsoft.com/office/drawing/2014/main" xmlns="" id="{16E25A96-3EF2-4AB4-B74A-0E22026B494A}"/>
              </a:ext>
            </a:extLst>
          </p:cNvPr>
          <p:cNvSpPr/>
          <p:nvPr/>
        </p:nvSpPr>
        <p:spPr>
          <a:xfrm>
            <a:off x="4949686" y="249281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51</a:t>
            </a:r>
          </a:p>
        </p:txBody>
      </p:sp>
      <p:sp>
        <p:nvSpPr>
          <p:cNvPr id="79" name="Rectangle: Rounded Corners 134">
            <a:extLst>
              <a:ext uri="{FF2B5EF4-FFF2-40B4-BE49-F238E27FC236}">
                <a16:creationId xmlns:a16="http://schemas.microsoft.com/office/drawing/2014/main" xmlns="" id="{9A828F1B-0036-4D71-A052-121100917129}"/>
              </a:ext>
            </a:extLst>
          </p:cNvPr>
          <p:cNvSpPr/>
          <p:nvPr/>
        </p:nvSpPr>
        <p:spPr>
          <a:xfrm>
            <a:off x="4949686" y="249281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50</a:t>
            </a:r>
          </a:p>
        </p:txBody>
      </p:sp>
      <p:sp>
        <p:nvSpPr>
          <p:cNvPr id="80" name="Rectangle: Rounded Corners 135">
            <a:extLst>
              <a:ext uri="{FF2B5EF4-FFF2-40B4-BE49-F238E27FC236}">
                <a16:creationId xmlns:a16="http://schemas.microsoft.com/office/drawing/2014/main" xmlns="" id="{5C86D274-946D-4BC5-8976-A391DED16B59}"/>
              </a:ext>
            </a:extLst>
          </p:cNvPr>
          <p:cNvSpPr/>
          <p:nvPr/>
        </p:nvSpPr>
        <p:spPr>
          <a:xfrm>
            <a:off x="4949686" y="249281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49</a:t>
            </a:r>
          </a:p>
        </p:txBody>
      </p:sp>
      <p:sp>
        <p:nvSpPr>
          <p:cNvPr id="81" name="Rectangle: Rounded Corners 136">
            <a:extLst>
              <a:ext uri="{FF2B5EF4-FFF2-40B4-BE49-F238E27FC236}">
                <a16:creationId xmlns:a16="http://schemas.microsoft.com/office/drawing/2014/main" xmlns="" id="{2567616E-784E-4FCC-85C5-C49D60A2AF2F}"/>
              </a:ext>
            </a:extLst>
          </p:cNvPr>
          <p:cNvSpPr/>
          <p:nvPr/>
        </p:nvSpPr>
        <p:spPr>
          <a:xfrm>
            <a:off x="4949686" y="249281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48</a:t>
            </a:r>
          </a:p>
        </p:txBody>
      </p:sp>
      <p:sp>
        <p:nvSpPr>
          <p:cNvPr id="82" name="Rectangle: Rounded Corners 137">
            <a:extLst>
              <a:ext uri="{FF2B5EF4-FFF2-40B4-BE49-F238E27FC236}">
                <a16:creationId xmlns:a16="http://schemas.microsoft.com/office/drawing/2014/main" xmlns="" id="{830A6B62-21C5-4294-8EDA-7F5A374797A3}"/>
              </a:ext>
            </a:extLst>
          </p:cNvPr>
          <p:cNvSpPr/>
          <p:nvPr/>
        </p:nvSpPr>
        <p:spPr>
          <a:xfrm>
            <a:off x="4949686" y="249281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47</a:t>
            </a:r>
          </a:p>
        </p:txBody>
      </p:sp>
      <p:sp>
        <p:nvSpPr>
          <p:cNvPr id="83" name="Rectangle: Rounded Corners 138">
            <a:extLst>
              <a:ext uri="{FF2B5EF4-FFF2-40B4-BE49-F238E27FC236}">
                <a16:creationId xmlns:a16="http://schemas.microsoft.com/office/drawing/2014/main" xmlns="" id="{5ECB8C42-A78A-44EC-BAC8-FEC246B57FF5}"/>
              </a:ext>
            </a:extLst>
          </p:cNvPr>
          <p:cNvSpPr/>
          <p:nvPr/>
        </p:nvSpPr>
        <p:spPr>
          <a:xfrm>
            <a:off x="4949686" y="249281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46</a:t>
            </a:r>
          </a:p>
        </p:txBody>
      </p:sp>
      <p:sp>
        <p:nvSpPr>
          <p:cNvPr id="84" name="Rectangle: Rounded Corners 139">
            <a:extLst>
              <a:ext uri="{FF2B5EF4-FFF2-40B4-BE49-F238E27FC236}">
                <a16:creationId xmlns:a16="http://schemas.microsoft.com/office/drawing/2014/main" xmlns="" id="{7E9FEDD3-D963-4400-8591-5C849A3A78E5}"/>
              </a:ext>
            </a:extLst>
          </p:cNvPr>
          <p:cNvSpPr/>
          <p:nvPr/>
        </p:nvSpPr>
        <p:spPr>
          <a:xfrm>
            <a:off x="4949686" y="249281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45</a:t>
            </a:r>
          </a:p>
        </p:txBody>
      </p:sp>
      <p:sp>
        <p:nvSpPr>
          <p:cNvPr id="85" name="Rectangle: Rounded Corners 140">
            <a:extLst>
              <a:ext uri="{FF2B5EF4-FFF2-40B4-BE49-F238E27FC236}">
                <a16:creationId xmlns:a16="http://schemas.microsoft.com/office/drawing/2014/main" xmlns="" id="{2E0AE397-4337-4357-9CD2-3CF8B2A39502}"/>
              </a:ext>
            </a:extLst>
          </p:cNvPr>
          <p:cNvSpPr/>
          <p:nvPr/>
        </p:nvSpPr>
        <p:spPr>
          <a:xfrm>
            <a:off x="4949686" y="249281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44</a:t>
            </a:r>
          </a:p>
        </p:txBody>
      </p:sp>
      <p:sp>
        <p:nvSpPr>
          <p:cNvPr id="86" name="Rectangle: Rounded Corners 141">
            <a:extLst>
              <a:ext uri="{FF2B5EF4-FFF2-40B4-BE49-F238E27FC236}">
                <a16:creationId xmlns:a16="http://schemas.microsoft.com/office/drawing/2014/main" xmlns="" id="{04DC9D4A-2A7F-4FF1-A964-1863D6F42742}"/>
              </a:ext>
            </a:extLst>
          </p:cNvPr>
          <p:cNvSpPr/>
          <p:nvPr/>
        </p:nvSpPr>
        <p:spPr>
          <a:xfrm>
            <a:off x="4949686" y="249281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87" name="Rectangle: Rounded Corners 142">
            <a:extLst>
              <a:ext uri="{FF2B5EF4-FFF2-40B4-BE49-F238E27FC236}">
                <a16:creationId xmlns:a16="http://schemas.microsoft.com/office/drawing/2014/main" xmlns="" id="{C62DE3EA-2071-4762-BCAA-11F2AE2A359E}"/>
              </a:ext>
            </a:extLst>
          </p:cNvPr>
          <p:cNvSpPr/>
          <p:nvPr/>
        </p:nvSpPr>
        <p:spPr>
          <a:xfrm>
            <a:off x="4949686" y="249281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42</a:t>
            </a:r>
          </a:p>
        </p:txBody>
      </p:sp>
      <p:sp>
        <p:nvSpPr>
          <p:cNvPr id="88" name="Rectangle: Rounded Corners 143">
            <a:extLst>
              <a:ext uri="{FF2B5EF4-FFF2-40B4-BE49-F238E27FC236}">
                <a16:creationId xmlns:a16="http://schemas.microsoft.com/office/drawing/2014/main" xmlns="" id="{FF98C424-72B7-4270-BE55-875C31C749E6}"/>
              </a:ext>
            </a:extLst>
          </p:cNvPr>
          <p:cNvSpPr/>
          <p:nvPr/>
        </p:nvSpPr>
        <p:spPr>
          <a:xfrm>
            <a:off x="4949686" y="249281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41</a:t>
            </a:r>
          </a:p>
        </p:txBody>
      </p:sp>
      <p:sp>
        <p:nvSpPr>
          <p:cNvPr id="89" name="Rectangle: Rounded Corners 144">
            <a:extLst>
              <a:ext uri="{FF2B5EF4-FFF2-40B4-BE49-F238E27FC236}">
                <a16:creationId xmlns:a16="http://schemas.microsoft.com/office/drawing/2014/main" xmlns="" id="{EC5557A4-DD93-4F65-903C-3F9FED8FFA69}"/>
              </a:ext>
            </a:extLst>
          </p:cNvPr>
          <p:cNvSpPr/>
          <p:nvPr/>
        </p:nvSpPr>
        <p:spPr>
          <a:xfrm>
            <a:off x="4949686" y="249281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40</a:t>
            </a:r>
          </a:p>
        </p:txBody>
      </p:sp>
      <p:sp>
        <p:nvSpPr>
          <p:cNvPr id="90" name="Rectangle: Rounded Corners 145">
            <a:extLst>
              <a:ext uri="{FF2B5EF4-FFF2-40B4-BE49-F238E27FC236}">
                <a16:creationId xmlns:a16="http://schemas.microsoft.com/office/drawing/2014/main" xmlns="" id="{920A8483-E618-44CD-A323-AB00AB749BEB}"/>
              </a:ext>
            </a:extLst>
          </p:cNvPr>
          <p:cNvSpPr/>
          <p:nvPr/>
        </p:nvSpPr>
        <p:spPr>
          <a:xfrm>
            <a:off x="4949686" y="249281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39</a:t>
            </a:r>
          </a:p>
        </p:txBody>
      </p:sp>
      <p:sp>
        <p:nvSpPr>
          <p:cNvPr id="91" name="Rectangle: Rounded Corners 146">
            <a:extLst>
              <a:ext uri="{FF2B5EF4-FFF2-40B4-BE49-F238E27FC236}">
                <a16:creationId xmlns:a16="http://schemas.microsoft.com/office/drawing/2014/main" xmlns="" id="{5347BA59-A685-499B-A3A0-423A8A1FF14B}"/>
              </a:ext>
            </a:extLst>
          </p:cNvPr>
          <p:cNvSpPr/>
          <p:nvPr/>
        </p:nvSpPr>
        <p:spPr>
          <a:xfrm>
            <a:off x="4949686" y="249281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38</a:t>
            </a:r>
          </a:p>
        </p:txBody>
      </p:sp>
      <p:sp>
        <p:nvSpPr>
          <p:cNvPr id="92" name="Rectangle: Rounded Corners 147">
            <a:extLst>
              <a:ext uri="{FF2B5EF4-FFF2-40B4-BE49-F238E27FC236}">
                <a16:creationId xmlns:a16="http://schemas.microsoft.com/office/drawing/2014/main" xmlns="" id="{0D0F3284-250B-4DB0-BECE-075683084855}"/>
              </a:ext>
            </a:extLst>
          </p:cNvPr>
          <p:cNvSpPr/>
          <p:nvPr/>
        </p:nvSpPr>
        <p:spPr>
          <a:xfrm>
            <a:off x="4949686" y="249281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37</a:t>
            </a:r>
          </a:p>
        </p:txBody>
      </p:sp>
      <p:sp>
        <p:nvSpPr>
          <p:cNvPr id="93" name="Rectangle: Rounded Corners 148">
            <a:extLst>
              <a:ext uri="{FF2B5EF4-FFF2-40B4-BE49-F238E27FC236}">
                <a16:creationId xmlns:a16="http://schemas.microsoft.com/office/drawing/2014/main" xmlns="" id="{7F7FEBF4-A581-42CC-BE08-C1F563FBCB0F}"/>
              </a:ext>
            </a:extLst>
          </p:cNvPr>
          <p:cNvSpPr/>
          <p:nvPr/>
        </p:nvSpPr>
        <p:spPr>
          <a:xfrm>
            <a:off x="4949686" y="249281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36</a:t>
            </a:r>
          </a:p>
        </p:txBody>
      </p:sp>
      <p:sp>
        <p:nvSpPr>
          <p:cNvPr id="94" name="Rectangle: Rounded Corners 149">
            <a:extLst>
              <a:ext uri="{FF2B5EF4-FFF2-40B4-BE49-F238E27FC236}">
                <a16:creationId xmlns:a16="http://schemas.microsoft.com/office/drawing/2014/main" xmlns="" id="{D86169BE-2383-48F5-9C09-37D04D4731CB}"/>
              </a:ext>
            </a:extLst>
          </p:cNvPr>
          <p:cNvSpPr/>
          <p:nvPr/>
        </p:nvSpPr>
        <p:spPr>
          <a:xfrm>
            <a:off x="4949686" y="249281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35</a:t>
            </a:r>
          </a:p>
        </p:txBody>
      </p:sp>
      <p:sp>
        <p:nvSpPr>
          <p:cNvPr id="95" name="Rectangle: Rounded Corners 150">
            <a:extLst>
              <a:ext uri="{FF2B5EF4-FFF2-40B4-BE49-F238E27FC236}">
                <a16:creationId xmlns:a16="http://schemas.microsoft.com/office/drawing/2014/main" xmlns="" id="{BE771E9C-73F2-453E-A9EF-CDFF3076D17E}"/>
              </a:ext>
            </a:extLst>
          </p:cNvPr>
          <p:cNvSpPr/>
          <p:nvPr/>
        </p:nvSpPr>
        <p:spPr>
          <a:xfrm>
            <a:off x="4949686" y="249281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34</a:t>
            </a:r>
          </a:p>
        </p:txBody>
      </p:sp>
      <p:sp>
        <p:nvSpPr>
          <p:cNvPr id="96" name="Rectangle: Rounded Corners 151">
            <a:extLst>
              <a:ext uri="{FF2B5EF4-FFF2-40B4-BE49-F238E27FC236}">
                <a16:creationId xmlns:a16="http://schemas.microsoft.com/office/drawing/2014/main" xmlns="" id="{968C1B66-28C9-4070-B6AA-4715CBE06B7B}"/>
              </a:ext>
            </a:extLst>
          </p:cNvPr>
          <p:cNvSpPr/>
          <p:nvPr/>
        </p:nvSpPr>
        <p:spPr>
          <a:xfrm>
            <a:off x="4949686" y="249281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97" name="Rectangle: Rounded Corners 152">
            <a:extLst>
              <a:ext uri="{FF2B5EF4-FFF2-40B4-BE49-F238E27FC236}">
                <a16:creationId xmlns:a16="http://schemas.microsoft.com/office/drawing/2014/main" xmlns="" id="{8A5001A9-7B40-4F56-959D-755EB293FA07}"/>
              </a:ext>
            </a:extLst>
          </p:cNvPr>
          <p:cNvSpPr/>
          <p:nvPr/>
        </p:nvSpPr>
        <p:spPr>
          <a:xfrm>
            <a:off x="4949686" y="249281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32</a:t>
            </a:r>
          </a:p>
        </p:txBody>
      </p:sp>
      <p:sp>
        <p:nvSpPr>
          <p:cNvPr id="98" name="Rectangle: Rounded Corners 153">
            <a:extLst>
              <a:ext uri="{FF2B5EF4-FFF2-40B4-BE49-F238E27FC236}">
                <a16:creationId xmlns:a16="http://schemas.microsoft.com/office/drawing/2014/main" xmlns="" id="{814FDA04-0BB1-479F-BD6A-6A3C87494CD8}"/>
              </a:ext>
            </a:extLst>
          </p:cNvPr>
          <p:cNvSpPr/>
          <p:nvPr/>
        </p:nvSpPr>
        <p:spPr>
          <a:xfrm>
            <a:off x="4949686" y="249281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31</a:t>
            </a:r>
          </a:p>
        </p:txBody>
      </p:sp>
      <p:sp>
        <p:nvSpPr>
          <p:cNvPr id="99" name="Rectangle: Rounded Corners 154">
            <a:extLst>
              <a:ext uri="{FF2B5EF4-FFF2-40B4-BE49-F238E27FC236}">
                <a16:creationId xmlns:a16="http://schemas.microsoft.com/office/drawing/2014/main" xmlns="" id="{5DEE4CEB-E13F-4E54-9CAB-8082B7CE536A}"/>
              </a:ext>
            </a:extLst>
          </p:cNvPr>
          <p:cNvSpPr/>
          <p:nvPr/>
        </p:nvSpPr>
        <p:spPr>
          <a:xfrm>
            <a:off x="4949686" y="249281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30</a:t>
            </a:r>
          </a:p>
        </p:txBody>
      </p:sp>
      <p:sp>
        <p:nvSpPr>
          <p:cNvPr id="100" name="Rectangle: Rounded Corners 155">
            <a:extLst>
              <a:ext uri="{FF2B5EF4-FFF2-40B4-BE49-F238E27FC236}">
                <a16:creationId xmlns:a16="http://schemas.microsoft.com/office/drawing/2014/main" xmlns="" id="{B341448D-0B2C-4AFD-AA4E-8CC6050E422E}"/>
              </a:ext>
            </a:extLst>
          </p:cNvPr>
          <p:cNvSpPr/>
          <p:nvPr/>
        </p:nvSpPr>
        <p:spPr>
          <a:xfrm>
            <a:off x="4949686" y="249281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29</a:t>
            </a:r>
          </a:p>
        </p:txBody>
      </p:sp>
      <p:sp>
        <p:nvSpPr>
          <p:cNvPr id="101" name="Rectangle: Rounded Corners 156">
            <a:extLst>
              <a:ext uri="{FF2B5EF4-FFF2-40B4-BE49-F238E27FC236}">
                <a16:creationId xmlns:a16="http://schemas.microsoft.com/office/drawing/2014/main" xmlns="" id="{0D7F1BF5-CF44-4984-93AE-4CFF6E886034}"/>
              </a:ext>
            </a:extLst>
          </p:cNvPr>
          <p:cNvSpPr/>
          <p:nvPr/>
        </p:nvSpPr>
        <p:spPr>
          <a:xfrm>
            <a:off x="4949686" y="249281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28</a:t>
            </a:r>
          </a:p>
        </p:txBody>
      </p:sp>
      <p:sp>
        <p:nvSpPr>
          <p:cNvPr id="102" name="Rectangle: Rounded Corners 157">
            <a:extLst>
              <a:ext uri="{FF2B5EF4-FFF2-40B4-BE49-F238E27FC236}">
                <a16:creationId xmlns:a16="http://schemas.microsoft.com/office/drawing/2014/main" xmlns="" id="{6E3BC4C4-823B-441E-A0BB-9E7E2B272607}"/>
              </a:ext>
            </a:extLst>
          </p:cNvPr>
          <p:cNvSpPr/>
          <p:nvPr/>
        </p:nvSpPr>
        <p:spPr>
          <a:xfrm>
            <a:off x="4949686" y="249281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27</a:t>
            </a:r>
          </a:p>
        </p:txBody>
      </p:sp>
      <p:sp>
        <p:nvSpPr>
          <p:cNvPr id="103" name="Rectangle: Rounded Corners 158">
            <a:extLst>
              <a:ext uri="{FF2B5EF4-FFF2-40B4-BE49-F238E27FC236}">
                <a16:creationId xmlns:a16="http://schemas.microsoft.com/office/drawing/2014/main" xmlns="" id="{88793236-B96A-4072-BE01-1AD05643F334}"/>
              </a:ext>
            </a:extLst>
          </p:cNvPr>
          <p:cNvSpPr/>
          <p:nvPr/>
        </p:nvSpPr>
        <p:spPr>
          <a:xfrm>
            <a:off x="4949686" y="249281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26</a:t>
            </a:r>
          </a:p>
        </p:txBody>
      </p:sp>
      <p:sp>
        <p:nvSpPr>
          <p:cNvPr id="104" name="Rectangle: Rounded Corners 159">
            <a:extLst>
              <a:ext uri="{FF2B5EF4-FFF2-40B4-BE49-F238E27FC236}">
                <a16:creationId xmlns:a16="http://schemas.microsoft.com/office/drawing/2014/main" xmlns="" id="{BC8857BE-A132-4784-AC9E-DAF6C404D9CB}"/>
              </a:ext>
            </a:extLst>
          </p:cNvPr>
          <p:cNvSpPr/>
          <p:nvPr/>
        </p:nvSpPr>
        <p:spPr>
          <a:xfrm>
            <a:off x="4949686" y="249281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25</a:t>
            </a:r>
          </a:p>
        </p:txBody>
      </p:sp>
      <p:sp>
        <p:nvSpPr>
          <p:cNvPr id="105" name="Rectangle: Rounded Corners 160">
            <a:extLst>
              <a:ext uri="{FF2B5EF4-FFF2-40B4-BE49-F238E27FC236}">
                <a16:creationId xmlns:a16="http://schemas.microsoft.com/office/drawing/2014/main" xmlns="" id="{686B9027-29E9-4024-938E-43D222270C95}"/>
              </a:ext>
            </a:extLst>
          </p:cNvPr>
          <p:cNvSpPr/>
          <p:nvPr/>
        </p:nvSpPr>
        <p:spPr>
          <a:xfrm>
            <a:off x="4949686" y="249281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24</a:t>
            </a:r>
          </a:p>
        </p:txBody>
      </p:sp>
      <p:sp>
        <p:nvSpPr>
          <p:cNvPr id="106" name="Rectangle: Rounded Corners 161">
            <a:extLst>
              <a:ext uri="{FF2B5EF4-FFF2-40B4-BE49-F238E27FC236}">
                <a16:creationId xmlns:a16="http://schemas.microsoft.com/office/drawing/2014/main" xmlns="" id="{113214FA-CCEC-44B9-AB7B-04B9495DBC83}"/>
              </a:ext>
            </a:extLst>
          </p:cNvPr>
          <p:cNvSpPr/>
          <p:nvPr/>
        </p:nvSpPr>
        <p:spPr>
          <a:xfrm>
            <a:off x="4949686" y="249281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23</a:t>
            </a:r>
          </a:p>
        </p:txBody>
      </p:sp>
      <p:sp>
        <p:nvSpPr>
          <p:cNvPr id="107" name="Rectangle: Rounded Corners 162">
            <a:extLst>
              <a:ext uri="{FF2B5EF4-FFF2-40B4-BE49-F238E27FC236}">
                <a16:creationId xmlns:a16="http://schemas.microsoft.com/office/drawing/2014/main" xmlns="" id="{C0B71CE7-26B1-4AB8-8849-F5D19A608F6B}"/>
              </a:ext>
            </a:extLst>
          </p:cNvPr>
          <p:cNvSpPr/>
          <p:nvPr/>
        </p:nvSpPr>
        <p:spPr>
          <a:xfrm>
            <a:off x="4949686" y="249281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22</a:t>
            </a:r>
          </a:p>
        </p:txBody>
      </p:sp>
      <p:sp>
        <p:nvSpPr>
          <p:cNvPr id="108" name="Rectangle: Rounded Corners 163">
            <a:extLst>
              <a:ext uri="{FF2B5EF4-FFF2-40B4-BE49-F238E27FC236}">
                <a16:creationId xmlns:a16="http://schemas.microsoft.com/office/drawing/2014/main" xmlns="" id="{4F517DE3-294F-4F4B-B100-095C056E80E3}"/>
              </a:ext>
            </a:extLst>
          </p:cNvPr>
          <p:cNvSpPr/>
          <p:nvPr/>
        </p:nvSpPr>
        <p:spPr>
          <a:xfrm>
            <a:off x="4949686" y="249281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21</a:t>
            </a:r>
          </a:p>
        </p:txBody>
      </p:sp>
      <p:sp>
        <p:nvSpPr>
          <p:cNvPr id="109" name="Rectangle: Rounded Corners 164">
            <a:extLst>
              <a:ext uri="{FF2B5EF4-FFF2-40B4-BE49-F238E27FC236}">
                <a16:creationId xmlns:a16="http://schemas.microsoft.com/office/drawing/2014/main" xmlns="" id="{56EE57BA-F071-465B-A36D-330D9653E571}"/>
              </a:ext>
            </a:extLst>
          </p:cNvPr>
          <p:cNvSpPr/>
          <p:nvPr/>
        </p:nvSpPr>
        <p:spPr>
          <a:xfrm>
            <a:off x="4949686" y="249281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20</a:t>
            </a:r>
          </a:p>
        </p:txBody>
      </p:sp>
      <p:sp>
        <p:nvSpPr>
          <p:cNvPr id="110" name="Rectangle: Rounded Corners 165">
            <a:extLst>
              <a:ext uri="{FF2B5EF4-FFF2-40B4-BE49-F238E27FC236}">
                <a16:creationId xmlns:a16="http://schemas.microsoft.com/office/drawing/2014/main" xmlns="" id="{DBA8F11A-01F2-42AE-B4C7-224205CFE01B}"/>
              </a:ext>
            </a:extLst>
          </p:cNvPr>
          <p:cNvSpPr/>
          <p:nvPr/>
        </p:nvSpPr>
        <p:spPr>
          <a:xfrm>
            <a:off x="4949686" y="249281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19</a:t>
            </a:r>
          </a:p>
        </p:txBody>
      </p:sp>
      <p:sp>
        <p:nvSpPr>
          <p:cNvPr id="111" name="Rectangle: Rounded Corners 166">
            <a:extLst>
              <a:ext uri="{FF2B5EF4-FFF2-40B4-BE49-F238E27FC236}">
                <a16:creationId xmlns:a16="http://schemas.microsoft.com/office/drawing/2014/main" xmlns="" id="{68F97C3A-BC6D-4838-AA2E-B8D4EA0DD163}"/>
              </a:ext>
            </a:extLst>
          </p:cNvPr>
          <p:cNvSpPr/>
          <p:nvPr/>
        </p:nvSpPr>
        <p:spPr>
          <a:xfrm>
            <a:off x="4949686" y="249281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18</a:t>
            </a:r>
          </a:p>
        </p:txBody>
      </p:sp>
      <p:sp>
        <p:nvSpPr>
          <p:cNvPr id="112" name="Rectangle: Rounded Corners 167">
            <a:extLst>
              <a:ext uri="{FF2B5EF4-FFF2-40B4-BE49-F238E27FC236}">
                <a16:creationId xmlns:a16="http://schemas.microsoft.com/office/drawing/2014/main" xmlns="" id="{499B0D9E-C4E4-46EF-9FE6-463564972FF6}"/>
              </a:ext>
            </a:extLst>
          </p:cNvPr>
          <p:cNvSpPr/>
          <p:nvPr/>
        </p:nvSpPr>
        <p:spPr>
          <a:xfrm>
            <a:off x="4949686" y="249281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17</a:t>
            </a:r>
          </a:p>
        </p:txBody>
      </p:sp>
      <p:sp>
        <p:nvSpPr>
          <p:cNvPr id="113" name="Rectangle: Rounded Corners 168">
            <a:extLst>
              <a:ext uri="{FF2B5EF4-FFF2-40B4-BE49-F238E27FC236}">
                <a16:creationId xmlns:a16="http://schemas.microsoft.com/office/drawing/2014/main" xmlns="" id="{1231150D-3145-4F76-B57B-BC7C636068D6}"/>
              </a:ext>
            </a:extLst>
          </p:cNvPr>
          <p:cNvSpPr/>
          <p:nvPr/>
        </p:nvSpPr>
        <p:spPr>
          <a:xfrm>
            <a:off x="4949686" y="249281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16</a:t>
            </a:r>
          </a:p>
        </p:txBody>
      </p:sp>
      <p:sp>
        <p:nvSpPr>
          <p:cNvPr id="114" name="Rectangle: Rounded Corners 169">
            <a:extLst>
              <a:ext uri="{FF2B5EF4-FFF2-40B4-BE49-F238E27FC236}">
                <a16:creationId xmlns:a16="http://schemas.microsoft.com/office/drawing/2014/main" xmlns="" id="{0B91E6A0-8D6E-49C5-B10B-BB1CF37B81AD}"/>
              </a:ext>
            </a:extLst>
          </p:cNvPr>
          <p:cNvSpPr/>
          <p:nvPr/>
        </p:nvSpPr>
        <p:spPr>
          <a:xfrm>
            <a:off x="4949686" y="249281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15</a:t>
            </a:r>
          </a:p>
        </p:txBody>
      </p:sp>
      <p:sp>
        <p:nvSpPr>
          <p:cNvPr id="115" name="Rectangle: Rounded Corners 170">
            <a:extLst>
              <a:ext uri="{FF2B5EF4-FFF2-40B4-BE49-F238E27FC236}">
                <a16:creationId xmlns:a16="http://schemas.microsoft.com/office/drawing/2014/main" xmlns="" id="{38026127-711B-435B-94DE-DB6E149DC71C}"/>
              </a:ext>
            </a:extLst>
          </p:cNvPr>
          <p:cNvSpPr/>
          <p:nvPr/>
        </p:nvSpPr>
        <p:spPr>
          <a:xfrm>
            <a:off x="4949686" y="249281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14</a:t>
            </a:r>
          </a:p>
        </p:txBody>
      </p:sp>
      <p:sp>
        <p:nvSpPr>
          <p:cNvPr id="116" name="Rectangle: Rounded Corners 171">
            <a:extLst>
              <a:ext uri="{FF2B5EF4-FFF2-40B4-BE49-F238E27FC236}">
                <a16:creationId xmlns:a16="http://schemas.microsoft.com/office/drawing/2014/main" xmlns="" id="{C14C8319-0B3A-487C-9EE4-F983C356254E}"/>
              </a:ext>
            </a:extLst>
          </p:cNvPr>
          <p:cNvSpPr/>
          <p:nvPr/>
        </p:nvSpPr>
        <p:spPr>
          <a:xfrm>
            <a:off x="4949686" y="249281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13</a:t>
            </a:r>
          </a:p>
        </p:txBody>
      </p:sp>
      <p:sp>
        <p:nvSpPr>
          <p:cNvPr id="117" name="Rectangle: Rounded Corners 172">
            <a:extLst>
              <a:ext uri="{FF2B5EF4-FFF2-40B4-BE49-F238E27FC236}">
                <a16:creationId xmlns:a16="http://schemas.microsoft.com/office/drawing/2014/main" xmlns="" id="{E9E2E2C0-B1DF-479D-9546-086E854B4CDE}"/>
              </a:ext>
            </a:extLst>
          </p:cNvPr>
          <p:cNvSpPr/>
          <p:nvPr/>
        </p:nvSpPr>
        <p:spPr>
          <a:xfrm>
            <a:off x="4949686" y="249281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12</a:t>
            </a:r>
          </a:p>
        </p:txBody>
      </p:sp>
      <p:sp>
        <p:nvSpPr>
          <p:cNvPr id="118" name="Rectangle: Rounded Corners 173">
            <a:extLst>
              <a:ext uri="{FF2B5EF4-FFF2-40B4-BE49-F238E27FC236}">
                <a16:creationId xmlns:a16="http://schemas.microsoft.com/office/drawing/2014/main" xmlns="" id="{9C4BF873-A821-4628-97A8-D059937CAAF3}"/>
              </a:ext>
            </a:extLst>
          </p:cNvPr>
          <p:cNvSpPr/>
          <p:nvPr/>
        </p:nvSpPr>
        <p:spPr>
          <a:xfrm>
            <a:off x="4949686" y="249281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11</a:t>
            </a:r>
          </a:p>
        </p:txBody>
      </p:sp>
      <p:sp>
        <p:nvSpPr>
          <p:cNvPr id="119" name="Rectangle: Rounded Corners 174">
            <a:extLst>
              <a:ext uri="{FF2B5EF4-FFF2-40B4-BE49-F238E27FC236}">
                <a16:creationId xmlns:a16="http://schemas.microsoft.com/office/drawing/2014/main" xmlns="" id="{52691D40-8C0E-4667-A610-1C54EA7D9EE2}"/>
              </a:ext>
            </a:extLst>
          </p:cNvPr>
          <p:cNvSpPr/>
          <p:nvPr/>
        </p:nvSpPr>
        <p:spPr>
          <a:xfrm>
            <a:off x="4949686" y="249281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120" name="Rectangle: Rounded Corners 175">
            <a:extLst>
              <a:ext uri="{FF2B5EF4-FFF2-40B4-BE49-F238E27FC236}">
                <a16:creationId xmlns:a16="http://schemas.microsoft.com/office/drawing/2014/main" xmlns="" id="{93E9F58F-BEA1-46C8-883A-2E2D092369EB}"/>
              </a:ext>
            </a:extLst>
          </p:cNvPr>
          <p:cNvSpPr/>
          <p:nvPr/>
        </p:nvSpPr>
        <p:spPr>
          <a:xfrm>
            <a:off x="4949686" y="249281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121" name="Rectangle: Rounded Corners 176">
            <a:extLst>
              <a:ext uri="{FF2B5EF4-FFF2-40B4-BE49-F238E27FC236}">
                <a16:creationId xmlns:a16="http://schemas.microsoft.com/office/drawing/2014/main" xmlns="" id="{23D056EC-DD40-48B3-8FE2-2B7113C71C14}"/>
              </a:ext>
            </a:extLst>
          </p:cNvPr>
          <p:cNvSpPr/>
          <p:nvPr/>
        </p:nvSpPr>
        <p:spPr>
          <a:xfrm>
            <a:off x="4949686" y="249281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122" name="Rectangle: Rounded Corners 177">
            <a:extLst>
              <a:ext uri="{FF2B5EF4-FFF2-40B4-BE49-F238E27FC236}">
                <a16:creationId xmlns:a16="http://schemas.microsoft.com/office/drawing/2014/main" xmlns="" id="{90370E08-2678-4A2F-B297-15FB23DDD29B}"/>
              </a:ext>
            </a:extLst>
          </p:cNvPr>
          <p:cNvSpPr/>
          <p:nvPr/>
        </p:nvSpPr>
        <p:spPr>
          <a:xfrm>
            <a:off x="4949686" y="249281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123" name="Rectangle: Rounded Corners 178">
            <a:extLst>
              <a:ext uri="{FF2B5EF4-FFF2-40B4-BE49-F238E27FC236}">
                <a16:creationId xmlns:a16="http://schemas.microsoft.com/office/drawing/2014/main" xmlns="" id="{68B8FE45-45C7-4981-AAA5-E349D81F3027}"/>
              </a:ext>
            </a:extLst>
          </p:cNvPr>
          <p:cNvSpPr/>
          <p:nvPr/>
        </p:nvSpPr>
        <p:spPr>
          <a:xfrm>
            <a:off x="4949686" y="249281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124" name="Rectangle: Rounded Corners 179">
            <a:extLst>
              <a:ext uri="{FF2B5EF4-FFF2-40B4-BE49-F238E27FC236}">
                <a16:creationId xmlns:a16="http://schemas.microsoft.com/office/drawing/2014/main" xmlns="" id="{3F153729-FDBD-4EB4-AE34-FE8FDA2B9D22}"/>
              </a:ext>
            </a:extLst>
          </p:cNvPr>
          <p:cNvSpPr/>
          <p:nvPr/>
        </p:nvSpPr>
        <p:spPr>
          <a:xfrm>
            <a:off x="4949686" y="249281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125" name="Rectangle: Rounded Corners 180">
            <a:extLst>
              <a:ext uri="{FF2B5EF4-FFF2-40B4-BE49-F238E27FC236}">
                <a16:creationId xmlns:a16="http://schemas.microsoft.com/office/drawing/2014/main" xmlns="" id="{C504947B-95BA-4E4E-806B-E6908ED53E70}"/>
              </a:ext>
            </a:extLst>
          </p:cNvPr>
          <p:cNvSpPr/>
          <p:nvPr/>
        </p:nvSpPr>
        <p:spPr>
          <a:xfrm>
            <a:off x="4949686" y="249281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126" name="Rectangle: Rounded Corners 181">
            <a:extLst>
              <a:ext uri="{FF2B5EF4-FFF2-40B4-BE49-F238E27FC236}">
                <a16:creationId xmlns:a16="http://schemas.microsoft.com/office/drawing/2014/main" xmlns="" id="{FA2AE9AA-DF6C-4198-8070-BE28C33BC93B}"/>
              </a:ext>
            </a:extLst>
          </p:cNvPr>
          <p:cNvSpPr/>
          <p:nvPr/>
        </p:nvSpPr>
        <p:spPr>
          <a:xfrm>
            <a:off x="4949686" y="2492811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127" name="Rectangle: Rounded Corners 182">
            <a:extLst>
              <a:ext uri="{FF2B5EF4-FFF2-40B4-BE49-F238E27FC236}">
                <a16:creationId xmlns:a16="http://schemas.microsoft.com/office/drawing/2014/main" xmlns="" id="{5574E918-FCCF-4F5A-8338-F0195D48D322}"/>
              </a:ext>
            </a:extLst>
          </p:cNvPr>
          <p:cNvSpPr/>
          <p:nvPr/>
        </p:nvSpPr>
        <p:spPr>
          <a:xfrm>
            <a:off x="4949686" y="2492811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128" name="Rectangle: Rounded Corners 183">
            <a:extLst>
              <a:ext uri="{FF2B5EF4-FFF2-40B4-BE49-F238E27FC236}">
                <a16:creationId xmlns:a16="http://schemas.microsoft.com/office/drawing/2014/main" xmlns="" id="{84498586-260B-44AC-9119-279CD8106F7A}"/>
              </a:ext>
            </a:extLst>
          </p:cNvPr>
          <p:cNvSpPr/>
          <p:nvPr/>
        </p:nvSpPr>
        <p:spPr>
          <a:xfrm>
            <a:off x="4949686" y="2492811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129" name="Rectangle: Rounded Corners 184">
            <a:extLst>
              <a:ext uri="{FF2B5EF4-FFF2-40B4-BE49-F238E27FC236}">
                <a16:creationId xmlns:a16="http://schemas.microsoft.com/office/drawing/2014/main" xmlns="" id="{07059D34-D489-4C48-9C01-029A2E8240D4}"/>
              </a:ext>
            </a:extLst>
          </p:cNvPr>
          <p:cNvSpPr/>
          <p:nvPr/>
        </p:nvSpPr>
        <p:spPr>
          <a:xfrm>
            <a:off x="4987623" y="2506056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130" name="Rectangle: Rounded Corners 186">
            <a:extLst>
              <a:ext uri="{FF2B5EF4-FFF2-40B4-BE49-F238E27FC236}">
                <a16:creationId xmlns:a16="http://schemas.microsoft.com/office/drawing/2014/main" xmlns="" id="{09BD8570-F3EE-4550-91DC-3636FF64E440}"/>
              </a:ext>
            </a:extLst>
          </p:cNvPr>
          <p:cNvSpPr/>
          <p:nvPr/>
        </p:nvSpPr>
        <p:spPr>
          <a:xfrm>
            <a:off x="4987623" y="2524619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  <p:pic>
        <p:nvPicPr>
          <p:cNvPr id="131" name="Khan-Quang-Thap-Sang-Binh-Minh-V-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80892" y="30016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770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1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3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4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6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7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8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9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1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2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3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4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6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7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8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9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1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3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4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5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6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7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8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9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40000"/>
                            </p:stCondLst>
                            <p:childTnLst>
                              <p:par>
                                <p:cTn id="1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41000"/>
                            </p:stCondLst>
                            <p:childTnLst>
                              <p:par>
                                <p:cTn id="1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42000"/>
                            </p:stCondLst>
                            <p:childTnLst>
                              <p:par>
                                <p:cTn id="1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43000"/>
                            </p:stCondLst>
                            <p:childTnLst>
                              <p:par>
                                <p:cTn id="1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44000"/>
                            </p:stCondLst>
                            <p:childTnLst>
                              <p:par>
                                <p:cTn id="1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45000"/>
                            </p:stCondLst>
                            <p:childTnLst>
                              <p:par>
                                <p:cTn id="1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46000"/>
                            </p:stCondLst>
                            <p:childTnLst>
                              <p:par>
                                <p:cTn id="1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47000"/>
                            </p:stCondLst>
                            <p:childTnLst>
                              <p:par>
                                <p:cTn id="1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8000"/>
                            </p:stCondLst>
                            <p:childTnLst>
                              <p:par>
                                <p:cTn id="1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49000"/>
                            </p:stCondLst>
                            <p:childTnLst>
                              <p:par>
                                <p:cTn id="1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50000"/>
                            </p:stCondLst>
                            <p:childTnLst>
                              <p:par>
                                <p:cTn id="1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1000"/>
                            </p:stCondLst>
                            <p:childTnLst>
                              <p:par>
                                <p:cTn id="1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2000"/>
                            </p:stCondLst>
                            <p:childTnLst>
                              <p:par>
                                <p:cTn id="1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3000"/>
                            </p:stCondLst>
                            <p:childTnLst>
                              <p:par>
                                <p:cTn id="1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4000"/>
                            </p:stCondLst>
                            <p:childTnLst>
                              <p:par>
                                <p:cTn id="1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5000"/>
                            </p:stCondLst>
                            <p:childTnLst>
                              <p:par>
                                <p:cTn id="1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6000"/>
                            </p:stCondLst>
                            <p:childTnLst>
                              <p:par>
                                <p:cTn id="1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7000"/>
                            </p:stCondLst>
                            <p:childTnLst>
                              <p:par>
                                <p:cTn id="1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8000"/>
                            </p:stCondLst>
                            <p:childTnLst>
                              <p:par>
                                <p:cTn id="1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9000"/>
                            </p:stCondLst>
                            <p:childTnLst>
                              <p:par>
                                <p:cTn id="1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60000"/>
                            </p:stCondLst>
                            <p:childTnLst>
                              <p:par>
                                <p:cTn id="1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61000"/>
                            </p:stCondLst>
                            <p:childTnLst>
                              <p:par>
                                <p:cTn id="1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9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500"/>
                            </p:stCondLst>
                            <p:childTnLst>
                              <p:par>
                                <p:cTn id="2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1500"/>
                            </p:stCondLst>
                            <p:childTnLst>
                              <p:par>
                                <p:cTn id="2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2500"/>
                            </p:stCondLst>
                            <p:childTnLst>
                              <p:par>
                                <p:cTn id="2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3500"/>
                            </p:stCondLst>
                            <p:childTnLst>
                              <p:par>
                                <p:cTn id="2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4500"/>
                            </p:stCondLst>
                            <p:childTnLst>
                              <p:par>
                                <p:cTn id="2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5500"/>
                            </p:stCondLst>
                            <p:childTnLst>
                              <p:par>
                                <p:cTn id="2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6500"/>
                            </p:stCondLst>
                            <p:childTnLst>
                              <p:par>
                                <p:cTn id="2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7500"/>
                            </p:stCondLst>
                            <p:childTnLst>
                              <p:par>
                                <p:cTn id="2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9500"/>
                            </p:stCondLst>
                            <p:childTnLst>
                              <p:par>
                                <p:cTn id="2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10500"/>
                            </p:stCondLst>
                            <p:childTnLst>
                              <p:par>
                                <p:cTn id="2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11500"/>
                            </p:stCondLst>
                            <p:childTnLst>
                              <p:par>
                                <p:cTn id="2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12500"/>
                            </p:stCondLst>
                            <p:childTnLst>
                              <p:par>
                                <p:cTn id="2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3500"/>
                            </p:stCondLst>
                            <p:childTnLst>
                              <p:par>
                                <p:cTn id="2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14500"/>
                            </p:stCondLst>
                            <p:childTnLst>
                              <p:par>
                                <p:cTn id="2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15500"/>
                            </p:stCondLst>
                            <p:childTnLst>
                              <p:par>
                                <p:cTn id="2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16500"/>
                            </p:stCondLst>
                            <p:childTnLst>
                              <p:par>
                                <p:cTn id="2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17500"/>
                            </p:stCondLst>
                            <p:childTnLst>
                              <p:par>
                                <p:cTn id="2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18500"/>
                            </p:stCondLst>
                            <p:childTnLst>
                              <p:par>
                                <p:cTn id="2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19500"/>
                            </p:stCondLst>
                            <p:childTnLst>
                              <p:par>
                                <p:cTn id="2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20500"/>
                            </p:stCondLst>
                            <p:childTnLst>
                              <p:par>
                                <p:cTn id="2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21500"/>
                            </p:stCondLst>
                            <p:childTnLst>
                              <p:par>
                                <p:cTn id="2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22500"/>
                            </p:stCondLst>
                            <p:childTnLst>
                              <p:par>
                                <p:cTn id="2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23500"/>
                            </p:stCondLst>
                            <p:childTnLst>
                              <p:par>
                                <p:cTn id="2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24500"/>
                            </p:stCondLst>
                            <p:childTnLst>
                              <p:par>
                                <p:cTn id="2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25500"/>
                            </p:stCondLst>
                            <p:childTnLst>
                              <p:par>
                                <p:cTn id="2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26500"/>
                            </p:stCondLst>
                            <p:childTnLst>
                              <p:par>
                                <p:cTn id="2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27500"/>
                            </p:stCondLst>
                            <p:childTnLst>
                              <p:par>
                                <p:cTn id="2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28500"/>
                            </p:stCondLst>
                            <p:childTnLst>
                              <p:par>
                                <p:cTn id="2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29500"/>
                            </p:stCondLst>
                            <p:childTnLst>
                              <p:par>
                                <p:cTn id="2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30500"/>
                            </p:stCondLst>
                            <p:childTnLst>
                              <p:par>
                                <p:cTn id="2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31500"/>
                            </p:stCondLst>
                            <p:childTnLst>
                              <p:par>
                                <p:cTn id="2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32500"/>
                            </p:stCondLst>
                            <p:childTnLst>
                              <p:par>
                                <p:cTn id="2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33500"/>
                            </p:stCondLst>
                            <p:childTnLst>
                              <p:par>
                                <p:cTn id="3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34500"/>
                            </p:stCondLst>
                            <p:childTnLst>
                              <p:par>
                                <p:cTn id="3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35500"/>
                            </p:stCondLst>
                            <p:childTnLst>
                              <p:par>
                                <p:cTn id="3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36500"/>
                            </p:stCondLst>
                            <p:childTnLst>
                              <p:par>
                                <p:cTn id="3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37500"/>
                            </p:stCondLst>
                            <p:childTnLst>
                              <p:par>
                                <p:cTn id="3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38500"/>
                            </p:stCondLst>
                            <p:childTnLst>
                              <p:par>
                                <p:cTn id="3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39500"/>
                            </p:stCondLst>
                            <p:childTnLst>
                              <p:par>
                                <p:cTn id="3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40500"/>
                            </p:stCondLst>
                            <p:childTnLst>
                              <p:par>
                                <p:cTn id="3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41500"/>
                            </p:stCondLst>
                            <p:childTnLst>
                              <p:par>
                                <p:cTn id="3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42500"/>
                            </p:stCondLst>
                            <p:childTnLst>
                              <p:par>
                                <p:cTn id="3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43500"/>
                            </p:stCondLst>
                            <p:childTnLst>
                              <p:par>
                                <p:cTn id="3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44500"/>
                            </p:stCondLst>
                            <p:childTnLst>
                              <p:par>
                                <p:cTn id="3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45500"/>
                            </p:stCondLst>
                            <p:childTnLst>
                              <p:par>
                                <p:cTn id="3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46500"/>
                            </p:stCondLst>
                            <p:childTnLst>
                              <p:par>
                                <p:cTn id="3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47500"/>
                            </p:stCondLst>
                            <p:childTnLst>
                              <p:par>
                                <p:cTn id="3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48500"/>
                            </p:stCondLst>
                            <p:childTnLst>
                              <p:par>
                                <p:cTn id="3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49500"/>
                            </p:stCondLst>
                            <p:childTnLst>
                              <p:par>
                                <p:cTn id="3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50500"/>
                            </p:stCondLst>
                            <p:childTnLst>
                              <p:par>
                                <p:cTn id="3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51500"/>
                            </p:stCondLst>
                            <p:childTnLst>
                              <p:par>
                                <p:cTn id="3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52500"/>
                            </p:stCondLst>
                            <p:childTnLst>
                              <p:par>
                                <p:cTn id="3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53500"/>
                            </p:stCondLst>
                            <p:childTnLst>
                              <p:par>
                                <p:cTn id="3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54500"/>
                            </p:stCondLst>
                            <p:childTnLst>
                              <p:par>
                                <p:cTn id="3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55500"/>
                            </p:stCondLst>
                            <p:childTnLst>
                              <p:par>
                                <p:cTn id="3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56500"/>
                            </p:stCondLst>
                            <p:childTnLst>
                              <p:par>
                                <p:cTn id="3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57500"/>
                            </p:stCondLst>
                            <p:childTnLst>
                              <p:par>
                                <p:cTn id="3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58500"/>
                            </p:stCondLst>
                            <p:childTnLst>
                              <p:par>
                                <p:cTn id="3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59500"/>
                            </p:stCondLst>
                            <p:childTnLst>
                              <p:par>
                                <p:cTn id="3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60500"/>
                            </p:stCondLst>
                            <p:childTnLst>
                              <p:par>
                                <p:cTn id="3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61500"/>
                            </p:stCondLst>
                            <p:childTnLst>
                              <p:par>
                                <p:cTn id="3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386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7" fill="hold">
                      <p:stCondLst>
                        <p:cond delay="0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0" dur="161410" fill="hold"/>
                                        <p:tgtEl>
                                          <p:spTgt spid="1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audio>
              <p:cMediaNode vol="80000">
                <p:cTn id="3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1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0" y="30458"/>
            <a:ext cx="12192000" cy="157666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63236" y="186768"/>
            <a:ext cx="120534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Trao đổi về những vấn đề thường xảy ra trong mối quan hệ với bạn bè mà em biết</a:t>
            </a:r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14834"/>
            <a:ext cx="6180715" cy="34283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3818" y="1714834"/>
            <a:ext cx="5791200" cy="34283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Rounded Rectangle 1"/>
          <p:cNvSpPr/>
          <p:nvPr/>
        </p:nvSpPr>
        <p:spPr>
          <a:xfrm>
            <a:off x="1672045" y="4990472"/>
            <a:ext cx="4220294" cy="67340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932816" y="4990472"/>
            <a:ext cx="4220294" cy="67340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96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TM03457452[[fn=Celestial]]</Template>
  <TotalTime>0</TotalTime>
  <Words>950</Words>
  <Application>Microsoft Office PowerPoint</Application>
  <PresentationFormat>Custom</PresentationFormat>
  <Paragraphs>225</Paragraphs>
  <Slides>23</Slides>
  <Notes>0</Notes>
  <HiddenSlides>0</HiddenSlides>
  <MMClips>24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Times New Roman</vt:lpstr>
      <vt:lpstr>Tahoma</vt:lpstr>
      <vt:lpstr>.VnBlack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thuvienhoclieu.com</dc:title>
  <dc:creator/>
  <cp:keywords>thuvienhoclieu.com</cp:keywords>
  <dc:description>thuvienhoclieu.com</dc:description>
  <cp:lastModifiedBy/>
  <cp:revision>1</cp:revision>
  <dcterms:created xsi:type="dcterms:W3CDTF">2021-08-13T05:23:56Z</dcterms:created>
  <dcterms:modified xsi:type="dcterms:W3CDTF">2025-05-28T09:21:31Z</dcterms:modified>
</cp:coreProperties>
</file>