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9" r:id="rId3"/>
    <p:sldId id="444" r:id="rId4"/>
    <p:sldId id="441" r:id="rId5"/>
    <p:sldId id="442" r:id="rId6"/>
    <p:sldId id="443" r:id="rId7"/>
    <p:sldId id="445" r:id="rId8"/>
    <p:sldId id="446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>
        <p:scale>
          <a:sx n="48" d="100"/>
          <a:sy n="48" d="100"/>
        </p:scale>
        <p:origin x="-672" y="-6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9F40990-DAE6-43F1-ADC7-8F843BDDDDA5}"/>
    <pc:docChg chg="modSld">
      <pc:chgData name="Trang Ha" userId="270efafb50020bd6" providerId="LiveId" clId="{39F40990-DAE6-43F1-ADC7-8F843BDDDDA5}" dt="2022-07-05T01:34:04.527" v="1" actId="14100"/>
      <pc:docMkLst>
        <pc:docMk/>
      </pc:docMkLst>
      <pc:sldChg chg="modSp">
        <pc:chgData name="Trang Ha" userId="270efafb50020bd6" providerId="LiveId" clId="{39F40990-DAE6-43F1-ADC7-8F843BDDDDA5}" dt="2022-07-05T01:34:04.527" v="1" actId="14100"/>
        <pc:sldMkLst>
          <pc:docMk/>
          <pc:sldMk cId="0" sldId="327"/>
        </pc:sldMkLst>
        <pc:picChg chg="mod">
          <ac:chgData name="Trang Ha" userId="270efafb50020bd6" providerId="LiveId" clId="{39F40990-DAE6-43F1-ADC7-8F843BDDDDA5}" dt="2022-07-05T01:34:01.291" v="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39F40990-DAE6-43F1-ADC7-8F843BDDDDA5}" dt="2022-07-05T01:34:04.527" v="1" actId="14100"/>
          <ac:picMkLst>
            <pc:docMk/>
            <pc:sldMk cId="0" sldId="327"/>
            <ac:picMk id="20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704944"/>
            <a:ext cx="1833242" cy="23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442" y="5562601"/>
            <a:ext cx="370293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919" y="304800"/>
            <a:ext cx="14648974" cy="6858000"/>
          </a:xfrm>
        </p:spPr>
        <p:txBody>
          <a:bodyPr/>
          <a:lstStyle/>
          <a:p>
            <a:r>
              <a:rPr lang="en-US" sz="5400" b="1" dirty="0" smtClean="0">
                <a:latin typeface="HP001 4 hàng" pitchFamily="34" charset="0"/>
              </a:rPr>
              <a:t/>
            </a:r>
            <a:br>
              <a:rPr lang="en-US" sz="5400" b="1" dirty="0" smtClean="0">
                <a:latin typeface="HP001 4 hàng" pitchFamily="34" charset="0"/>
              </a:rPr>
            </a:br>
            <a:r>
              <a:rPr lang="en-US" sz="5400" b="1" dirty="0" err="1" smtClean="0">
                <a:latin typeface="HP001 4 hàng 2 ô ly" pitchFamily="34" charset="0"/>
              </a:rPr>
              <a:t>Thứ</a:t>
            </a:r>
            <a:r>
              <a:rPr lang="en-US" sz="5400" b="1" dirty="0" smtClean="0">
                <a:latin typeface="HP001 4 hàng 2 ô ly" pitchFamily="34" charset="0"/>
              </a:rPr>
              <a:t> </a:t>
            </a:r>
            <a:r>
              <a:rPr lang="en-US" sz="5400" b="1" dirty="0" err="1" smtClean="0">
                <a:latin typeface="HP001 4 hàng 2 ô ly" pitchFamily="34" charset="0"/>
              </a:rPr>
              <a:t>ba</a:t>
            </a:r>
            <a:r>
              <a:rPr lang="en-US" sz="5400" b="1" dirty="0" smtClean="0">
                <a:latin typeface="HP001 4 hàng 2 ô ly" pitchFamily="34" charset="0"/>
              </a:rPr>
              <a:t> </a:t>
            </a:r>
            <a:r>
              <a:rPr lang="en-US" sz="5400" b="1" dirty="0" err="1" smtClean="0">
                <a:latin typeface="HP001 4 hàng 2 ô ly" pitchFamily="34" charset="0"/>
              </a:rPr>
              <a:t>ngày</a:t>
            </a:r>
            <a:r>
              <a:rPr lang="en-US" sz="5400" b="1" dirty="0" smtClean="0">
                <a:latin typeface="HP001 4 hàng 2 ô ly" pitchFamily="34" charset="0"/>
              </a:rPr>
              <a:t> 26 </a:t>
            </a:r>
            <a:r>
              <a:rPr lang="en-US" sz="5400" b="1" dirty="0" err="1" smtClean="0">
                <a:latin typeface="HP001 4 hàng 2 ô ly" pitchFamily="34" charset="0"/>
              </a:rPr>
              <a:t>tháng</a:t>
            </a:r>
            <a:r>
              <a:rPr lang="en-US" sz="5400" b="1" dirty="0" smtClean="0">
                <a:latin typeface="HP001 4 hàng 2 ô ly" pitchFamily="34" charset="0"/>
              </a:rPr>
              <a:t> 9 </a:t>
            </a:r>
            <a:r>
              <a:rPr lang="en-US" sz="5400" b="1" dirty="0" err="1" smtClean="0">
                <a:latin typeface="HP001 4 hàng 2 ô ly" pitchFamily="34" charset="0"/>
              </a:rPr>
              <a:t>năm</a:t>
            </a:r>
            <a:r>
              <a:rPr lang="en-US" sz="5400" b="1" dirty="0" smtClean="0">
                <a:latin typeface="HP001 4 hàng 2 ô ly" pitchFamily="34" charset="0"/>
              </a:rPr>
              <a:t> 2023</a:t>
            </a:r>
            <a:r>
              <a:rPr lang="en-US" sz="5400" dirty="0" smtClean="0">
                <a:latin typeface="HP001 4 hàng 2 ô ly" pitchFamily="34" charset="0"/>
              </a:rPr>
              <a:t/>
            </a:r>
            <a:br>
              <a:rPr lang="en-US" sz="5400" dirty="0" smtClean="0">
                <a:latin typeface="HP001 4 hàng 2 ô ly" pitchFamily="34" charset="0"/>
              </a:rPr>
            </a:br>
            <a:r>
              <a:rPr lang="en-US" sz="5400" b="1" dirty="0" err="1" smtClean="0">
                <a:latin typeface="HP001 4 hàng 2 ô ly" pitchFamily="34" charset="0"/>
              </a:rPr>
              <a:t>Chính</a:t>
            </a:r>
            <a:r>
              <a:rPr lang="en-US" sz="5400" b="1" dirty="0" smtClean="0">
                <a:latin typeface="HP001 4 hàng 2 ô ly" pitchFamily="34" charset="0"/>
              </a:rPr>
              <a:t> </a:t>
            </a:r>
            <a:r>
              <a:rPr lang="en-US" sz="5400" b="1" dirty="0" err="1" smtClean="0">
                <a:latin typeface="HP001 4 hàng 2 ô ly" pitchFamily="34" charset="0"/>
              </a:rPr>
              <a:t>tả</a:t>
            </a:r>
            <a:r>
              <a:rPr lang="en-US" sz="5400" b="1" dirty="0" smtClean="0">
                <a:latin typeface="HP001 4 hàng 2 ô ly" pitchFamily="34" charset="0"/>
              </a:rPr>
              <a:t/>
            </a:r>
            <a:br>
              <a:rPr lang="en-US" sz="5400" b="1" dirty="0" smtClean="0">
                <a:latin typeface="HP001 4 hàng 2 ô ly" pitchFamily="34" charset="0"/>
              </a:rPr>
            </a:br>
            <a:r>
              <a:rPr lang="en-US" sz="5400" dirty="0" smtClean="0">
                <a:latin typeface="HP001 4 hàng 2 ô ly" pitchFamily="34" charset="0"/>
              </a:rPr>
              <a:t/>
            </a:r>
            <a:br>
              <a:rPr lang="en-US" sz="5400" dirty="0" smtClean="0">
                <a:latin typeface="HP001 4 hàng 2 ô ly" pitchFamily="34" charset="0"/>
              </a:rPr>
            </a:br>
            <a:r>
              <a:rPr lang="en-US" sz="7200" b="1" dirty="0" err="1" smtClean="0">
                <a:latin typeface="HP001 4 hàng 2 ô ly" pitchFamily="34" charset="0"/>
              </a:rPr>
              <a:t>Mùa</a:t>
            </a:r>
            <a:r>
              <a:rPr lang="en-US" sz="7200" b="1" dirty="0" smtClean="0">
                <a:latin typeface="HP001 4 hàng 2 ô ly" pitchFamily="34" charset="0"/>
              </a:rPr>
              <a:t> </a:t>
            </a:r>
            <a:r>
              <a:rPr lang="en-US" sz="7200" b="1" dirty="0" err="1" smtClean="0">
                <a:latin typeface="HP001 4 hàng 2 ô ly" pitchFamily="34" charset="0"/>
              </a:rPr>
              <a:t>hè</a:t>
            </a:r>
            <a:r>
              <a:rPr lang="en-US" sz="7200" b="1" dirty="0" smtClean="0">
                <a:latin typeface="HP001 4 hàng 2 ô ly" pitchFamily="34" charset="0"/>
              </a:rPr>
              <a:t> </a:t>
            </a:r>
            <a:r>
              <a:rPr lang="en-US" sz="7200" b="1" dirty="0" err="1" smtClean="0">
                <a:latin typeface="HP001 4 hàng 2 ô ly" pitchFamily="34" charset="0"/>
              </a:rPr>
              <a:t>lấp</a:t>
            </a:r>
            <a:r>
              <a:rPr lang="en-US" sz="7200" b="1" dirty="0" smtClean="0">
                <a:latin typeface="HP001 4 hàng 2 ô ly" pitchFamily="34" charset="0"/>
              </a:rPr>
              <a:t> </a:t>
            </a:r>
            <a:r>
              <a:rPr lang="en-US" sz="7200" b="1" dirty="0" err="1" smtClean="0">
                <a:latin typeface="HP001 4 hàng 2 ô ly" pitchFamily="34" charset="0"/>
              </a:rPr>
              <a:t>lánh</a:t>
            </a:r>
            <a:r>
              <a:rPr lang="en-US" sz="5400" dirty="0" smtClean="0">
                <a:latin typeface="HP001 4 hàng" pitchFamily="34" charset="0"/>
              </a:rPr>
              <a:t/>
            </a:r>
            <a:br>
              <a:rPr lang="en-US" sz="5400" dirty="0" smtClean="0">
                <a:latin typeface="HP001 4 hàng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7526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/>
                <a:gridCol w="5236449"/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2133600"/>
            <a:ext cx="14648974" cy="6477000"/>
          </a:xfrm>
        </p:spPr>
        <p:txBody>
          <a:bodyPr/>
          <a:lstStyle/>
          <a:p>
            <a:r>
              <a:rPr lang="vi-VN" dirty="0" smtClean="0"/>
              <a:t>4. Điền v hoặc d, ch hoặc tr vào chỗ trống.</a:t>
            </a:r>
          </a:p>
          <a:p>
            <a:r>
              <a:rPr lang="vi-VN" dirty="0" smtClean="0"/>
              <a:t>1, </a:t>
            </a:r>
            <a:r>
              <a:rPr lang="vi-VN" dirty="0" smtClean="0">
                <a:solidFill>
                  <a:srgbClr val="FF0000"/>
                </a:solidFill>
              </a:rPr>
              <a:t>V</a:t>
            </a:r>
            <a:r>
              <a:rPr lang="vi-VN" dirty="0" smtClean="0"/>
              <a:t>ạn sự khởi đầu nan.</a:t>
            </a:r>
          </a:p>
          <a:p>
            <a:r>
              <a:rPr lang="vi-VN" dirty="0" smtClean="0"/>
              <a:t>2, Lửa thử </a:t>
            </a:r>
            <a:r>
              <a:rPr lang="vi-VN" dirty="0" smtClean="0">
                <a:solidFill>
                  <a:srgbClr val="FF0000"/>
                </a:solidFill>
              </a:rPr>
              <a:t>v</a:t>
            </a:r>
            <a:r>
              <a:rPr lang="vi-VN" dirty="0" smtClean="0"/>
              <a:t>àng, gian nan thử sức.</a:t>
            </a:r>
          </a:p>
          <a:p>
            <a:r>
              <a:rPr lang="vi-VN" dirty="0" smtClean="0"/>
              <a:t>3, Tức nước </a:t>
            </a:r>
            <a:r>
              <a:rPr lang="vi-VN" dirty="0" smtClean="0">
                <a:solidFill>
                  <a:srgbClr val="FF0000"/>
                </a:solidFill>
              </a:rPr>
              <a:t>v</a:t>
            </a:r>
            <a:r>
              <a:rPr lang="vi-VN" dirty="0" smtClean="0"/>
              <a:t>ỡ bờ.</a:t>
            </a:r>
          </a:p>
          <a:p>
            <a:r>
              <a:rPr lang="vi-VN" dirty="0" smtClean="0"/>
              <a:t>4, </a:t>
            </a:r>
            <a:r>
              <a:rPr lang="vi-VN" dirty="0" smtClean="0">
                <a:solidFill>
                  <a:srgbClr val="FF0000"/>
                </a:solidFill>
              </a:rPr>
              <a:t>Ch</a:t>
            </a:r>
            <a:r>
              <a:rPr lang="vi-VN" dirty="0" smtClean="0"/>
              <a:t>ớ thấy sóng cả mà ngã tay </a:t>
            </a:r>
            <a:r>
              <a:rPr lang="vi-VN" dirty="0" smtClean="0">
                <a:solidFill>
                  <a:srgbClr val="FF0000"/>
                </a:solidFill>
              </a:rPr>
              <a:t>ch</a:t>
            </a:r>
            <a:r>
              <a:rPr lang="vi-VN" dirty="0" smtClean="0"/>
              <a:t>èo.</a:t>
            </a:r>
          </a:p>
          <a:p>
            <a:r>
              <a:rPr lang="vi-VN" dirty="0" smtClean="0"/>
              <a:t>5, Ở bầu thì </a:t>
            </a:r>
            <a:r>
              <a:rPr lang="vi-VN" dirty="0" smtClean="0">
                <a:solidFill>
                  <a:srgbClr val="FF0000"/>
                </a:solidFill>
              </a:rPr>
              <a:t>tr</a:t>
            </a:r>
            <a:r>
              <a:rPr lang="vi-VN" dirty="0" smtClean="0"/>
              <a:t>òn, ở ống thì dài.</a:t>
            </a:r>
          </a:p>
          <a:p>
            <a:r>
              <a:rPr lang="vi-VN" dirty="0" smtClean="0"/>
              <a:t>6, </a:t>
            </a:r>
            <a:r>
              <a:rPr lang="vi-VN" dirty="0" smtClean="0">
                <a:solidFill>
                  <a:srgbClr val="FF0000"/>
                </a:solidFill>
              </a:rPr>
              <a:t>Tr</a:t>
            </a:r>
            <a:r>
              <a:rPr lang="vi-VN" dirty="0" smtClean="0"/>
              <a:t>ánh </a:t>
            </a:r>
            <a:r>
              <a:rPr lang="vi-VN" dirty="0" smtClean="0">
                <a:solidFill>
                  <a:srgbClr val="FF0000"/>
                </a:solidFill>
              </a:rPr>
              <a:t>v</a:t>
            </a:r>
            <a:r>
              <a:rPr lang="vi-VN" dirty="0" smtClean="0"/>
              <a:t>ỏ dưa, gặp vỏ </a:t>
            </a:r>
            <a:r>
              <a:rPr lang="vi-VN" dirty="0" smtClean="0">
                <a:solidFill>
                  <a:srgbClr val="FF0000"/>
                </a:solidFill>
              </a:rPr>
              <a:t>d</a:t>
            </a:r>
            <a:r>
              <a:rPr lang="vi-VN" dirty="0" smtClean="0"/>
              <a:t>ừa.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5. Viết 2-3 câu về hiện tượng mặt trời mọc và lặn theo hiểu biết của em.</a:t>
            </a:r>
          </a:p>
          <a:p>
            <a:r>
              <a:rPr lang="vi-VN" dirty="0" smtClean="0"/>
              <a:t>     Mặt trời mọc ở hướng Đông và lặn ở hướng Tây.Buổi sáng, mặt trời mọc gọi là bình minh, buổi chiều mặt trời lặn gọi là hoàng hôn.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11006</TotalTime>
  <Words>265</Words>
  <Application>Microsoft Office PowerPoint</Application>
  <PresentationFormat>Custom</PresentationFormat>
  <Paragraphs>40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 Thứ ba ngày 26 tháng 9 năm 2023 Chính tả  Mùa hè lấp lánh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pc</cp:lastModifiedBy>
  <cp:revision>1082</cp:revision>
  <dcterms:created xsi:type="dcterms:W3CDTF">2008-09-09T22:52:10Z</dcterms:created>
  <dcterms:modified xsi:type="dcterms:W3CDTF">2024-10-01T01:28:47Z</dcterms:modified>
</cp:coreProperties>
</file>