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08" r:id="rId4"/>
    <p:sldId id="427" r:id="rId5"/>
    <p:sldId id="428" r:id="rId6"/>
    <p:sldId id="426" r:id="rId7"/>
    <p:sldId id="436" r:id="rId8"/>
    <p:sldId id="437" r:id="rId9"/>
    <p:sldId id="431" r:id="rId10"/>
    <p:sldId id="434" r:id="rId11"/>
    <p:sldId id="435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E20BB-D6A1-43D6-BDDA-E9EB3D460AA0}" v="560" dt="2022-06-30T23:43:53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0" d="100"/>
          <a:sy n="50" d="100"/>
        </p:scale>
        <p:origin x="-564" y="-9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101E20BB-D6A1-43D6-BDDA-E9EB3D460AA0}"/>
    <pc:docChg chg="undo redo custSel addSld delSld modSld">
      <pc:chgData name="Trang Ha" userId="270efafb50020bd6" providerId="LiveId" clId="{101E20BB-D6A1-43D6-BDDA-E9EB3D460AA0}" dt="2022-07-01T00:08:25.791" v="1930" actId="1076"/>
      <pc:docMkLst>
        <pc:docMk/>
      </pc:docMkLst>
      <pc:sldChg chg="modSp mod">
        <pc:chgData name="Trang Ha" userId="270efafb50020bd6" providerId="LiveId" clId="{101E20BB-D6A1-43D6-BDDA-E9EB3D460AA0}" dt="2022-06-30T07:15:44.326" v="14" actId="255"/>
        <pc:sldMkLst>
          <pc:docMk/>
          <pc:sldMk cId="0" sldId="327"/>
        </pc:sldMkLst>
        <pc:spChg chg="mod">
          <ac:chgData name="Trang Ha" userId="270efafb50020bd6" providerId="LiveId" clId="{101E20BB-D6A1-43D6-BDDA-E9EB3D460AA0}" dt="2022-06-30T07:15:44.326" v="14" actId="255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101E20BB-D6A1-43D6-BDDA-E9EB3D460AA0}" dt="2022-06-30T07:15:28.781" v="13" actId="14100"/>
          <ac:picMkLst>
            <pc:docMk/>
            <pc:sldMk cId="0" sldId="327"/>
            <ac:picMk id="13" creationId="{00000000-0000-0000-0000-000000000000}"/>
          </ac:picMkLst>
        </pc:picChg>
      </pc:sldChg>
      <pc:sldChg chg="delSp modSp mod delAnim">
        <pc:chgData name="Trang Ha" userId="270efafb50020bd6" providerId="LiveId" clId="{101E20BB-D6A1-43D6-BDDA-E9EB3D460AA0}" dt="2022-06-30T07:16:10.835" v="21" actId="478"/>
        <pc:sldMkLst>
          <pc:docMk/>
          <pc:sldMk cId="0" sldId="407"/>
        </pc:sldMkLst>
        <pc:spChg chg="del">
          <ac:chgData name="Trang Ha" userId="270efafb50020bd6" providerId="LiveId" clId="{101E20BB-D6A1-43D6-BDDA-E9EB3D460AA0}" dt="2022-06-30T07:16:07.252" v="16" actId="478"/>
          <ac:spMkLst>
            <pc:docMk/>
            <pc:sldMk cId="0" sldId="407"/>
            <ac:spMk id="22" creationId="{00000000-0000-0000-0000-000000000000}"/>
          </ac:spMkLst>
        </pc:spChg>
        <pc:spChg chg="del">
          <ac:chgData name="Trang Ha" userId="270efafb50020bd6" providerId="LiveId" clId="{101E20BB-D6A1-43D6-BDDA-E9EB3D460AA0}" dt="2022-06-30T07:16:08.316" v="17" actId="478"/>
          <ac:spMkLst>
            <pc:docMk/>
            <pc:sldMk cId="0" sldId="407"/>
            <ac:spMk id="23" creationId="{00000000-0000-0000-0000-000000000000}"/>
          </ac:spMkLst>
        </pc:spChg>
        <pc:spChg chg="del mod">
          <ac:chgData name="Trang Ha" userId="270efafb50020bd6" providerId="LiveId" clId="{101E20BB-D6A1-43D6-BDDA-E9EB3D460AA0}" dt="2022-06-30T07:16:10.835" v="21" actId="478"/>
          <ac:spMkLst>
            <pc:docMk/>
            <pc:sldMk cId="0" sldId="407"/>
            <ac:spMk id="24" creationId="{00000000-0000-0000-0000-000000000000}"/>
          </ac:spMkLst>
        </pc:spChg>
        <pc:spChg chg="del">
          <ac:chgData name="Trang Ha" userId="270efafb50020bd6" providerId="LiveId" clId="{101E20BB-D6A1-43D6-BDDA-E9EB3D460AA0}" dt="2022-06-30T07:16:09.895" v="19" actId="478"/>
          <ac:spMkLst>
            <pc:docMk/>
            <pc:sldMk cId="0" sldId="407"/>
            <ac:spMk id="25" creationId="{00000000-0000-0000-0000-000000000000}"/>
          </ac:spMkLst>
        </pc:spChg>
        <pc:picChg chg="del">
          <ac:chgData name="Trang Ha" userId="270efafb50020bd6" providerId="LiveId" clId="{101E20BB-D6A1-43D6-BDDA-E9EB3D460AA0}" dt="2022-06-30T07:16:05.490" v="15" actId="478"/>
          <ac:picMkLst>
            <pc:docMk/>
            <pc:sldMk cId="0" sldId="407"/>
            <ac:picMk id="21" creationId="{00000000-0000-0000-0000-000000000000}"/>
          </ac:picMkLst>
        </pc:picChg>
      </pc:sldChg>
      <pc:sldChg chg="addSp delSp modSp mod">
        <pc:chgData name="Trang Ha" userId="270efafb50020bd6" providerId="LiveId" clId="{101E20BB-D6A1-43D6-BDDA-E9EB3D460AA0}" dt="2022-06-30T07:18:19.853" v="36" actId="1076"/>
        <pc:sldMkLst>
          <pc:docMk/>
          <pc:sldMk cId="0" sldId="408"/>
        </pc:sldMkLst>
        <pc:picChg chg="add del mod">
          <ac:chgData name="Trang Ha" userId="270efafb50020bd6" providerId="LiveId" clId="{101E20BB-D6A1-43D6-BDDA-E9EB3D460AA0}" dt="2022-06-30T07:18:19.853" v="36" actId="1076"/>
          <ac:picMkLst>
            <pc:docMk/>
            <pc:sldMk cId="0" sldId="408"/>
            <ac:picMk id="3" creationId="{FA23BDC0-40B0-5E02-B27F-2A51014C8971}"/>
          </ac:picMkLst>
        </pc:picChg>
        <pc:picChg chg="add del">
          <ac:chgData name="Trang Ha" userId="270efafb50020bd6" providerId="LiveId" clId="{101E20BB-D6A1-43D6-BDDA-E9EB3D460AA0}" dt="2022-06-30T07:17:17.717" v="28" actId="478"/>
          <ac:picMkLst>
            <pc:docMk/>
            <pc:sldMk cId="0" sldId="408"/>
            <ac:picMk id="1026" creationId="{00000000-0000-0000-0000-000000000000}"/>
          </ac:picMkLst>
        </pc:picChg>
      </pc:sldChg>
      <pc:sldChg chg="del">
        <pc:chgData name="Trang Ha" userId="270efafb50020bd6" providerId="LiveId" clId="{101E20BB-D6A1-43D6-BDDA-E9EB3D460AA0}" dt="2022-06-30T23:22:22.546" v="1472" actId="47"/>
        <pc:sldMkLst>
          <pc:docMk/>
          <pc:sldMk cId="94275523" sldId="423"/>
        </pc:sldMkLst>
      </pc:sldChg>
      <pc:sldChg chg="addSp delSp modSp mod delAnim modAnim">
        <pc:chgData name="Trang Ha" userId="270efafb50020bd6" providerId="LiveId" clId="{101E20BB-D6A1-43D6-BDDA-E9EB3D460AA0}" dt="2022-06-30T09:02:51.849" v="769" actId="20577"/>
        <pc:sldMkLst>
          <pc:docMk/>
          <pc:sldMk cId="963106164" sldId="426"/>
        </pc:sldMkLst>
        <pc:spChg chg="mod">
          <ac:chgData name="Trang Ha" userId="270efafb50020bd6" providerId="LiveId" clId="{101E20BB-D6A1-43D6-BDDA-E9EB3D460AA0}" dt="2022-06-30T09:02:51.849" v="769" actId="20577"/>
          <ac:spMkLst>
            <pc:docMk/>
            <pc:sldMk cId="963106164" sldId="426"/>
            <ac:spMk id="12" creationId="{00000000-0000-0000-0000-000000000000}"/>
          </ac:spMkLst>
        </pc:spChg>
        <pc:spChg chg="mod">
          <ac:chgData name="Trang Ha" userId="270efafb50020bd6" providerId="LiveId" clId="{101E20BB-D6A1-43D6-BDDA-E9EB3D460AA0}" dt="2022-06-30T08:46:40.695" v="617" actId="1076"/>
          <ac:spMkLst>
            <pc:docMk/>
            <pc:sldMk cId="963106164" sldId="426"/>
            <ac:spMk id="13" creationId="{00000000-0000-0000-0000-000000000000}"/>
          </ac:spMkLst>
        </pc:spChg>
        <pc:spChg chg="del">
          <ac:chgData name="Trang Ha" userId="270efafb50020bd6" providerId="LiveId" clId="{101E20BB-D6A1-43D6-BDDA-E9EB3D460AA0}" dt="2022-06-30T08:38:59.135" v="552" actId="478"/>
          <ac:spMkLst>
            <pc:docMk/>
            <pc:sldMk cId="963106164" sldId="426"/>
            <ac:spMk id="19" creationId="{00000000-0000-0000-0000-000000000000}"/>
          </ac:spMkLst>
        </pc:spChg>
        <pc:spChg chg="add mod">
          <ac:chgData name="Trang Ha" userId="270efafb50020bd6" providerId="LiveId" clId="{101E20BB-D6A1-43D6-BDDA-E9EB3D460AA0}" dt="2022-06-30T08:35:43.761" v="519" actId="1076"/>
          <ac:spMkLst>
            <pc:docMk/>
            <pc:sldMk cId="963106164" sldId="426"/>
            <ac:spMk id="25" creationId="{FF0F88F1-53E8-D1FC-FE65-03E0C36CB20C}"/>
          </ac:spMkLst>
        </pc:spChg>
        <pc:spChg chg="mod">
          <ac:chgData name="Trang Ha" userId="270efafb50020bd6" providerId="LiveId" clId="{101E20BB-D6A1-43D6-BDDA-E9EB3D460AA0}" dt="2022-06-30T08:48:32.214" v="630" actId="1076"/>
          <ac:spMkLst>
            <pc:docMk/>
            <pc:sldMk cId="963106164" sldId="426"/>
            <ac:spMk id="31" creationId="{00000000-0000-0000-0000-000000000000}"/>
          </ac:spMkLst>
        </pc:spChg>
        <pc:spChg chg="add mod">
          <ac:chgData name="Trang Ha" userId="270efafb50020bd6" providerId="LiveId" clId="{101E20BB-D6A1-43D6-BDDA-E9EB3D460AA0}" dt="2022-06-30T08:38:32.865" v="549" actId="207"/>
          <ac:spMkLst>
            <pc:docMk/>
            <pc:sldMk cId="963106164" sldId="426"/>
            <ac:spMk id="33" creationId="{5F956E71-4260-24AA-E1C9-88B618E2D0B4}"/>
          </ac:spMkLst>
        </pc:spChg>
        <pc:spChg chg="add mod">
          <ac:chgData name="Trang Ha" userId="270efafb50020bd6" providerId="LiveId" clId="{101E20BB-D6A1-43D6-BDDA-E9EB3D460AA0}" dt="2022-06-30T08:35:47.511" v="520" actId="1076"/>
          <ac:spMkLst>
            <pc:docMk/>
            <pc:sldMk cId="963106164" sldId="426"/>
            <ac:spMk id="34" creationId="{C27E7E5F-821A-513B-950A-FDA8ECEE74D8}"/>
          </ac:spMkLst>
        </pc:spChg>
        <pc:spChg chg="add mod">
          <ac:chgData name="Trang Ha" userId="270efafb50020bd6" providerId="LiveId" clId="{101E20BB-D6A1-43D6-BDDA-E9EB3D460AA0}" dt="2022-06-30T08:36:15.668" v="528" actId="207"/>
          <ac:spMkLst>
            <pc:docMk/>
            <pc:sldMk cId="963106164" sldId="426"/>
            <ac:spMk id="35" creationId="{9321DD23-24A7-9865-389A-6E821618D5FB}"/>
          </ac:spMkLst>
        </pc:spChg>
        <pc:spChg chg="add mod">
          <ac:chgData name="Trang Ha" userId="270efafb50020bd6" providerId="LiveId" clId="{101E20BB-D6A1-43D6-BDDA-E9EB3D460AA0}" dt="2022-06-30T08:41:26.946" v="568" actId="1076"/>
          <ac:spMkLst>
            <pc:docMk/>
            <pc:sldMk cId="963106164" sldId="426"/>
            <ac:spMk id="36" creationId="{6C5B60F8-E102-82A9-A064-9F0C4F4CA831}"/>
          </ac:spMkLst>
        </pc:spChg>
        <pc:spChg chg="add mod">
          <ac:chgData name="Trang Ha" userId="270efafb50020bd6" providerId="LiveId" clId="{101E20BB-D6A1-43D6-BDDA-E9EB3D460AA0}" dt="2022-06-30T08:48:19.844" v="628" actId="1076"/>
          <ac:spMkLst>
            <pc:docMk/>
            <pc:sldMk cId="963106164" sldId="426"/>
            <ac:spMk id="37" creationId="{B4614094-1C30-DE98-BF33-549EB5289824}"/>
          </ac:spMkLst>
        </pc:spChg>
        <pc:spChg chg="add mod">
          <ac:chgData name="Trang Ha" userId="270efafb50020bd6" providerId="LiveId" clId="{101E20BB-D6A1-43D6-BDDA-E9EB3D460AA0}" dt="2022-06-30T08:46:35.060" v="616" actId="20577"/>
          <ac:spMkLst>
            <pc:docMk/>
            <pc:sldMk cId="963106164" sldId="426"/>
            <ac:spMk id="38" creationId="{2992BC9A-49E9-08E7-F2DE-85AD16E2596A}"/>
          </ac:spMkLst>
        </pc:spChg>
        <pc:spChg chg="mod">
          <ac:chgData name="Trang Ha" userId="270efafb50020bd6" providerId="LiveId" clId="{101E20BB-D6A1-43D6-BDDA-E9EB3D460AA0}" dt="2022-06-30T08:40:01.872" v="564" actId="20577"/>
          <ac:spMkLst>
            <pc:docMk/>
            <pc:sldMk cId="963106164" sldId="426"/>
            <ac:spMk id="42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13.448" v="510" actId="478"/>
          <ac:spMkLst>
            <pc:docMk/>
            <pc:sldMk cId="963106164" sldId="426"/>
            <ac:spMk id="44" creationId="{00000000-0000-0000-0000-000000000000}"/>
          </ac:spMkLst>
        </pc:spChg>
        <pc:spChg chg="del mod">
          <ac:chgData name="Trang Ha" userId="270efafb50020bd6" providerId="LiveId" clId="{101E20BB-D6A1-43D6-BDDA-E9EB3D460AA0}" dt="2022-06-30T08:35:06.131" v="507" actId="478"/>
          <ac:spMkLst>
            <pc:docMk/>
            <pc:sldMk cId="963106164" sldId="426"/>
            <ac:spMk id="45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11.350" v="509" actId="478"/>
          <ac:spMkLst>
            <pc:docMk/>
            <pc:sldMk cId="963106164" sldId="426"/>
            <ac:spMk id="46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15.323" v="511" actId="478"/>
          <ac:spMkLst>
            <pc:docMk/>
            <pc:sldMk cId="963106164" sldId="426"/>
            <ac:spMk id="47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16.832" v="512" actId="478"/>
          <ac:spMkLst>
            <pc:docMk/>
            <pc:sldMk cId="963106164" sldId="426"/>
            <ac:spMk id="48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08.783" v="508" actId="478"/>
          <ac:spMkLst>
            <pc:docMk/>
            <pc:sldMk cId="963106164" sldId="426"/>
            <ac:spMk id="49" creationId="{00000000-0000-0000-0000-000000000000}"/>
          </ac:spMkLst>
        </pc:spChg>
        <pc:spChg chg="del mod">
          <ac:chgData name="Trang Ha" userId="270efafb50020bd6" providerId="LiveId" clId="{101E20BB-D6A1-43D6-BDDA-E9EB3D460AA0}" dt="2022-06-30T08:43:57.051" v="603" actId="478"/>
          <ac:spMkLst>
            <pc:docMk/>
            <pc:sldMk cId="963106164" sldId="426"/>
            <ac:spMk id="50" creationId="{00000000-0000-0000-0000-000000000000}"/>
          </ac:spMkLst>
        </pc:spChg>
      </pc:sldChg>
      <pc:sldChg chg="addSp delSp modSp mod addAnim delAnim modAnim">
        <pc:chgData name="Trang Ha" userId="270efafb50020bd6" providerId="LiveId" clId="{101E20BB-D6A1-43D6-BDDA-E9EB3D460AA0}" dt="2022-06-30T07:55:43.098" v="423" actId="14100"/>
        <pc:sldMkLst>
          <pc:docMk/>
          <pc:sldMk cId="4184934910" sldId="427"/>
        </pc:sldMkLst>
        <pc:spChg chg="mod">
          <ac:chgData name="Trang Ha" userId="270efafb50020bd6" providerId="LiveId" clId="{101E20BB-D6A1-43D6-BDDA-E9EB3D460AA0}" dt="2022-06-30T07:41:16.384" v="110" actId="113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101E20BB-D6A1-43D6-BDDA-E9EB3D460AA0}" dt="2022-06-30T07:55:16.194" v="418" actId="114"/>
          <ac:spMkLst>
            <pc:docMk/>
            <pc:sldMk cId="4184934910" sldId="427"/>
            <ac:spMk id="3" creationId="{00000000-0000-0000-0000-000000000000}"/>
          </ac:spMkLst>
        </pc:spChg>
        <pc:spChg chg="mod">
          <ac:chgData name="Trang Ha" userId="270efafb50020bd6" providerId="LiveId" clId="{101E20BB-D6A1-43D6-BDDA-E9EB3D460AA0}" dt="2022-06-30T07:19:12.515" v="72" actId="14100"/>
          <ac:spMkLst>
            <pc:docMk/>
            <pc:sldMk cId="4184934910" sldId="427"/>
            <ac:spMk id="19" creationId="{00000000-0000-0000-0000-000000000000}"/>
          </ac:spMkLst>
        </pc:spChg>
        <pc:spChg chg="mod topLvl">
          <ac:chgData name="Trang Ha" userId="270efafb50020bd6" providerId="LiveId" clId="{101E20BB-D6A1-43D6-BDDA-E9EB3D460AA0}" dt="2022-06-30T07:55:28.851" v="421" actId="478"/>
          <ac:spMkLst>
            <pc:docMk/>
            <pc:sldMk cId="4184934910" sldId="427"/>
            <ac:spMk id="23" creationId="{00000000-0000-0000-0000-000000000000}"/>
          </ac:spMkLst>
        </pc:spChg>
        <pc:grpChg chg="add del mod">
          <ac:chgData name="Trang Ha" userId="270efafb50020bd6" providerId="LiveId" clId="{101E20BB-D6A1-43D6-BDDA-E9EB3D460AA0}" dt="2022-06-30T07:55:28.851" v="421" actId="478"/>
          <ac:grpSpMkLst>
            <pc:docMk/>
            <pc:sldMk cId="4184934910" sldId="427"/>
            <ac:grpSpMk id="22" creationId="{00000000-0000-0000-0000-000000000000}"/>
          </ac:grpSpMkLst>
        </pc:grpChg>
        <pc:cxnChg chg="add del mod topLvl">
          <ac:chgData name="Trang Ha" userId="270efafb50020bd6" providerId="LiveId" clId="{101E20BB-D6A1-43D6-BDDA-E9EB3D460AA0}" dt="2022-06-30T07:55:43.098" v="423" actId="14100"/>
          <ac:cxnSpMkLst>
            <pc:docMk/>
            <pc:sldMk cId="4184934910" sldId="427"/>
            <ac:cxnSpMk id="24" creationId="{00000000-0000-0000-0000-000000000000}"/>
          </ac:cxnSpMkLst>
        </pc:cxnChg>
      </pc:sldChg>
      <pc:sldChg chg="addSp delSp modSp mod addAnim delAnim modAnim">
        <pc:chgData name="Trang Ha" userId="270efafb50020bd6" providerId="LiveId" clId="{101E20BB-D6A1-43D6-BDDA-E9EB3D460AA0}" dt="2022-06-30T09:04:52.942" v="778" actId="1076"/>
        <pc:sldMkLst>
          <pc:docMk/>
          <pc:sldMk cId="701057155" sldId="428"/>
        </pc:sldMkLst>
        <pc:spChg chg="mod">
          <ac:chgData name="Trang Ha" userId="270efafb50020bd6" providerId="LiveId" clId="{101E20BB-D6A1-43D6-BDDA-E9EB3D460AA0}" dt="2022-06-30T08:31:30.579" v="471" actId="113"/>
          <ac:spMkLst>
            <pc:docMk/>
            <pc:sldMk cId="701057155" sldId="428"/>
            <ac:spMk id="2" creationId="{00000000-0000-0000-0000-000000000000}"/>
          </ac:spMkLst>
        </pc:spChg>
        <pc:spChg chg="mod">
          <ac:chgData name="Trang Ha" userId="270efafb50020bd6" providerId="LiveId" clId="{101E20BB-D6A1-43D6-BDDA-E9EB3D460AA0}" dt="2022-06-30T09:04:52.942" v="778" actId="1076"/>
          <ac:spMkLst>
            <pc:docMk/>
            <pc:sldMk cId="701057155" sldId="428"/>
            <ac:spMk id="3" creationId="{00000000-0000-0000-0000-000000000000}"/>
          </ac:spMkLst>
        </pc:spChg>
        <pc:spChg chg="del">
          <ac:chgData name="Trang Ha" userId="270efafb50020bd6" providerId="LiveId" clId="{101E20BB-D6A1-43D6-BDDA-E9EB3D460AA0}" dt="2022-06-30T08:38:52.913" v="550" actId="478"/>
          <ac:spMkLst>
            <pc:docMk/>
            <pc:sldMk cId="701057155" sldId="428"/>
            <ac:spMk id="19" creationId="{00000000-0000-0000-0000-000000000000}"/>
          </ac:spMkLst>
        </pc:spChg>
        <pc:spChg chg="add del mod">
          <ac:chgData name="Trang Ha" userId="270efafb50020bd6" providerId="LiveId" clId="{101E20BB-D6A1-43D6-BDDA-E9EB3D460AA0}" dt="2022-06-30T08:29:42.660" v="433" actId="478"/>
          <ac:spMkLst>
            <pc:docMk/>
            <pc:sldMk cId="701057155" sldId="428"/>
            <ac:spMk id="20" creationId="{678D8B53-C853-ABD2-B82A-FC72DB9B904C}"/>
          </ac:spMkLst>
        </pc:spChg>
        <pc:spChg chg="mod">
          <ac:chgData name="Trang Ha" userId="270efafb50020bd6" providerId="LiveId" clId="{101E20BB-D6A1-43D6-BDDA-E9EB3D460AA0}" dt="2022-06-30T08:31:49.366" v="480" actId="14100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101E20BB-D6A1-43D6-BDDA-E9EB3D460AA0}" dt="2022-06-30T08:32:13.057" v="489" actId="14100"/>
          <ac:spMkLst>
            <pc:docMk/>
            <pc:sldMk cId="701057155" sldId="428"/>
            <ac:spMk id="22" creationId="{00000000-0000-0000-0000-000000000000}"/>
          </ac:spMkLst>
        </pc:spChg>
        <pc:spChg chg="del">
          <ac:chgData name="Trang Ha" userId="270efafb50020bd6" providerId="LiveId" clId="{101E20BB-D6A1-43D6-BDDA-E9EB3D460AA0}" dt="2022-06-30T08:29:59.505" v="437" actId="478"/>
          <ac:spMkLst>
            <pc:docMk/>
            <pc:sldMk cId="701057155" sldId="428"/>
            <ac:spMk id="23" creationId="{00000000-0000-0000-0000-000000000000}"/>
          </ac:spMkLst>
        </pc:spChg>
        <pc:spChg chg="add del mod">
          <ac:chgData name="Trang Ha" userId="270efafb50020bd6" providerId="LiveId" clId="{101E20BB-D6A1-43D6-BDDA-E9EB3D460AA0}" dt="2022-06-30T08:32:18.822" v="490" actId="1076"/>
          <ac:spMkLst>
            <pc:docMk/>
            <pc:sldMk cId="701057155" sldId="428"/>
            <ac:spMk id="24" creationId="{00000000-0000-0000-0000-000000000000}"/>
          </ac:spMkLst>
        </pc:spChg>
        <pc:spChg chg="add mod">
          <ac:chgData name="Trang Ha" userId="270efafb50020bd6" providerId="LiveId" clId="{101E20BB-D6A1-43D6-BDDA-E9EB3D460AA0}" dt="2022-06-30T08:38:54.010" v="551"/>
          <ac:spMkLst>
            <pc:docMk/>
            <pc:sldMk cId="701057155" sldId="428"/>
            <ac:spMk id="25" creationId="{F969275F-504A-D6CC-B672-10A2F97F7D86}"/>
          </ac:spMkLst>
        </pc:spChg>
      </pc:sldChg>
      <pc:sldChg chg="addSp delSp modSp del mod">
        <pc:chgData name="Trang Ha" userId="270efafb50020bd6" providerId="LiveId" clId="{101E20BB-D6A1-43D6-BDDA-E9EB3D460AA0}" dt="2022-06-30T08:49:18.350" v="635" actId="2696"/>
        <pc:sldMkLst>
          <pc:docMk/>
          <pc:sldMk cId="2753469017" sldId="429"/>
        </pc:sldMkLst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23" creationId="{C3EB3A7C-26E1-AACB-DDD7-88A709FEF673}"/>
          </ac:spMkLst>
        </pc:spChg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24" creationId="{5CB260B8-6456-844C-A463-EA7884D95751}"/>
          </ac:spMkLst>
        </pc:spChg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25" creationId="{CC18C157-028D-30AF-CA2C-84D60E660BC9}"/>
          </ac:spMkLst>
        </pc:spChg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33" creationId="{A1EE2388-9F80-BDD6-4356-4882552889E5}"/>
          </ac:spMkLst>
        </pc:spChg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34" creationId="{3AA1C6EA-7131-6CC7-7A82-2D9C1FDD70C6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4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45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6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7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8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9" creationId="{00000000-0000-0000-0000-000000000000}"/>
          </ac:spMkLst>
        </pc:spChg>
      </pc:sldChg>
      <pc:sldChg chg="addSp delSp modSp del mod">
        <pc:chgData name="Trang Ha" userId="270efafb50020bd6" providerId="LiveId" clId="{101E20BB-D6A1-43D6-BDDA-E9EB3D460AA0}" dt="2022-06-30T09:05:51.746" v="779" actId="2696"/>
        <pc:sldMkLst>
          <pc:docMk/>
          <pc:sldMk cId="422660861" sldId="430"/>
        </pc:sldMkLst>
        <pc:spChg chg="del mod">
          <ac:chgData name="Trang Ha" userId="270efafb50020bd6" providerId="LiveId" clId="{101E20BB-D6A1-43D6-BDDA-E9EB3D460AA0}" dt="2022-06-30T08:48:10.148" v="626" actId="478"/>
          <ac:spMkLst>
            <pc:docMk/>
            <pc:sldMk cId="422660861" sldId="430"/>
            <ac:spMk id="19" creationId="{00000000-0000-0000-0000-000000000000}"/>
          </ac:spMkLst>
        </pc:spChg>
        <pc:spChg chg="add mod">
          <ac:chgData name="Trang Ha" userId="270efafb50020bd6" providerId="LiveId" clId="{101E20BB-D6A1-43D6-BDDA-E9EB3D460AA0}" dt="2022-06-30T08:48:11.680" v="627"/>
          <ac:spMkLst>
            <pc:docMk/>
            <pc:sldMk cId="422660861" sldId="430"/>
            <ac:spMk id="23" creationId="{26A5A36F-9A9C-ED8F-DDBD-17403323AED6}"/>
          </ac:spMkLst>
        </pc:spChg>
      </pc:sldChg>
      <pc:sldChg chg="addSp delSp modSp mod delAnim modAnim">
        <pc:chgData name="Trang Ha" userId="270efafb50020bd6" providerId="LiveId" clId="{101E20BB-D6A1-43D6-BDDA-E9EB3D460AA0}" dt="2022-06-30T23:43:53.183" v="1833" actId="14100"/>
        <pc:sldMkLst>
          <pc:docMk/>
          <pc:sldMk cId="1006123378" sldId="431"/>
        </pc:sldMkLst>
        <pc:spChg chg="mod">
          <ac:chgData name="Trang Ha" userId="270efafb50020bd6" providerId="LiveId" clId="{101E20BB-D6A1-43D6-BDDA-E9EB3D460AA0}" dt="2022-06-30T23:43:53.183" v="1833" actId="14100"/>
          <ac:spMkLst>
            <pc:docMk/>
            <pc:sldMk cId="1006123378" sldId="431"/>
            <ac:spMk id="19" creationId="{00000000-0000-0000-0000-000000000000}"/>
          </ac:spMkLst>
        </pc:spChg>
        <pc:spChg chg="add mod">
          <ac:chgData name="Trang Ha" userId="270efafb50020bd6" providerId="LiveId" clId="{101E20BB-D6A1-43D6-BDDA-E9EB3D460AA0}" dt="2022-06-30T09:06:19.996" v="781"/>
          <ac:spMkLst>
            <pc:docMk/>
            <pc:sldMk cId="1006123378" sldId="431"/>
            <ac:spMk id="25" creationId="{4A81CBCB-4CD1-43E5-2FD8-13D8FC2EF1E2}"/>
          </ac:spMkLst>
        </pc:spChg>
        <pc:spChg chg="add mod">
          <ac:chgData name="Trang Ha" userId="270efafb50020bd6" providerId="LiveId" clId="{101E20BB-D6A1-43D6-BDDA-E9EB3D460AA0}" dt="2022-06-30T09:06:43.577" v="786" actId="20577"/>
          <ac:spMkLst>
            <pc:docMk/>
            <pc:sldMk cId="1006123378" sldId="431"/>
            <ac:spMk id="33" creationId="{66968D08-901E-5EF3-2B92-2AED9C039A65}"/>
          </ac:spMkLst>
        </pc:spChg>
        <pc:spChg chg="del mod topLvl">
          <ac:chgData name="Trang Ha" userId="270efafb50020bd6" providerId="LiveId" clId="{101E20BB-D6A1-43D6-BDDA-E9EB3D460AA0}" dt="2022-06-30T09:09:52.705" v="789" actId="478"/>
          <ac:spMkLst>
            <pc:docMk/>
            <pc:sldMk cId="1006123378" sldId="431"/>
            <ac:spMk id="34" creationId="{00000000-0000-0000-0000-000000000000}"/>
          </ac:spMkLst>
        </pc:spChg>
        <pc:spChg chg="add mod">
          <ac:chgData name="Trang Ha" userId="270efafb50020bd6" providerId="LiveId" clId="{101E20BB-D6A1-43D6-BDDA-E9EB3D460AA0}" dt="2022-06-30T09:06:19.996" v="781"/>
          <ac:spMkLst>
            <pc:docMk/>
            <pc:sldMk cId="1006123378" sldId="431"/>
            <ac:spMk id="35" creationId="{9494468E-DD30-8CD9-3719-D39057D4C269}"/>
          </ac:spMkLst>
        </pc:spChg>
        <pc:spChg chg="add mod">
          <ac:chgData name="Trang Ha" userId="270efafb50020bd6" providerId="LiveId" clId="{101E20BB-D6A1-43D6-BDDA-E9EB3D460AA0}" dt="2022-06-30T09:06:19.996" v="781"/>
          <ac:spMkLst>
            <pc:docMk/>
            <pc:sldMk cId="1006123378" sldId="431"/>
            <ac:spMk id="36" creationId="{45F2050B-2F5D-6DBE-C598-CF4135C9113F}"/>
          </ac:spMkLst>
        </pc:spChg>
        <pc:spChg chg="add mod">
          <ac:chgData name="Trang Ha" userId="270efafb50020bd6" providerId="LiveId" clId="{101E20BB-D6A1-43D6-BDDA-E9EB3D460AA0}" dt="2022-06-30T09:06:19.996" v="781"/>
          <ac:spMkLst>
            <pc:docMk/>
            <pc:sldMk cId="1006123378" sldId="431"/>
            <ac:spMk id="37" creationId="{6DFF4365-4328-9AB1-21B0-5234A26EE561}"/>
          </ac:spMkLst>
        </pc:spChg>
        <pc:spChg chg="add mod">
          <ac:chgData name="Trang Ha" userId="270efafb50020bd6" providerId="LiveId" clId="{101E20BB-D6A1-43D6-BDDA-E9EB3D460AA0}" dt="2022-06-30T09:12:47.053" v="830" actId="20577"/>
          <ac:spMkLst>
            <pc:docMk/>
            <pc:sldMk cId="1006123378" sldId="431"/>
            <ac:spMk id="38" creationId="{1DBA545A-B1D8-AEDA-E3D4-467A709E3B45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4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5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6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7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8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9" creationId="{00000000-0000-0000-0000-000000000000}"/>
          </ac:spMkLst>
        </pc:spChg>
        <pc:grpChg chg="add del mod">
          <ac:chgData name="Trang Ha" userId="270efafb50020bd6" providerId="LiveId" clId="{101E20BB-D6A1-43D6-BDDA-E9EB3D460AA0}" dt="2022-06-30T09:09:52.705" v="789" actId="478"/>
          <ac:grpSpMkLst>
            <pc:docMk/>
            <pc:sldMk cId="1006123378" sldId="431"/>
            <ac:grpSpMk id="2" creationId="{00000000-0000-0000-0000-000000000000}"/>
          </ac:grpSpMkLst>
        </pc:grpChg>
        <pc:picChg chg="add del topLvl">
          <ac:chgData name="Trang Ha" userId="270efafb50020bd6" providerId="LiveId" clId="{101E20BB-D6A1-43D6-BDDA-E9EB3D460AA0}" dt="2022-06-30T09:09:52.705" v="789" actId="478"/>
          <ac:picMkLst>
            <pc:docMk/>
            <pc:sldMk cId="1006123378" sldId="431"/>
            <ac:picMk id="2054" creationId="{00000000-0000-0000-0000-000000000000}"/>
          </ac:picMkLst>
        </pc:picChg>
        <pc:inkChg chg="add">
          <ac:chgData name="Trang Ha" userId="270efafb50020bd6" providerId="LiveId" clId="{101E20BB-D6A1-43D6-BDDA-E9EB3D460AA0}" dt="2022-06-30T23:42:25.795" v="1781" actId="9405"/>
          <ac:inkMkLst>
            <pc:docMk/>
            <pc:sldMk cId="1006123378" sldId="431"/>
            <ac:inkMk id="2" creationId="{652D2434-7E1B-999C-C921-D92DB2333765}"/>
          </ac:inkMkLst>
        </pc:inkChg>
        <pc:inkChg chg="add">
          <ac:chgData name="Trang Ha" userId="270efafb50020bd6" providerId="LiveId" clId="{101E20BB-D6A1-43D6-BDDA-E9EB3D460AA0}" dt="2022-06-30T23:42:26.217" v="1782" actId="9405"/>
          <ac:inkMkLst>
            <pc:docMk/>
            <pc:sldMk cId="1006123378" sldId="431"/>
            <ac:inkMk id="3" creationId="{865F02BE-A463-7571-C94C-C11D87CAEAF6}"/>
          </ac:inkMkLst>
        </pc:inkChg>
        <pc:inkChg chg="add">
          <ac:chgData name="Trang Ha" userId="270efafb50020bd6" providerId="LiveId" clId="{101E20BB-D6A1-43D6-BDDA-E9EB3D460AA0}" dt="2022-06-30T23:42:26.543" v="1783" actId="9405"/>
          <ac:inkMkLst>
            <pc:docMk/>
            <pc:sldMk cId="1006123378" sldId="431"/>
            <ac:inkMk id="4" creationId="{CE486A08-5E45-1ADC-BB39-1B8CCD35336A}"/>
          </ac:inkMkLst>
        </pc:inkChg>
      </pc:sldChg>
      <pc:sldChg chg="del">
        <pc:chgData name="Trang Ha" userId="270efafb50020bd6" providerId="LiveId" clId="{101E20BB-D6A1-43D6-BDDA-E9EB3D460AA0}" dt="2022-06-30T09:19:01.507" v="831" actId="2696"/>
        <pc:sldMkLst>
          <pc:docMk/>
          <pc:sldMk cId="3008178131" sldId="432"/>
        </pc:sldMkLst>
      </pc:sldChg>
      <pc:sldChg chg="delSp del mod delAnim">
        <pc:chgData name="Trang Ha" userId="270efafb50020bd6" providerId="LiveId" clId="{101E20BB-D6A1-43D6-BDDA-E9EB3D460AA0}" dt="2022-06-30T22:50:46.747" v="835" actId="2696"/>
        <pc:sldMkLst>
          <pc:docMk/>
          <pc:sldMk cId="3332805865" sldId="433"/>
        </pc:sldMkLst>
        <pc:picChg chg="del">
          <ac:chgData name="Trang Ha" userId="270efafb50020bd6" providerId="LiveId" clId="{101E20BB-D6A1-43D6-BDDA-E9EB3D460AA0}" dt="2022-06-30T22:50:35.764" v="832" actId="478"/>
          <ac:picMkLst>
            <pc:docMk/>
            <pc:sldMk cId="3332805865" sldId="433"/>
            <ac:picMk id="3" creationId="{00000000-0000-0000-0000-000000000000}"/>
          </ac:picMkLst>
        </pc:picChg>
        <pc:picChg chg="del">
          <ac:chgData name="Trang Ha" userId="270efafb50020bd6" providerId="LiveId" clId="{101E20BB-D6A1-43D6-BDDA-E9EB3D460AA0}" dt="2022-06-30T22:50:38.521" v="833" actId="478"/>
          <ac:picMkLst>
            <pc:docMk/>
            <pc:sldMk cId="3332805865" sldId="433"/>
            <ac:picMk id="6" creationId="{00000000-0000-0000-0000-000000000000}"/>
          </ac:picMkLst>
        </pc:picChg>
        <pc:picChg chg="del">
          <ac:chgData name="Trang Ha" userId="270efafb50020bd6" providerId="LiveId" clId="{101E20BB-D6A1-43D6-BDDA-E9EB3D460AA0}" dt="2022-06-30T22:50:39.871" v="834" actId="478"/>
          <ac:picMkLst>
            <pc:docMk/>
            <pc:sldMk cId="3332805865" sldId="433"/>
            <ac:picMk id="7" creationId="{00000000-0000-0000-0000-000000000000}"/>
          </ac:picMkLst>
        </pc:picChg>
      </pc:sldChg>
      <pc:sldChg chg="addSp delSp modSp mod">
        <pc:chgData name="Trang Ha" userId="270efafb50020bd6" providerId="LiveId" clId="{101E20BB-D6A1-43D6-BDDA-E9EB3D460AA0}" dt="2022-06-30T23:41:16.716" v="1759" actId="9405"/>
        <pc:sldMkLst>
          <pc:docMk/>
          <pc:sldMk cId="1636936384" sldId="434"/>
        </pc:sldMkLst>
        <pc:spChg chg="mod">
          <ac:chgData name="Trang Ha" userId="270efafb50020bd6" providerId="LiveId" clId="{101E20BB-D6A1-43D6-BDDA-E9EB3D460AA0}" dt="2022-06-30T22:52:01.474" v="909" actId="20577"/>
          <ac:spMkLst>
            <pc:docMk/>
            <pc:sldMk cId="1636936384" sldId="434"/>
            <ac:spMk id="10" creationId="{00000000-0000-0000-0000-000000000000}"/>
          </ac:spMkLst>
        </pc:spChg>
        <pc:spChg chg="mod">
          <ac:chgData name="Trang Ha" userId="270efafb50020bd6" providerId="LiveId" clId="{101E20BB-D6A1-43D6-BDDA-E9EB3D460AA0}" dt="2022-06-30T22:51:17.406" v="876" actId="1076"/>
          <ac:spMkLst>
            <pc:docMk/>
            <pc:sldMk cId="1636936384" sldId="434"/>
            <ac:spMk id="19" creationId="{00000000-0000-0000-0000-000000000000}"/>
          </ac:spMkLst>
        </pc:spChg>
        <pc:spChg chg="mod">
          <ac:chgData name="Trang Ha" userId="270efafb50020bd6" providerId="LiveId" clId="{101E20BB-D6A1-43D6-BDDA-E9EB3D460AA0}" dt="2022-06-30T23:14:32.453" v="1256" actId="1076"/>
          <ac:spMkLst>
            <pc:docMk/>
            <pc:sldMk cId="1636936384" sldId="434"/>
            <ac:spMk id="20" creationId="{00000000-0000-0000-0000-000000000000}"/>
          </ac:spMkLst>
        </pc:spChg>
        <pc:spChg chg="del">
          <ac:chgData name="Trang Ha" userId="270efafb50020bd6" providerId="LiveId" clId="{101E20BB-D6A1-43D6-BDDA-E9EB3D460AA0}" dt="2022-06-30T22:52:16.871" v="911" actId="478"/>
          <ac:spMkLst>
            <pc:docMk/>
            <pc:sldMk cId="1636936384" sldId="434"/>
            <ac:spMk id="21" creationId="{00000000-0000-0000-0000-000000000000}"/>
          </ac:spMkLst>
        </pc:spChg>
        <pc:grpChg chg="add del mod">
          <ac:chgData name="Trang Ha" userId="270efafb50020bd6" providerId="LiveId" clId="{101E20BB-D6A1-43D6-BDDA-E9EB3D460AA0}" dt="2022-06-30T23:14:14.309" v="1253" actId="14100"/>
          <ac:grpSpMkLst>
            <pc:docMk/>
            <pc:sldMk cId="1636936384" sldId="434"/>
            <ac:grpSpMk id="5" creationId="{00000000-0000-0000-0000-000000000000}"/>
          </ac:grpSpMkLst>
        </pc:grpChg>
        <pc:picChg chg="add mod modCrop">
          <ac:chgData name="Trang Ha" userId="270efafb50020bd6" providerId="LiveId" clId="{101E20BB-D6A1-43D6-BDDA-E9EB3D460AA0}" dt="2022-06-30T23:14:24.573" v="1255" actId="1076"/>
          <ac:picMkLst>
            <pc:docMk/>
            <pc:sldMk cId="1636936384" sldId="434"/>
            <ac:picMk id="3" creationId="{47FC0617-25D0-53C0-2396-BA0607AA087F}"/>
          </ac:picMkLst>
        </pc:picChg>
        <pc:picChg chg="del">
          <ac:chgData name="Trang Ha" userId="270efafb50020bd6" providerId="LiveId" clId="{101E20BB-D6A1-43D6-BDDA-E9EB3D460AA0}" dt="2022-06-30T22:52:05.984" v="910" actId="478"/>
          <ac:picMkLst>
            <pc:docMk/>
            <pc:sldMk cId="1636936384" sldId="434"/>
            <ac:picMk id="1028" creationId="{00000000-0000-0000-0000-000000000000}"/>
          </ac:picMkLst>
        </pc:picChg>
        <pc:inkChg chg="add">
          <ac:chgData name="Trang Ha" userId="270efafb50020bd6" providerId="LiveId" clId="{101E20BB-D6A1-43D6-BDDA-E9EB3D460AA0}" dt="2022-06-30T23:41:16.716" v="1759" actId="9405"/>
          <ac:inkMkLst>
            <pc:docMk/>
            <pc:sldMk cId="1636936384" sldId="434"/>
            <ac:inkMk id="6" creationId="{49EA6757-D3C4-A8BE-52DC-E01A2986CF61}"/>
          </ac:inkMkLst>
        </pc:inkChg>
      </pc:sldChg>
      <pc:sldChg chg="addSp delSp modSp mod">
        <pc:chgData name="Trang Ha" userId="270efafb50020bd6" providerId="LiveId" clId="{101E20BB-D6A1-43D6-BDDA-E9EB3D460AA0}" dt="2022-07-01T00:08:25.791" v="1930" actId="1076"/>
        <pc:sldMkLst>
          <pc:docMk/>
          <pc:sldMk cId="1650289125" sldId="435"/>
        </pc:sldMkLst>
        <pc:spChg chg="mod topLvl">
          <ac:chgData name="Trang Ha" userId="270efafb50020bd6" providerId="LiveId" clId="{101E20BB-D6A1-43D6-BDDA-E9EB3D460AA0}" dt="2022-06-30T23:20:31.194" v="1463" actId="207"/>
          <ac:spMkLst>
            <pc:docMk/>
            <pc:sldMk cId="1650289125" sldId="435"/>
            <ac:spMk id="10" creationId="{00000000-0000-0000-0000-000000000000}"/>
          </ac:spMkLst>
        </pc:spChg>
        <pc:spChg chg="add">
          <ac:chgData name="Trang Ha" userId="270efafb50020bd6" providerId="LiveId" clId="{101E20BB-D6A1-43D6-BDDA-E9EB3D460AA0}" dt="2022-06-30T23:29:12.410" v="1536" actId="11529"/>
          <ac:spMkLst>
            <pc:docMk/>
            <pc:sldMk cId="1650289125" sldId="435"/>
            <ac:spMk id="11" creationId="{F428D07B-2A90-1656-5EEC-9CB69FB5AEB8}"/>
          </ac:spMkLst>
        </pc:spChg>
        <pc:spChg chg="add mod">
          <ac:chgData name="Trang Ha" userId="270efafb50020bd6" providerId="LiveId" clId="{101E20BB-D6A1-43D6-BDDA-E9EB3D460AA0}" dt="2022-07-01T00:08:25.791" v="1930" actId="1076"/>
          <ac:spMkLst>
            <pc:docMk/>
            <pc:sldMk cId="1650289125" sldId="435"/>
            <ac:spMk id="12" creationId="{62794F0F-DE6A-8978-BB5E-ED2E1FDD630D}"/>
          </ac:spMkLst>
        </pc:spChg>
        <pc:spChg chg="add mod">
          <ac:chgData name="Trang Ha" userId="270efafb50020bd6" providerId="LiveId" clId="{101E20BB-D6A1-43D6-BDDA-E9EB3D460AA0}" dt="2022-07-01T00:08:14.167" v="1928" actId="1076"/>
          <ac:spMkLst>
            <pc:docMk/>
            <pc:sldMk cId="1650289125" sldId="435"/>
            <ac:spMk id="13" creationId="{47006DEA-51F9-7126-7B70-594020B34FCD}"/>
          </ac:spMkLst>
        </pc:spChg>
        <pc:spChg chg="mod">
          <ac:chgData name="Trang Ha" userId="270efafb50020bd6" providerId="LiveId" clId="{101E20BB-D6A1-43D6-BDDA-E9EB3D460AA0}" dt="2022-06-30T23:22:57.961" v="1518" actId="14100"/>
          <ac:spMkLst>
            <pc:docMk/>
            <pc:sldMk cId="1650289125" sldId="435"/>
            <ac:spMk id="19" creationId="{00000000-0000-0000-0000-000000000000}"/>
          </ac:spMkLst>
        </pc:spChg>
        <pc:spChg chg="del mod">
          <ac:chgData name="Trang Ha" userId="270efafb50020bd6" providerId="LiveId" clId="{101E20BB-D6A1-43D6-BDDA-E9EB3D460AA0}" dt="2022-06-30T23:16:08.550" v="1261" actId="478"/>
          <ac:spMkLst>
            <pc:docMk/>
            <pc:sldMk cId="1650289125" sldId="435"/>
            <ac:spMk id="20" creationId="{00000000-0000-0000-0000-000000000000}"/>
          </ac:spMkLst>
        </pc:spChg>
        <pc:spChg chg="del">
          <ac:chgData name="Trang Ha" userId="270efafb50020bd6" providerId="LiveId" clId="{101E20BB-D6A1-43D6-BDDA-E9EB3D460AA0}" dt="2022-06-30T23:16:06.140" v="1260" actId="478"/>
          <ac:spMkLst>
            <pc:docMk/>
            <pc:sldMk cId="1650289125" sldId="435"/>
            <ac:spMk id="21" creationId="{00000000-0000-0000-0000-000000000000}"/>
          </ac:spMkLst>
        </pc:spChg>
        <pc:spChg chg="add mod">
          <ac:chgData name="Trang Ha" userId="270efafb50020bd6" providerId="LiveId" clId="{101E20BB-D6A1-43D6-BDDA-E9EB3D460AA0}" dt="2022-07-01T00:06:37.780" v="1921" actId="1076"/>
          <ac:spMkLst>
            <pc:docMk/>
            <pc:sldMk cId="1650289125" sldId="435"/>
            <ac:spMk id="24" creationId="{F75D3FF4-DC2D-4975-6EA9-202697833078}"/>
          </ac:spMkLst>
        </pc:spChg>
        <pc:spChg chg="add mod">
          <ac:chgData name="Trang Ha" userId="270efafb50020bd6" providerId="LiveId" clId="{101E20BB-D6A1-43D6-BDDA-E9EB3D460AA0}" dt="2022-07-01T00:06:43.003" v="1922" actId="1076"/>
          <ac:spMkLst>
            <pc:docMk/>
            <pc:sldMk cId="1650289125" sldId="435"/>
            <ac:spMk id="25" creationId="{0B6F49FD-96F8-976C-E136-EAC293BE9D2E}"/>
          </ac:spMkLst>
        </pc:spChg>
        <pc:spChg chg="add del mod">
          <ac:chgData name="Trang Ha" userId="270efafb50020bd6" providerId="LiveId" clId="{101E20BB-D6A1-43D6-BDDA-E9EB3D460AA0}" dt="2022-06-30T23:37:58.189" v="1736" actId="478"/>
          <ac:spMkLst>
            <pc:docMk/>
            <pc:sldMk cId="1650289125" sldId="435"/>
            <ac:spMk id="26" creationId="{B1E894B7-C626-419D-62C7-8918C622CE0B}"/>
          </ac:spMkLst>
        </pc:spChg>
        <pc:grpChg chg="del">
          <ac:chgData name="Trang Ha" userId="270efafb50020bd6" providerId="LiveId" clId="{101E20BB-D6A1-43D6-BDDA-E9EB3D460AA0}" dt="2022-06-30T23:17:08.743" v="1310" actId="478"/>
          <ac:grpSpMkLst>
            <pc:docMk/>
            <pc:sldMk cId="1650289125" sldId="435"/>
            <ac:grpSpMk id="5" creationId="{00000000-0000-0000-0000-000000000000}"/>
          </ac:grpSpMkLst>
        </pc:grpChg>
        <pc:picChg chg="add del mod">
          <ac:chgData name="Trang Ha" userId="270efafb50020bd6" providerId="LiveId" clId="{101E20BB-D6A1-43D6-BDDA-E9EB3D460AA0}" dt="2022-06-30T23:26:08.731" v="1520" actId="478"/>
          <ac:picMkLst>
            <pc:docMk/>
            <pc:sldMk cId="1650289125" sldId="435"/>
            <ac:picMk id="3" creationId="{4C1C75FC-4169-E8B1-EB92-83BD31B8BEAC}"/>
          </ac:picMkLst>
        </pc:picChg>
        <pc:picChg chg="add del mod">
          <ac:chgData name="Trang Ha" userId="270efafb50020bd6" providerId="LiveId" clId="{101E20BB-D6A1-43D6-BDDA-E9EB3D460AA0}" dt="2022-06-30T23:28:06.952" v="1527" actId="478"/>
          <ac:picMkLst>
            <pc:docMk/>
            <pc:sldMk cId="1650289125" sldId="435"/>
            <ac:picMk id="7" creationId="{0313ACE6-3DC8-B486-3F1E-11FFA01B7DA6}"/>
          </ac:picMkLst>
        </pc:picChg>
        <pc:picChg chg="add mod">
          <ac:chgData name="Trang Ha" userId="270efafb50020bd6" providerId="LiveId" clId="{101E20BB-D6A1-43D6-BDDA-E9EB3D460AA0}" dt="2022-07-01T00:06:34.054" v="1920" actId="1076"/>
          <ac:picMkLst>
            <pc:docMk/>
            <pc:sldMk cId="1650289125" sldId="435"/>
            <ac:picMk id="9" creationId="{FF7256D2-A575-F7A6-4E3B-FAEF6EC22EF4}"/>
          </ac:picMkLst>
        </pc:picChg>
        <pc:picChg chg="add del mod">
          <ac:chgData name="Trang Ha" userId="270efafb50020bd6" providerId="LiveId" clId="{101E20BB-D6A1-43D6-BDDA-E9EB3D460AA0}" dt="2022-06-30T23:32:45.118" v="1686" actId="478"/>
          <ac:picMkLst>
            <pc:docMk/>
            <pc:sldMk cId="1650289125" sldId="435"/>
            <ac:picMk id="22" creationId="{7CCBC1F4-6DC9-1620-18C6-709495A00685}"/>
          </ac:picMkLst>
        </pc:picChg>
        <pc:picChg chg="del">
          <ac:chgData name="Trang Ha" userId="270efafb50020bd6" providerId="LiveId" clId="{101E20BB-D6A1-43D6-BDDA-E9EB3D460AA0}" dt="2022-06-30T23:15:59.216" v="1257" actId="478"/>
          <ac:picMkLst>
            <pc:docMk/>
            <pc:sldMk cId="1650289125" sldId="435"/>
            <ac:picMk id="1028" creationId="{00000000-0000-0000-0000-000000000000}"/>
          </ac:picMkLst>
        </pc:picChg>
        <pc:inkChg chg="add mod">
          <ac:chgData name="Trang Ha" userId="270efafb50020bd6" providerId="LiveId" clId="{101E20BB-D6A1-43D6-BDDA-E9EB3D460AA0}" dt="2022-06-30T23:46:22.868" v="1854" actId="1076"/>
          <ac:inkMkLst>
            <pc:docMk/>
            <pc:sldMk cId="1650289125" sldId="435"/>
            <ac:inkMk id="2" creationId="{9C6B0476-6A98-E285-CB97-A0C5A1B98D6A}"/>
          </ac:inkMkLst>
        </pc:inkChg>
        <pc:inkChg chg="add">
          <ac:chgData name="Trang Ha" userId="270efafb50020bd6" providerId="LiveId" clId="{101E20BB-D6A1-43D6-BDDA-E9EB3D460AA0}" dt="2022-06-30T23:45:32.111" v="1837" actId="9405"/>
          <ac:inkMkLst>
            <pc:docMk/>
            <pc:sldMk cId="1650289125" sldId="435"/>
            <ac:inkMk id="3" creationId="{BFDE7011-AA6E-8877-01F7-0AA97401FC36}"/>
          </ac:inkMkLst>
        </pc:inkChg>
        <pc:inkChg chg="add">
          <ac:chgData name="Trang Ha" userId="270efafb50020bd6" providerId="LiveId" clId="{101E20BB-D6A1-43D6-BDDA-E9EB3D460AA0}" dt="2022-06-30T23:45:32.691" v="1838" actId="9405"/>
          <ac:inkMkLst>
            <pc:docMk/>
            <pc:sldMk cId="1650289125" sldId="435"/>
            <ac:inkMk id="4" creationId="{72675321-8FA5-1373-F8B1-C31B036C83C5}"/>
          </ac:inkMkLst>
        </pc:inkChg>
        <pc:inkChg chg="add">
          <ac:chgData name="Trang Ha" userId="270efafb50020bd6" providerId="LiveId" clId="{101E20BB-D6A1-43D6-BDDA-E9EB3D460AA0}" dt="2022-06-30T23:45:33.159" v="1839" actId="9405"/>
          <ac:inkMkLst>
            <pc:docMk/>
            <pc:sldMk cId="1650289125" sldId="435"/>
            <ac:inkMk id="5" creationId="{E39AAF36-3AA5-68FD-947E-32424D93DEB1}"/>
          </ac:inkMkLst>
        </pc:inkChg>
        <pc:inkChg chg="add">
          <ac:chgData name="Trang Ha" userId="270efafb50020bd6" providerId="LiveId" clId="{101E20BB-D6A1-43D6-BDDA-E9EB3D460AA0}" dt="2022-06-30T23:45:33.707" v="1840" actId="9405"/>
          <ac:inkMkLst>
            <pc:docMk/>
            <pc:sldMk cId="1650289125" sldId="435"/>
            <ac:inkMk id="6" creationId="{031F6AD9-CC6D-C20E-71BB-DCAD48D78818}"/>
          </ac:inkMkLst>
        </pc:inkChg>
        <pc:inkChg chg="add">
          <ac:chgData name="Trang Ha" userId="270efafb50020bd6" providerId="LiveId" clId="{101E20BB-D6A1-43D6-BDDA-E9EB3D460AA0}" dt="2022-06-30T23:45:34.181" v="1841" actId="9405"/>
          <ac:inkMkLst>
            <pc:docMk/>
            <pc:sldMk cId="1650289125" sldId="435"/>
            <ac:inkMk id="7" creationId="{4663A83B-6307-084E-91A6-97BF771D88D0}"/>
          </ac:inkMkLst>
        </pc:inkChg>
        <pc:inkChg chg="add">
          <ac:chgData name="Trang Ha" userId="270efafb50020bd6" providerId="LiveId" clId="{101E20BB-D6A1-43D6-BDDA-E9EB3D460AA0}" dt="2022-06-30T23:45:37.969" v="1842" actId="9405"/>
          <ac:inkMkLst>
            <pc:docMk/>
            <pc:sldMk cId="1650289125" sldId="435"/>
            <ac:inkMk id="8" creationId="{B344A907-C6AC-C03F-6F54-3C55302D1E10}"/>
          </ac:inkMkLst>
        </pc:inkChg>
        <pc:inkChg chg="add">
          <ac:chgData name="Trang Ha" userId="270efafb50020bd6" providerId="LiveId" clId="{101E20BB-D6A1-43D6-BDDA-E9EB3D460AA0}" dt="2022-06-30T23:45:38.473" v="1843" actId="9405"/>
          <ac:inkMkLst>
            <pc:docMk/>
            <pc:sldMk cId="1650289125" sldId="435"/>
            <ac:inkMk id="20" creationId="{E39D7234-F3D4-5658-3FC9-8946A3F298EB}"/>
          </ac:inkMkLst>
        </pc:inkChg>
        <pc:inkChg chg="add del">
          <ac:chgData name="Trang Ha" userId="270efafb50020bd6" providerId="LiveId" clId="{101E20BB-D6A1-43D6-BDDA-E9EB3D460AA0}" dt="2022-06-30T23:45:43.281" v="1847" actId="9405"/>
          <ac:inkMkLst>
            <pc:docMk/>
            <pc:sldMk cId="1650289125" sldId="435"/>
            <ac:inkMk id="21" creationId="{2D738A93-DB98-55B4-9827-02C5B7611422}"/>
          </ac:inkMkLst>
        </pc:inkChg>
        <pc:inkChg chg="add del">
          <ac:chgData name="Trang Ha" userId="270efafb50020bd6" providerId="LiveId" clId="{101E20BB-D6A1-43D6-BDDA-E9EB3D460AA0}" dt="2022-06-30T23:45:42.037" v="1846" actId="9405"/>
          <ac:inkMkLst>
            <pc:docMk/>
            <pc:sldMk cId="1650289125" sldId="435"/>
            <ac:inkMk id="22" creationId="{4361DDF2-A613-BAED-6DD7-967B845F42AE}"/>
          </ac:inkMkLst>
        </pc:inkChg>
        <pc:inkChg chg="add del">
          <ac:chgData name="Trang Ha" userId="270efafb50020bd6" providerId="LiveId" clId="{101E20BB-D6A1-43D6-BDDA-E9EB3D460AA0}" dt="2022-06-30T23:46:11.365" v="1853" actId="478"/>
          <ac:inkMkLst>
            <pc:docMk/>
            <pc:sldMk cId="1650289125" sldId="435"/>
            <ac:inkMk id="23" creationId="{D8FE698F-BDF9-7789-F91A-1D5CD7ED3146}"/>
          </ac:inkMkLst>
        </pc:inkChg>
        <pc:inkChg chg="add">
          <ac:chgData name="Trang Ha" userId="270efafb50020bd6" providerId="LiveId" clId="{101E20BB-D6A1-43D6-BDDA-E9EB3D460AA0}" dt="2022-06-30T23:45:45.515" v="1848" actId="9405"/>
          <ac:inkMkLst>
            <pc:docMk/>
            <pc:sldMk cId="1650289125" sldId="435"/>
            <ac:inkMk id="26" creationId="{9729AEB8-9A35-E188-D8EE-3DF37A2D41DA}"/>
          </ac:inkMkLst>
        </pc:inkChg>
        <pc:inkChg chg="add">
          <ac:chgData name="Trang Ha" userId="270efafb50020bd6" providerId="LiveId" clId="{101E20BB-D6A1-43D6-BDDA-E9EB3D460AA0}" dt="2022-06-30T23:39:30.444" v="1744" actId="9405"/>
          <ac:inkMkLst>
            <pc:docMk/>
            <pc:sldMk cId="1650289125" sldId="435"/>
            <ac:inkMk id="27" creationId="{3F742065-99D7-E0D5-8DE3-97F5FEA2971D}"/>
          </ac:inkMkLst>
        </pc:inkChg>
        <pc:inkChg chg="add">
          <ac:chgData name="Trang Ha" userId="270efafb50020bd6" providerId="LiveId" clId="{101E20BB-D6A1-43D6-BDDA-E9EB3D460AA0}" dt="2022-06-30T23:39:56.995" v="1745" actId="9405"/>
          <ac:inkMkLst>
            <pc:docMk/>
            <pc:sldMk cId="1650289125" sldId="435"/>
            <ac:inkMk id="28" creationId="{A5D46E35-F4CF-7B41-6A61-047485339CB2}"/>
          </ac:inkMkLst>
        </pc:inkChg>
        <pc:inkChg chg="add mod">
          <ac:chgData name="Trang Ha" userId="270efafb50020bd6" providerId="LiveId" clId="{101E20BB-D6A1-43D6-BDDA-E9EB3D460AA0}" dt="2022-06-30T23:44:44.010" v="1835" actId="1076"/>
          <ac:inkMkLst>
            <pc:docMk/>
            <pc:sldMk cId="1650289125" sldId="435"/>
            <ac:inkMk id="29" creationId="{8526B999-A7DB-1F44-3287-83D0129DD3EB}"/>
          </ac:inkMkLst>
        </pc:inkChg>
        <pc:inkChg chg="add">
          <ac:chgData name="Trang Ha" userId="270efafb50020bd6" providerId="LiveId" clId="{101E20BB-D6A1-43D6-BDDA-E9EB3D460AA0}" dt="2022-06-30T23:40:01.852" v="1747" actId="9405"/>
          <ac:inkMkLst>
            <pc:docMk/>
            <pc:sldMk cId="1650289125" sldId="435"/>
            <ac:inkMk id="30" creationId="{4FB50C48-4549-5BA1-5184-CDA665978485}"/>
          </ac:inkMkLst>
        </pc:inkChg>
        <pc:inkChg chg="add mod">
          <ac:chgData name="Trang Ha" userId="270efafb50020bd6" providerId="LiveId" clId="{101E20BB-D6A1-43D6-BDDA-E9EB3D460AA0}" dt="2022-07-01T00:05:21.751" v="1909" actId="1076"/>
          <ac:inkMkLst>
            <pc:docMk/>
            <pc:sldMk cId="1650289125" sldId="435"/>
            <ac:inkMk id="31" creationId="{9E75220A-DFD9-D7C0-97E7-448A64A672EC}"/>
          </ac:inkMkLst>
        </pc:inkChg>
        <pc:inkChg chg="add">
          <ac:chgData name="Trang Ha" userId="270efafb50020bd6" providerId="LiveId" clId="{101E20BB-D6A1-43D6-BDDA-E9EB3D460AA0}" dt="2022-06-30T23:40:03.519" v="1749" actId="9405"/>
          <ac:inkMkLst>
            <pc:docMk/>
            <pc:sldMk cId="1650289125" sldId="435"/>
            <ac:inkMk id="32" creationId="{ECA11D62-B6EB-A46A-21A4-1E14EFD422E1}"/>
          </ac:inkMkLst>
        </pc:inkChg>
        <pc:inkChg chg="add">
          <ac:chgData name="Trang Ha" userId="270efafb50020bd6" providerId="LiveId" clId="{101E20BB-D6A1-43D6-BDDA-E9EB3D460AA0}" dt="2022-06-30T23:40:58.952" v="1750" actId="9405"/>
          <ac:inkMkLst>
            <pc:docMk/>
            <pc:sldMk cId="1650289125" sldId="435"/>
            <ac:inkMk id="33" creationId="{1C5E569B-20B8-0ADE-84E7-0101CEAD4603}"/>
          </ac:inkMkLst>
        </pc:inkChg>
        <pc:inkChg chg="add">
          <ac:chgData name="Trang Ha" userId="270efafb50020bd6" providerId="LiveId" clId="{101E20BB-D6A1-43D6-BDDA-E9EB3D460AA0}" dt="2022-06-30T23:41:03.497" v="1751" actId="9405"/>
          <ac:inkMkLst>
            <pc:docMk/>
            <pc:sldMk cId="1650289125" sldId="435"/>
            <ac:inkMk id="34" creationId="{D510FCFA-9E53-6A33-5EBC-FC1C0FDF6080}"/>
          </ac:inkMkLst>
        </pc:inkChg>
        <pc:inkChg chg="add">
          <ac:chgData name="Trang Ha" userId="270efafb50020bd6" providerId="LiveId" clId="{101E20BB-D6A1-43D6-BDDA-E9EB3D460AA0}" dt="2022-06-30T23:41:04.043" v="1752" actId="9405"/>
          <ac:inkMkLst>
            <pc:docMk/>
            <pc:sldMk cId="1650289125" sldId="435"/>
            <ac:inkMk id="35" creationId="{3FDB4076-9B61-4C6B-0A5D-79741DDA763F}"/>
          </ac:inkMkLst>
        </pc:inkChg>
        <pc:inkChg chg="add">
          <ac:chgData name="Trang Ha" userId="270efafb50020bd6" providerId="LiveId" clId="{101E20BB-D6A1-43D6-BDDA-E9EB3D460AA0}" dt="2022-06-30T23:41:04.371" v="1753" actId="9405"/>
          <ac:inkMkLst>
            <pc:docMk/>
            <pc:sldMk cId="1650289125" sldId="435"/>
            <ac:inkMk id="36" creationId="{6260C549-F363-B89C-435A-66476D62E0B3}"/>
          </ac:inkMkLst>
        </pc:inkChg>
        <pc:inkChg chg="add">
          <ac:chgData name="Trang Ha" userId="270efafb50020bd6" providerId="LiveId" clId="{101E20BB-D6A1-43D6-BDDA-E9EB3D460AA0}" dt="2022-06-30T23:41:05.516" v="1754" actId="9405"/>
          <ac:inkMkLst>
            <pc:docMk/>
            <pc:sldMk cId="1650289125" sldId="435"/>
            <ac:inkMk id="37" creationId="{5B6D4D1B-E4B5-994C-3129-4B803D883F90}"/>
          </ac:inkMkLst>
        </pc:inkChg>
        <pc:inkChg chg="add">
          <ac:chgData name="Trang Ha" userId="270efafb50020bd6" providerId="LiveId" clId="{101E20BB-D6A1-43D6-BDDA-E9EB3D460AA0}" dt="2022-06-30T23:41:05.880" v="1755" actId="9405"/>
          <ac:inkMkLst>
            <pc:docMk/>
            <pc:sldMk cId="1650289125" sldId="435"/>
            <ac:inkMk id="38" creationId="{2E8B2E3D-F9A0-29A1-AD34-9D3BEEA7DF60}"/>
          </ac:inkMkLst>
        </pc:inkChg>
        <pc:inkChg chg="add">
          <ac:chgData name="Trang Ha" userId="270efafb50020bd6" providerId="LiveId" clId="{101E20BB-D6A1-43D6-BDDA-E9EB3D460AA0}" dt="2022-06-30T23:41:12.154" v="1756" actId="9405"/>
          <ac:inkMkLst>
            <pc:docMk/>
            <pc:sldMk cId="1650289125" sldId="435"/>
            <ac:inkMk id="39" creationId="{833BB803-F45D-6F39-52F0-F5EBB28932E6}"/>
          </ac:inkMkLst>
        </pc:inkChg>
        <pc:inkChg chg="add">
          <ac:chgData name="Trang Ha" userId="270efafb50020bd6" providerId="LiveId" clId="{101E20BB-D6A1-43D6-BDDA-E9EB3D460AA0}" dt="2022-06-30T23:41:13.470" v="1757" actId="9405"/>
          <ac:inkMkLst>
            <pc:docMk/>
            <pc:sldMk cId="1650289125" sldId="435"/>
            <ac:inkMk id="40" creationId="{EB2CD41F-B713-A8F9-6422-4B32140952D2}"/>
          </ac:inkMkLst>
        </pc:inkChg>
        <pc:inkChg chg="add">
          <ac:chgData name="Trang Ha" userId="270efafb50020bd6" providerId="LiveId" clId="{101E20BB-D6A1-43D6-BDDA-E9EB3D460AA0}" dt="2022-06-30T23:41:13.943" v="1758" actId="9405"/>
          <ac:inkMkLst>
            <pc:docMk/>
            <pc:sldMk cId="1650289125" sldId="435"/>
            <ac:inkMk id="41" creationId="{B2D6E1C2-A92F-F55F-5E4D-5EA88DB86FFB}"/>
          </ac:inkMkLst>
        </pc:inkChg>
        <pc:inkChg chg="add">
          <ac:chgData name="Trang Ha" userId="270efafb50020bd6" providerId="LiveId" clId="{101E20BB-D6A1-43D6-BDDA-E9EB3D460AA0}" dt="2022-06-30T23:41:18.367" v="1760" actId="9405"/>
          <ac:inkMkLst>
            <pc:docMk/>
            <pc:sldMk cId="1650289125" sldId="435"/>
            <ac:inkMk id="42" creationId="{E64EEBFC-A1B4-3F15-514C-C5C684D541A3}"/>
          </ac:inkMkLst>
        </pc:inkChg>
        <pc:inkChg chg="add">
          <ac:chgData name="Trang Ha" userId="270efafb50020bd6" providerId="LiveId" clId="{101E20BB-D6A1-43D6-BDDA-E9EB3D460AA0}" dt="2022-06-30T23:41:18.723" v="1761" actId="9405"/>
          <ac:inkMkLst>
            <pc:docMk/>
            <pc:sldMk cId="1650289125" sldId="435"/>
            <ac:inkMk id="43" creationId="{4E5C7A61-A6CD-57DA-C623-24DC7706799F}"/>
          </ac:inkMkLst>
        </pc:inkChg>
        <pc:inkChg chg="add">
          <ac:chgData name="Trang Ha" userId="270efafb50020bd6" providerId="LiveId" clId="{101E20BB-D6A1-43D6-BDDA-E9EB3D460AA0}" dt="2022-06-30T23:41:19.645" v="1762" actId="9405"/>
          <ac:inkMkLst>
            <pc:docMk/>
            <pc:sldMk cId="1650289125" sldId="435"/>
            <ac:inkMk id="44" creationId="{6665AC10-D5B0-C40D-77EA-1406679B814D}"/>
          </ac:inkMkLst>
        </pc:inkChg>
        <pc:inkChg chg="add">
          <ac:chgData name="Trang Ha" userId="270efafb50020bd6" providerId="LiveId" clId="{101E20BB-D6A1-43D6-BDDA-E9EB3D460AA0}" dt="2022-06-30T23:41:19.990" v="1763" actId="9405"/>
          <ac:inkMkLst>
            <pc:docMk/>
            <pc:sldMk cId="1650289125" sldId="435"/>
            <ac:inkMk id="45" creationId="{A290B123-BEE3-E035-BEC7-B7D1DAE17090}"/>
          </ac:inkMkLst>
        </pc:inkChg>
        <pc:inkChg chg="add">
          <ac:chgData name="Trang Ha" userId="270efafb50020bd6" providerId="LiveId" clId="{101E20BB-D6A1-43D6-BDDA-E9EB3D460AA0}" dt="2022-06-30T23:41:20.536" v="1764" actId="9405"/>
          <ac:inkMkLst>
            <pc:docMk/>
            <pc:sldMk cId="1650289125" sldId="435"/>
            <ac:inkMk id="46" creationId="{888DB86F-DA8E-F620-5F88-F7D6F9CBB1FD}"/>
          </ac:inkMkLst>
        </pc:inkChg>
        <pc:inkChg chg="add">
          <ac:chgData name="Trang Ha" userId="270efafb50020bd6" providerId="LiveId" clId="{101E20BB-D6A1-43D6-BDDA-E9EB3D460AA0}" dt="2022-06-30T23:41:22.923" v="1765" actId="9405"/>
          <ac:inkMkLst>
            <pc:docMk/>
            <pc:sldMk cId="1650289125" sldId="435"/>
            <ac:inkMk id="47" creationId="{D5D346BD-CAE6-E7F3-14E4-9200516D7F54}"/>
          </ac:inkMkLst>
        </pc:inkChg>
        <pc:inkChg chg="add">
          <ac:chgData name="Trang Ha" userId="270efafb50020bd6" providerId="LiveId" clId="{101E20BB-D6A1-43D6-BDDA-E9EB3D460AA0}" dt="2022-06-30T23:41:25.454" v="1766" actId="9405"/>
          <ac:inkMkLst>
            <pc:docMk/>
            <pc:sldMk cId="1650289125" sldId="435"/>
            <ac:inkMk id="48" creationId="{25B8A93C-6997-CAEE-2515-5D1E15585E21}"/>
          </ac:inkMkLst>
        </pc:inkChg>
        <pc:inkChg chg="add">
          <ac:chgData name="Trang Ha" userId="270efafb50020bd6" providerId="LiveId" clId="{101E20BB-D6A1-43D6-BDDA-E9EB3D460AA0}" dt="2022-06-30T23:41:27.362" v="1767" actId="9405"/>
          <ac:inkMkLst>
            <pc:docMk/>
            <pc:sldMk cId="1650289125" sldId="435"/>
            <ac:inkMk id="49" creationId="{490284C1-F6A6-DC27-7AF1-F62FA6472CCA}"/>
          </ac:inkMkLst>
        </pc:inkChg>
        <pc:inkChg chg="add">
          <ac:chgData name="Trang Ha" userId="270efafb50020bd6" providerId="LiveId" clId="{101E20BB-D6A1-43D6-BDDA-E9EB3D460AA0}" dt="2022-06-30T23:41:43.388" v="1768" actId="9405"/>
          <ac:inkMkLst>
            <pc:docMk/>
            <pc:sldMk cId="1650289125" sldId="435"/>
            <ac:inkMk id="50" creationId="{C75D1F9F-0FC7-0400-D6DC-2EAA9639EC14}"/>
          </ac:inkMkLst>
        </pc:inkChg>
        <pc:inkChg chg="add">
          <ac:chgData name="Trang Ha" userId="270efafb50020bd6" providerId="LiveId" clId="{101E20BB-D6A1-43D6-BDDA-E9EB3D460AA0}" dt="2022-06-30T23:41:44.026" v="1769" actId="9405"/>
          <ac:inkMkLst>
            <pc:docMk/>
            <pc:sldMk cId="1650289125" sldId="435"/>
            <ac:inkMk id="51" creationId="{D97CD296-4E8E-3E2F-E539-539834A5EFB2}"/>
          </ac:inkMkLst>
        </pc:inkChg>
        <pc:inkChg chg="add">
          <ac:chgData name="Trang Ha" userId="270efafb50020bd6" providerId="LiveId" clId="{101E20BB-D6A1-43D6-BDDA-E9EB3D460AA0}" dt="2022-06-30T23:41:44.371" v="1770" actId="9405"/>
          <ac:inkMkLst>
            <pc:docMk/>
            <pc:sldMk cId="1650289125" sldId="435"/>
            <ac:inkMk id="52" creationId="{5520A7A3-D551-10A7-A369-FD304775169A}"/>
          </ac:inkMkLst>
        </pc:inkChg>
        <pc:inkChg chg="add">
          <ac:chgData name="Trang Ha" userId="270efafb50020bd6" providerId="LiveId" clId="{101E20BB-D6A1-43D6-BDDA-E9EB3D460AA0}" dt="2022-06-30T23:41:44.795" v="1771" actId="9405"/>
          <ac:inkMkLst>
            <pc:docMk/>
            <pc:sldMk cId="1650289125" sldId="435"/>
            <ac:inkMk id="53" creationId="{A3B7F545-4439-94DB-C2C1-EAD9BC8D4B62}"/>
          </ac:inkMkLst>
        </pc:inkChg>
        <pc:inkChg chg="add">
          <ac:chgData name="Trang Ha" userId="270efafb50020bd6" providerId="LiveId" clId="{101E20BB-D6A1-43D6-BDDA-E9EB3D460AA0}" dt="2022-06-30T23:41:45.153" v="1772" actId="9405"/>
          <ac:inkMkLst>
            <pc:docMk/>
            <pc:sldMk cId="1650289125" sldId="435"/>
            <ac:inkMk id="54" creationId="{5F90A417-C84D-5C2B-B3E7-3EBC376284C1}"/>
          </ac:inkMkLst>
        </pc:inkChg>
        <pc:inkChg chg="add">
          <ac:chgData name="Trang Ha" userId="270efafb50020bd6" providerId="LiveId" clId="{101E20BB-D6A1-43D6-BDDA-E9EB3D460AA0}" dt="2022-06-30T23:41:50.277" v="1773" actId="9405"/>
          <ac:inkMkLst>
            <pc:docMk/>
            <pc:sldMk cId="1650289125" sldId="435"/>
            <ac:inkMk id="55" creationId="{48513B5D-B5E1-6796-0070-77B2456A5743}"/>
          </ac:inkMkLst>
        </pc:inkChg>
        <pc:inkChg chg="add">
          <ac:chgData name="Trang Ha" userId="270efafb50020bd6" providerId="LiveId" clId="{101E20BB-D6A1-43D6-BDDA-E9EB3D460AA0}" dt="2022-06-30T23:41:51.105" v="1774" actId="9405"/>
          <ac:inkMkLst>
            <pc:docMk/>
            <pc:sldMk cId="1650289125" sldId="435"/>
            <ac:inkMk id="56" creationId="{AD68F3C4-E24B-996A-3B4B-942BB7E4DB8B}"/>
          </ac:inkMkLst>
        </pc:inkChg>
        <pc:inkChg chg="add">
          <ac:chgData name="Trang Ha" userId="270efafb50020bd6" providerId="LiveId" clId="{101E20BB-D6A1-43D6-BDDA-E9EB3D460AA0}" dt="2022-06-30T23:42:09.805" v="1775" actId="9405"/>
          <ac:inkMkLst>
            <pc:docMk/>
            <pc:sldMk cId="1650289125" sldId="435"/>
            <ac:inkMk id="57" creationId="{FC28825A-FED8-F499-4183-EC5585561DDE}"/>
          </ac:inkMkLst>
        </pc:inkChg>
        <pc:inkChg chg="add">
          <ac:chgData name="Trang Ha" userId="270efafb50020bd6" providerId="LiveId" clId="{101E20BB-D6A1-43D6-BDDA-E9EB3D460AA0}" dt="2022-06-30T23:42:10.402" v="1776" actId="9405"/>
          <ac:inkMkLst>
            <pc:docMk/>
            <pc:sldMk cId="1650289125" sldId="435"/>
            <ac:inkMk id="58" creationId="{59DE6FE7-03F5-AC3C-E2B6-8D8E53632320}"/>
          </ac:inkMkLst>
        </pc:inkChg>
        <pc:inkChg chg="add">
          <ac:chgData name="Trang Ha" userId="270efafb50020bd6" providerId="LiveId" clId="{101E20BB-D6A1-43D6-BDDA-E9EB3D460AA0}" dt="2022-06-30T23:42:15.085" v="1777" actId="9405"/>
          <ac:inkMkLst>
            <pc:docMk/>
            <pc:sldMk cId="1650289125" sldId="435"/>
            <ac:inkMk id="59" creationId="{C904A738-008D-09E6-5F1E-8360D8A0C30C}"/>
          </ac:inkMkLst>
        </pc:inkChg>
        <pc:inkChg chg="add">
          <ac:chgData name="Trang Ha" userId="270efafb50020bd6" providerId="LiveId" clId="{101E20BB-D6A1-43D6-BDDA-E9EB3D460AA0}" dt="2022-06-30T23:42:15.614" v="1778" actId="9405"/>
          <ac:inkMkLst>
            <pc:docMk/>
            <pc:sldMk cId="1650289125" sldId="435"/>
            <ac:inkMk id="60" creationId="{9EE9FAE8-5821-8A6F-4491-7C646176D0A5}"/>
          </ac:inkMkLst>
        </pc:inkChg>
        <pc:inkChg chg="add">
          <ac:chgData name="Trang Ha" userId="270efafb50020bd6" providerId="LiveId" clId="{101E20BB-D6A1-43D6-BDDA-E9EB3D460AA0}" dt="2022-06-30T23:42:15.988" v="1779" actId="9405"/>
          <ac:inkMkLst>
            <pc:docMk/>
            <pc:sldMk cId="1650289125" sldId="435"/>
            <ac:inkMk id="61" creationId="{C7D7464A-C5DF-720E-638B-3B6A967381CA}"/>
          </ac:inkMkLst>
        </pc:inkChg>
        <pc:inkChg chg="add">
          <ac:chgData name="Trang Ha" userId="270efafb50020bd6" providerId="LiveId" clId="{101E20BB-D6A1-43D6-BDDA-E9EB3D460AA0}" dt="2022-06-30T23:42:16.630" v="1780" actId="9405"/>
          <ac:inkMkLst>
            <pc:docMk/>
            <pc:sldMk cId="1650289125" sldId="435"/>
            <ac:inkMk id="62" creationId="{5547FB70-5678-191D-090D-E42828C11B7D}"/>
          </ac:inkMkLst>
        </pc:inkChg>
        <pc:inkChg chg="add">
          <ac:chgData name="Trang Ha" userId="270efafb50020bd6" providerId="LiveId" clId="{101E20BB-D6A1-43D6-BDDA-E9EB3D460AA0}" dt="2022-06-30T23:45:45.936" v="1849" actId="9405"/>
          <ac:inkMkLst>
            <pc:docMk/>
            <pc:sldMk cId="1650289125" sldId="435"/>
            <ac:inkMk id="63" creationId="{A269C288-161F-6C58-529A-72128EA2EF7D}"/>
          </ac:inkMkLst>
        </pc:inkChg>
        <pc:inkChg chg="add">
          <ac:chgData name="Trang Ha" userId="270efafb50020bd6" providerId="LiveId" clId="{101E20BB-D6A1-43D6-BDDA-E9EB3D460AA0}" dt="2022-06-30T23:45:46.346" v="1850" actId="9405"/>
          <ac:inkMkLst>
            <pc:docMk/>
            <pc:sldMk cId="1650289125" sldId="435"/>
            <ac:inkMk id="64" creationId="{E11C07FE-3F70-2420-5BDD-F68A103C022C}"/>
          </ac:inkMkLst>
        </pc:inkChg>
        <pc:inkChg chg="add">
          <ac:chgData name="Trang Ha" userId="270efafb50020bd6" providerId="LiveId" clId="{101E20BB-D6A1-43D6-BDDA-E9EB3D460AA0}" dt="2022-06-30T23:45:46.686" v="1851" actId="9405"/>
          <ac:inkMkLst>
            <pc:docMk/>
            <pc:sldMk cId="1650289125" sldId="435"/>
            <ac:inkMk id="65" creationId="{93693C03-6E6A-5DEB-BE1D-434A97B81F04}"/>
          </ac:inkMkLst>
        </pc:inkChg>
        <pc:inkChg chg="add">
          <ac:chgData name="Trang Ha" userId="270efafb50020bd6" providerId="LiveId" clId="{101E20BB-D6A1-43D6-BDDA-E9EB3D460AA0}" dt="2022-06-30T23:46:00.844" v="1852" actId="9405"/>
          <ac:inkMkLst>
            <pc:docMk/>
            <pc:sldMk cId="1650289125" sldId="435"/>
            <ac:inkMk id="66" creationId="{32465AB4-26B0-4E0F-789B-C65E9F09B8C4}"/>
          </ac:inkMkLst>
        </pc:inkChg>
        <pc:cxnChg chg="del topLvl">
          <ac:chgData name="Trang Ha" userId="270efafb50020bd6" providerId="LiveId" clId="{101E20BB-D6A1-43D6-BDDA-E9EB3D460AA0}" dt="2022-06-30T23:17:08.743" v="1310" actId="478"/>
          <ac:cxnSpMkLst>
            <pc:docMk/>
            <pc:sldMk cId="1650289125" sldId="435"/>
            <ac:cxnSpMk id="4" creationId="{00000000-0000-0000-0000-000000000000}"/>
          </ac:cxnSpMkLst>
        </pc:cxnChg>
      </pc:sldChg>
      <pc:sldChg chg="modSp add mod">
        <pc:chgData name="Trang Ha" userId="270efafb50020bd6" providerId="LiveId" clId="{101E20BB-D6A1-43D6-BDDA-E9EB3D460AA0}" dt="2022-06-30T08:59:04.111" v="704" actId="20577"/>
        <pc:sldMkLst>
          <pc:docMk/>
          <pc:sldMk cId="4012438463" sldId="436"/>
        </pc:sldMkLst>
        <pc:spChg chg="mod">
          <ac:chgData name="Trang Ha" userId="270efafb50020bd6" providerId="LiveId" clId="{101E20BB-D6A1-43D6-BDDA-E9EB3D460AA0}" dt="2022-06-30T08:58:44.828" v="688" actId="20577"/>
          <ac:spMkLst>
            <pc:docMk/>
            <pc:sldMk cId="4012438463" sldId="436"/>
            <ac:spMk id="12" creationId="{00000000-0000-0000-0000-000000000000}"/>
          </ac:spMkLst>
        </pc:spChg>
        <pc:spChg chg="mod">
          <ac:chgData name="Trang Ha" userId="270efafb50020bd6" providerId="LiveId" clId="{101E20BB-D6A1-43D6-BDDA-E9EB3D460AA0}" dt="2022-06-30T08:57:19.895" v="677" actId="1076"/>
          <ac:spMkLst>
            <pc:docMk/>
            <pc:sldMk cId="4012438463" sldId="436"/>
            <ac:spMk id="13" creationId="{00000000-0000-0000-0000-000000000000}"/>
          </ac:spMkLst>
        </pc:spChg>
        <pc:spChg chg="mod">
          <ac:chgData name="Trang Ha" userId="270efafb50020bd6" providerId="LiveId" clId="{101E20BB-D6A1-43D6-BDDA-E9EB3D460AA0}" dt="2022-06-30T08:59:04.111" v="704" actId="20577"/>
          <ac:spMkLst>
            <pc:docMk/>
            <pc:sldMk cId="4012438463" sldId="436"/>
            <ac:spMk id="38" creationId="{2992BC9A-49E9-08E7-F2DE-85AD16E2596A}"/>
          </ac:spMkLst>
        </pc:spChg>
        <pc:spChg chg="mod">
          <ac:chgData name="Trang Ha" userId="270efafb50020bd6" providerId="LiveId" clId="{101E20BB-D6A1-43D6-BDDA-E9EB3D460AA0}" dt="2022-06-30T08:50:16.920" v="645" actId="113"/>
          <ac:spMkLst>
            <pc:docMk/>
            <pc:sldMk cId="4012438463" sldId="436"/>
            <ac:spMk id="42" creationId="{00000000-0000-0000-0000-000000000000}"/>
          </ac:spMkLst>
        </pc:spChg>
      </pc:sldChg>
      <pc:sldChg chg="addSp delSp modSp add mod delAnim">
        <pc:chgData name="Trang Ha" userId="270efafb50020bd6" providerId="LiveId" clId="{101E20BB-D6A1-43D6-BDDA-E9EB3D460AA0}" dt="2022-06-30T23:43:10.850" v="1797" actId="9405"/>
        <pc:sldMkLst>
          <pc:docMk/>
          <pc:sldMk cId="1760857839" sldId="437"/>
        </pc:sldMkLst>
        <pc:spChg chg="mod">
          <ac:chgData name="Trang Ha" userId="270efafb50020bd6" providerId="LiveId" clId="{101E20BB-D6A1-43D6-BDDA-E9EB3D460AA0}" dt="2022-06-30T09:01:46.731" v="763" actId="20577"/>
          <ac:spMkLst>
            <pc:docMk/>
            <pc:sldMk cId="1760857839" sldId="437"/>
            <ac:spMk id="12" creationId="{00000000-0000-0000-0000-000000000000}"/>
          </ac:spMkLst>
        </pc:spChg>
        <pc:spChg chg="del">
          <ac:chgData name="Trang Ha" userId="270efafb50020bd6" providerId="LiveId" clId="{101E20BB-D6A1-43D6-BDDA-E9EB3D460AA0}" dt="2022-06-30T08:59:19.654" v="705" actId="478"/>
          <ac:spMkLst>
            <pc:docMk/>
            <pc:sldMk cId="1760857839" sldId="437"/>
            <ac:spMk id="13" creationId="{00000000-0000-0000-0000-000000000000}"/>
          </ac:spMkLst>
        </pc:spChg>
        <pc:spChg chg="del">
          <ac:chgData name="Trang Ha" userId="270efafb50020bd6" providerId="LiveId" clId="{101E20BB-D6A1-43D6-BDDA-E9EB3D460AA0}" dt="2022-06-30T08:59:21.519" v="706" actId="478"/>
          <ac:spMkLst>
            <pc:docMk/>
            <pc:sldMk cId="1760857839" sldId="437"/>
            <ac:spMk id="38" creationId="{2992BC9A-49E9-08E7-F2DE-85AD16E2596A}"/>
          </ac:spMkLst>
        </pc:spChg>
        <pc:spChg chg="mod">
          <ac:chgData name="Trang Ha" userId="270efafb50020bd6" providerId="LiveId" clId="{101E20BB-D6A1-43D6-BDDA-E9EB3D460AA0}" dt="2022-06-30T09:00:57.527" v="722" actId="113"/>
          <ac:spMkLst>
            <pc:docMk/>
            <pc:sldMk cId="1760857839" sldId="437"/>
            <ac:spMk id="42" creationId="{00000000-0000-0000-0000-000000000000}"/>
          </ac:spMkLst>
        </pc:spChg>
        <pc:inkChg chg="add">
          <ac:chgData name="Trang Ha" userId="270efafb50020bd6" providerId="LiveId" clId="{101E20BB-D6A1-43D6-BDDA-E9EB3D460AA0}" dt="2022-06-30T23:42:31.923" v="1784" actId="9405"/>
          <ac:inkMkLst>
            <pc:docMk/>
            <pc:sldMk cId="1760857839" sldId="437"/>
            <ac:inkMk id="2" creationId="{1527C73E-013F-E884-AB06-625CA2579F27}"/>
          </ac:inkMkLst>
        </pc:inkChg>
        <pc:inkChg chg="add">
          <ac:chgData name="Trang Ha" userId="270efafb50020bd6" providerId="LiveId" clId="{101E20BB-D6A1-43D6-BDDA-E9EB3D460AA0}" dt="2022-06-30T23:42:32.443" v="1785" actId="9405"/>
          <ac:inkMkLst>
            <pc:docMk/>
            <pc:sldMk cId="1760857839" sldId="437"/>
            <ac:inkMk id="3" creationId="{EC81B1F1-281B-75D9-52C1-8A3CE3665072}"/>
          </ac:inkMkLst>
        </pc:inkChg>
        <pc:inkChg chg="add">
          <ac:chgData name="Trang Ha" userId="270efafb50020bd6" providerId="LiveId" clId="{101E20BB-D6A1-43D6-BDDA-E9EB3D460AA0}" dt="2022-06-30T23:42:32.802" v="1786" actId="9405"/>
          <ac:inkMkLst>
            <pc:docMk/>
            <pc:sldMk cId="1760857839" sldId="437"/>
            <ac:inkMk id="4" creationId="{4CFC8D7F-B7FF-480E-4F0B-D7370FC456BF}"/>
          </ac:inkMkLst>
        </pc:inkChg>
        <pc:inkChg chg="add">
          <ac:chgData name="Trang Ha" userId="270efafb50020bd6" providerId="LiveId" clId="{101E20BB-D6A1-43D6-BDDA-E9EB3D460AA0}" dt="2022-06-30T23:43:03.771" v="1787" actId="9405"/>
          <ac:inkMkLst>
            <pc:docMk/>
            <pc:sldMk cId="1760857839" sldId="437"/>
            <ac:inkMk id="5" creationId="{8CB779F2-0814-65CE-2F07-EEB904D486ED}"/>
          </ac:inkMkLst>
        </pc:inkChg>
        <pc:inkChg chg="add">
          <ac:chgData name="Trang Ha" userId="270efafb50020bd6" providerId="LiveId" clId="{101E20BB-D6A1-43D6-BDDA-E9EB3D460AA0}" dt="2022-06-30T23:43:04.221" v="1788" actId="9405"/>
          <ac:inkMkLst>
            <pc:docMk/>
            <pc:sldMk cId="1760857839" sldId="437"/>
            <ac:inkMk id="6" creationId="{3AAFD40E-103D-29D0-4AB0-90C5030799BD}"/>
          </ac:inkMkLst>
        </pc:inkChg>
        <pc:inkChg chg="add">
          <ac:chgData name="Trang Ha" userId="270efafb50020bd6" providerId="LiveId" clId="{101E20BB-D6A1-43D6-BDDA-E9EB3D460AA0}" dt="2022-06-30T23:43:04.549" v="1789" actId="9405"/>
          <ac:inkMkLst>
            <pc:docMk/>
            <pc:sldMk cId="1760857839" sldId="437"/>
            <ac:inkMk id="7" creationId="{3CF4A4EB-1BFE-2E8C-20EB-E5A71F4A19FB}"/>
          </ac:inkMkLst>
        </pc:inkChg>
        <pc:inkChg chg="add">
          <ac:chgData name="Trang Ha" userId="270efafb50020bd6" providerId="LiveId" clId="{101E20BB-D6A1-43D6-BDDA-E9EB3D460AA0}" dt="2022-06-30T23:43:05.337" v="1790" actId="9405"/>
          <ac:inkMkLst>
            <pc:docMk/>
            <pc:sldMk cId="1760857839" sldId="437"/>
            <ac:inkMk id="8" creationId="{9A376157-9B69-3176-F27D-BEE36FE96273}"/>
          </ac:inkMkLst>
        </pc:inkChg>
        <pc:inkChg chg="add">
          <ac:chgData name="Trang Ha" userId="270efafb50020bd6" providerId="LiveId" clId="{101E20BB-D6A1-43D6-BDDA-E9EB3D460AA0}" dt="2022-06-30T23:43:05.695" v="1791" actId="9405"/>
          <ac:inkMkLst>
            <pc:docMk/>
            <pc:sldMk cId="1760857839" sldId="437"/>
            <ac:inkMk id="9" creationId="{226BC47E-E7E9-8D07-211F-0F4B1C17FDAC}"/>
          </ac:inkMkLst>
        </pc:inkChg>
        <pc:inkChg chg="add">
          <ac:chgData name="Trang Ha" userId="270efafb50020bd6" providerId="LiveId" clId="{101E20BB-D6A1-43D6-BDDA-E9EB3D460AA0}" dt="2022-06-30T23:43:06.057" v="1792" actId="9405"/>
          <ac:inkMkLst>
            <pc:docMk/>
            <pc:sldMk cId="1760857839" sldId="437"/>
            <ac:inkMk id="10" creationId="{92902B09-480F-C66F-1054-0E9B05C7EEA1}"/>
          </ac:inkMkLst>
        </pc:inkChg>
        <pc:inkChg chg="add">
          <ac:chgData name="Trang Ha" userId="270efafb50020bd6" providerId="LiveId" clId="{101E20BB-D6A1-43D6-BDDA-E9EB3D460AA0}" dt="2022-06-30T23:43:06.401" v="1793" actId="9405"/>
          <ac:inkMkLst>
            <pc:docMk/>
            <pc:sldMk cId="1760857839" sldId="437"/>
            <ac:inkMk id="11" creationId="{3DBDF10C-F253-247E-4B1D-35627953CBD5}"/>
          </ac:inkMkLst>
        </pc:inkChg>
        <pc:inkChg chg="add">
          <ac:chgData name="Trang Ha" userId="270efafb50020bd6" providerId="LiveId" clId="{101E20BB-D6A1-43D6-BDDA-E9EB3D460AA0}" dt="2022-06-30T23:43:06.790" v="1794" actId="9405"/>
          <ac:inkMkLst>
            <pc:docMk/>
            <pc:sldMk cId="1760857839" sldId="437"/>
            <ac:inkMk id="13" creationId="{D52CD1BC-95EF-1CB6-B116-A9132892D76A}"/>
          </ac:inkMkLst>
        </pc:inkChg>
        <pc:inkChg chg="add">
          <ac:chgData name="Trang Ha" userId="270efafb50020bd6" providerId="LiveId" clId="{101E20BB-D6A1-43D6-BDDA-E9EB3D460AA0}" dt="2022-06-30T23:43:07.149" v="1795" actId="9405"/>
          <ac:inkMkLst>
            <pc:docMk/>
            <pc:sldMk cId="1760857839" sldId="437"/>
            <ac:inkMk id="19" creationId="{9D5E7D07-3351-3120-DBDE-265B97C7EC0D}"/>
          </ac:inkMkLst>
        </pc:inkChg>
        <pc:inkChg chg="add">
          <ac:chgData name="Trang Ha" userId="270efafb50020bd6" providerId="LiveId" clId="{101E20BB-D6A1-43D6-BDDA-E9EB3D460AA0}" dt="2022-06-30T23:43:10.519" v="1796" actId="9405"/>
          <ac:inkMkLst>
            <pc:docMk/>
            <pc:sldMk cId="1760857839" sldId="437"/>
            <ac:inkMk id="20" creationId="{DB2984C2-480B-CCDC-5EAD-0B29B4AFC18F}"/>
          </ac:inkMkLst>
        </pc:inkChg>
        <pc:inkChg chg="add">
          <ac:chgData name="Trang Ha" userId="270efafb50020bd6" providerId="LiveId" clId="{101E20BB-D6A1-43D6-BDDA-E9EB3D460AA0}" dt="2022-06-30T23:43:10.850" v="1797" actId="9405"/>
          <ac:inkMkLst>
            <pc:docMk/>
            <pc:sldMk cId="1760857839" sldId="437"/>
            <ac:inkMk id="21" creationId="{17210DA6-F53A-2CE2-0C68-45DA302660A6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31.921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6.789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9 0,'-3'0,"-2"0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7.148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62 0,'-27'11,"-8"4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10.518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10.848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25.79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26.216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26.543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16.71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03.495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13.470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32.442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13.942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27 9,'-11'-4,"-4"-1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43.386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44.79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45.151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09.80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10.401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15.61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1,'3'0,"2"0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15.987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16.628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0,'3'0,"2"0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6:00.842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32.802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4.220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0,'8'0,"2"0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4.548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14,'4'-3,"4"-2,2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5.336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1,'-15'0,"-8"4,-1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5.69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60 0,'-4'4,"-1"5,-3 16,-12 15,-3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6.056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306 0,'-4'0,"-8"0,-7 0,-14 0,-17 0,-41 0,-6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6.401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.xml"/><Relationship Id="rId3" Type="http://schemas.openxmlformats.org/officeDocument/2006/relationships/customXml" Target="../ink/ink18.xml"/><Relationship Id="rId55" Type="http://schemas.openxmlformats.org/officeDocument/2006/relationships/customXml" Target="../ink/ink28.xml"/><Relationship Id="rId12" Type="http://schemas.openxmlformats.org/officeDocument/2006/relationships/image" Target="../media/image100.png"/><Relationship Id="rId33" Type="http://schemas.openxmlformats.org/officeDocument/2006/relationships/customXml" Target="../ink/ink26.xml"/><Relationship Id="rId2" Type="http://schemas.openxmlformats.org/officeDocument/2006/relationships/image" Target="../media/image20.png"/><Relationship Id="rId29" Type="http://schemas.openxmlformats.org/officeDocument/2006/relationships/customXml" Target="../ink/ink22.xml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25.xml"/><Relationship Id="rId53" Type="http://schemas.openxmlformats.org/officeDocument/2006/relationships/image" Target="../media/image17.png"/><Relationship Id="rId28" Type="http://schemas.openxmlformats.org/officeDocument/2006/relationships/customXml" Target="../ink/ink21.xml"/><Relationship Id="rId57" Type="http://schemas.openxmlformats.org/officeDocument/2006/relationships/image" Target="../media/image25.png"/><Relationship Id="rId31" Type="http://schemas.openxmlformats.org/officeDocument/2006/relationships/customXml" Target="../ink/ink24.xml"/><Relationship Id="rId14" Type="http://schemas.openxmlformats.org/officeDocument/2006/relationships/customXml" Target="../ink/ink20.xml"/><Relationship Id="rId27" Type="http://schemas.openxmlformats.org/officeDocument/2006/relationships/image" Target="../media/image29.png"/><Relationship Id="rId30" Type="http://schemas.openxmlformats.org/officeDocument/2006/relationships/customXml" Target="../ink/ink23.xml"/><Relationship Id="rId56" Type="http://schemas.openxmlformats.org/officeDocument/2006/relationships/customXml" Target="../ink/ink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Khoi%20dong/Cau%204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hyperlink" Target="Khoi%20dong/Cau%202.pptx" TargetMode="External"/><Relationship Id="rId4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customXml" Target="../ink/ink9.xml"/><Relationship Id="rId3" Type="http://schemas.openxmlformats.org/officeDocument/2006/relationships/image" Target="../media/image100.png"/><Relationship Id="rId21" Type="http://schemas.openxmlformats.org/officeDocument/2006/relationships/customXml" Target="../ink/ink11.xml"/><Relationship Id="rId12" Type="http://schemas.openxmlformats.org/officeDocument/2006/relationships/customXml" Target="../ink/ink6.xml"/><Relationship Id="rId17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3.png"/><Relationship Id="rId24" Type="http://schemas.openxmlformats.org/officeDocument/2006/relationships/customXml" Target="../ink/ink13.xml"/><Relationship Id="rId5" Type="http://schemas.openxmlformats.org/officeDocument/2006/relationships/customXml" Target="../ink/ink3.xml"/><Relationship Id="rId15" Type="http://schemas.openxmlformats.org/officeDocument/2006/relationships/image" Target="../media/image15.png"/><Relationship Id="rId23" Type="http://schemas.openxmlformats.org/officeDocument/2006/relationships/customXml" Target="../ink/ink12.xml"/><Relationship Id="rId10" Type="http://schemas.openxmlformats.org/officeDocument/2006/relationships/customXml" Target="../ink/ink5.xml"/><Relationship Id="rId19" Type="http://schemas.openxmlformats.org/officeDocument/2006/relationships/customXml" Target="../ink/ink10.xml"/><Relationship Id="rId4" Type="http://schemas.openxmlformats.org/officeDocument/2006/relationships/customXml" Target="../ink/ink2.xml"/><Relationship Id="rId9" Type="http://schemas.openxmlformats.org/officeDocument/2006/relationships/image" Target="../media/image12.png"/><Relationship Id="rId14" Type="http://schemas.openxmlformats.org/officeDocument/2006/relationships/customXml" Target="../ink/ink7.xml"/><Relationship Id="rId2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customXml" Target="../ink/ink15.xml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5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nl-NL" sz="3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 ĐẦU RA BIỂN (Tiết 1+ 2)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519" y="5766654"/>
            <a:ext cx="3731198" cy="266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674115" y="1266918"/>
            <a:ext cx="5029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7736" y="1828800"/>
            <a:ext cx="4266379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714699" y="2896526"/>
              <a:ext cx="43654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72886" y="2476500"/>
            <a:ext cx="1394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(xem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,..)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FC0617-25D0-53C0-2396-BA0607AA0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8" t="21572" r="3185" b="8784"/>
          <a:stretch/>
        </p:blipFill>
        <p:spPr>
          <a:xfrm>
            <a:off x="1661319" y="4230827"/>
            <a:ext cx="13487400" cy="44789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49EA6757-D3C4-A8BE-52DC-E01A2986CF61}"/>
                  </a:ext>
                </a:extLst>
              </p14:cNvPr>
              <p14:cNvContentPartPr/>
              <p14:nvPr/>
            </p14:nvContentPartPr>
            <p14:xfrm>
              <a:off x="2782863" y="498763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49EA6757-D3C4-A8BE-52DC-E01A2986C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4863" y="4951632"/>
                <a:ext cx="36360" cy="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88139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6914" y="1953419"/>
            <a:ext cx="1397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Chia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FF7256D2-A575-F7A6-4E3B-FAEF6EC22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r="28990" b="12228"/>
          <a:stretch/>
        </p:blipFill>
        <p:spPr>
          <a:xfrm>
            <a:off x="4184161" y="2991247"/>
            <a:ext cx="7979383" cy="48158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D510FCFA-9E53-6A33-5EBC-FC1C0FDF6080}"/>
                  </a:ext>
                </a:extLst>
              </p14:cNvPr>
              <p14:cNvContentPartPr/>
              <p14:nvPr/>
            </p14:nvContentPartPr>
            <p14:xfrm>
              <a:off x="12832983" y="5534186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10FCFA-9E53-6A33-5EBC-FC1C0FDF60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815343" y="54981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xmlns="" id="{EB2CD41F-B713-A8F9-6422-4B32140952D2}"/>
                  </a:ext>
                </a:extLst>
              </p14:cNvPr>
              <p14:cNvContentPartPr/>
              <p14:nvPr/>
            </p14:nvContentPartPr>
            <p14:xfrm>
              <a:off x="1931823" y="9684626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B2CD41F-B713-A8F9-6422-4B32140952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13823" y="964862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xmlns="" id="{B2D6E1C2-A92F-F55F-5E4D-5EA88DB86FFB}"/>
                  </a:ext>
                </a:extLst>
              </p14:cNvPr>
              <p14:cNvContentPartPr/>
              <p14:nvPr/>
            </p14:nvContentPartPr>
            <p14:xfrm>
              <a:off x="1882503" y="8568266"/>
              <a:ext cx="9720" cy="3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2D6E1C2-A92F-F55F-5E4D-5EA88DB86FF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64863" y="8532266"/>
                <a:ext cx="45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xmlns="" id="{C75D1F9F-0FC7-0400-D6DC-2EAA9639EC14}"/>
                  </a:ext>
                </a:extLst>
              </p14:cNvPr>
              <p14:cNvContentPartPr/>
              <p14:nvPr/>
            </p14:nvContentPartPr>
            <p14:xfrm>
              <a:off x="3251583" y="7012706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75D1F9F-0FC7-0400-D6DC-2EAA9639EC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33943" y="697706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xmlns="" id="{A3B7F545-4439-94DB-C2C1-EAD9BC8D4B62}"/>
                  </a:ext>
                </a:extLst>
              </p14:cNvPr>
              <p14:cNvContentPartPr/>
              <p14:nvPr/>
            </p14:nvContentPartPr>
            <p14:xfrm>
              <a:off x="5597703" y="4166186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3B7F545-4439-94DB-C2C1-EAD9BC8D4B6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79703" y="41301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5F90A417-C84D-5C2B-B3E7-3EBC376284C1}"/>
                  </a:ext>
                </a:extLst>
              </p14:cNvPr>
              <p14:cNvContentPartPr/>
              <p14:nvPr/>
            </p14:nvContentPartPr>
            <p14:xfrm>
              <a:off x="5597703" y="4166186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F90A417-C84D-5C2B-B3E7-3EBC376284C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79703" y="41301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xmlns="" id="{FC28825A-FED8-F499-4183-EC5585561DDE}"/>
                  </a:ext>
                </a:extLst>
              </p14:cNvPr>
              <p14:cNvContentPartPr/>
              <p14:nvPr/>
            </p14:nvContentPartPr>
            <p14:xfrm>
              <a:off x="9048303" y="6145826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C28825A-FED8-F499-4183-EC5585561DD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30303" y="61101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59DE6FE7-03F5-AC3C-E2B6-8D8E53632320}"/>
                  </a:ext>
                </a:extLst>
              </p14:cNvPr>
              <p14:cNvContentPartPr/>
              <p14:nvPr/>
            </p14:nvContentPartPr>
            <p14:xfrm>
              <a:off x="5724423" y="6981026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9DE6FE7-03F5-AC3C-E2B6-8D8E536323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06423" y="694502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xmlns="" id="{9EE9FAE8-5821-8A6F-4491-7C646176D0A5}"/>
                  </a:ext>
                </a:extLst>
              </p14:cNvPr>
              <p14:cNvContentPartPr/>
              <p14:nvPr/>
            </p14:nvContentPartPr>
            <p14:xfrm>
              <a:off x="5541543" y="5398826"/>
              <a:ext cx="360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EE9FAE8-5821-8A6F-4491-7C646176D0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23903" y="5363186"/>
                <a:ext cx="39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C7D7464A-C5DF-720E-638B-3B6A967381CA}"/>
                  </a:ext>
                </a:extLst>
              </p14:cNvPr>
              <p14:cNvContentPartPr/>
              <p14:nvPr/>
            </p14:nvContentPartPr>
            <p14:xfrm>
              <a:off x="5549463" y="5398826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7D7464A-C5DF-720E-638B-3B6A967381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1463" y="53631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xmlns="" id="{5547FB70-5678-191D-090D-E42828C11B7D}"/>
                  </a:ext>
                </a:extLst>
              </p14:cNvPr>
              <p14:cNvContentPartPr/>
              <p14:nvPr/>
            </p14:nvContentPartPr>
            <p14:xfrm>
              <a:off x="55143" y="6289106"/>
              <a:ext cx="360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547FB70-5678-191D-090D-E42828C11B7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503" y="6253106"/>
                <a:ext cx="39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xmlns="" id="{32465AB4-26B0-4E0F-789B-C65E9F09B8C4}"/>
                  </a:ext>
                </a:extLst>
              </p14:cNvPr>
              <p14:cNvContentPartPr/>
              <p14:nvPr/>
            </p14:nvContentPartPr>
            <p14:xfrm>
              <a:off x="4675023" y="1518386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2465AB4-26B0-4E0F-789B-C65E9F09B8C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57023" y="1482746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loud Callout 20"/>
          <p:cNvSpPr/>
          <p:nvPr/>
        </p:nvSpPr>
        <p:spPr>
          <a:xfrm>
            <a:off x="442119" y="3272306"/>
            <a:ext cx="3352800" cy="2873880"/>
          </a:xfrm>
          <a:prstGeom prst="cloudCallout">
            <a:avLst>
              <a:gd name="adj1" fmla="val 80919"/>
              <a:gd name="adj2" fmla="val -14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bạn đọc có tên là gì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Cloud Callout 66"/>
          <p:cNvSpPr/>
          <p:nvPr/>
        </p:nvSpPr>
        <p:spPr>
          <a:xfrm>
            <a:off x="12460781" y="2949386"/>
            <a:ext cx="3526137" cy="2873880"/>
          </a:xfrm>
          <a:prstGeom prst="cloudCallout">
            <a:avLst>
              <a:gd name="adj1" fmla="val -68605"/>
              <a:gd name="adj2" fmla="val 5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bạn đọc có thú vị không?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95"/>
          <p:cNvSpPr>
            <a:spLocks noChangeArrowheads="1"/>
          </p:cNvSpPr>
          <p:nvPr/>
        </p:nvSpPr>
        <p:spPr bwMode="auto">
          <a:xfrm>
            <a:off x="4132553" y="1182689"/>
            <a:ext cx="756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LẮC CHUÔNG VÀNG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r="14664"/>
          <a:stretch/>
        </p:blipFill>
        <p:spPr>
          <a:xfrm>
            <a:off x="11379512" y="3276600"/>
            <a:ext cx="2844536" cy="2758369"/>
          </a:xfrm>
          <a:prstGeom prst="rect">
            <a:avLst/>
          </a:prstGeom>
        </p:spPr>
      </p:pic>
      <p:sp>
        <p:nvSpPr>
          <p:cNvPr id="11" name="Rounded Rectangle 10">
            <a:hlinkClick r:id="rId4" action="ppaction://hlinkpres?slideindex=1&amp;slidetitle="/>
          </p:cNvPr>
          <p:cNvSpPr/>
          <p:nvPr/>
        </p:nvSpPr>
        <p:spPr>
          <a:xfrm>
            <a:off x="2887008" y="3200400"/>
            <a:ext cx="2491090" cy="1143000"/>
          </a:xfrm>
          <a:prstGeom prst="roundRect">
            <a:avLst/>
          </a:prstGeom>
          <a:gradFill>
            <a:gsLst>
              <a:gs pos="0">
                <a:srgbClr val="03D4A8"/>
              </a:gs>
              <a:gs pos="100000">
                <a:srgbClr val="005CBF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1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12" name="Rounded Rectangle 11">
            <a:hlinkClick r:id="rId5" action="ppaction://hlinkpres?slideindex=1&amp;slidetitle="/>
          </p:cNvPr>
          <p:cNvSpPr/>
          <p:nvPr/>
        </p:nvSpPr>
        <p:spPr>
          <a:xfrm>
            <a:off x="6813959" y="3155006"/>
            <a:ext cx="2491090" cy="1143000"/>
          </a:xfrm>
          <a:prstGeom prst="roundRect">
            <a:avLst/>
          </a:prstGeom>
          <a:gradFill>
            <a:gsLst>
              <a:gs pos="0">
                <a:srgbClr val="03D4A8"/>
              </a:gs>
              <a:gs pos="100000">
                <a:srgbClr val="005CBF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2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13" name="Rounded Rectangle 12">
            <a:hlinkClick r:id="rId6" action="ppaction://hlinkpres?slideindex=1&amp;slidetitle="/>
          </p:cNvPr>
          <p:cNvSpPr/>
          <p:nvPr/>
        </p:nvSpPr>
        <p:spPr>
          <a:xfrm>
            <a:off x="2851874" y="5943600"/>
            <a:ext cx="2491090" cy="1143000"/>
          </a:xfrm>
          <a:prstGeom prst="roundRect">
            <a:avLst/>
          </a:prstGeom>
          <a:gradFill>
            <a:gsLst>
              <a:gs pos="0">
                <a:srgbClr val="03D4A8"/>
              </a:gs>
              <a:gs pos="100000">
                <a:srgbClr val="005CBF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3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14" name="Rounded Rectangle 13">
            <a:hlinkClick r:id="rId7" action="ppaction://hlinkpres?slideindex=1&amp;slidetitle="/>
          </p:cNvPr>
          <p:cNvSpPr/>
          <p:nvPr/>
        </p:nvSpPr>
        <p:spPr>
          <a:xfrm>
            <a:off x="6893524" y="5943600"/>
            <a:ext cx="2491090" cy="1143000"/>
          </a:xfrm>
          <a:prstGeom prst="roundRect">
            <a:avLst/>
          </a:prstGeom>
          <a:gradFill>
            <a:gsLst>
              <a:gs pos="0">
                <a:srgbClr val="03D4A8"/>
              </a:gs>
              <a:gs pos="100000">
                <a:srgbClr val="005CBF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4</a:t>
            </a:r>
            <a:endParaRPr lang="en-US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Reng-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23BDC0-40B0-5E02-B27F-2A51014C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63" y="1328474"/>
            <a:ext cx="15468600" cy="747058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19200"/>
            <a:ext cx="456979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1347" y="2737708"/>
            <a:ext cx="1436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d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iễn cảm, nhấn giọng ở những từ 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 nhiên, thích thú của Thắng khi 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339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- 4 HS đọc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+ 1 HS đọc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đến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HS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HS đọc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Thắng 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HS đọc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của Hải.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491347" y="4513237"/>
            <a:ext cx="8932973" cy="677108"/>
            <a:chOff x="1508919" y="1888664"/>
            <a:chExt cx="5017914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501791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1618922" y="2519755"/>
              <a:ext cx="14836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198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thuở bé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đọc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406914" y="4419600"/>
            <a:ext cx="140466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i.Thích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Ôi! Biển rộng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quá,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nhì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86564" y="3065974"/>
            <a:ext cx="2060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rón rén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7520" y="3056395"/>
            <a:ext cx="3047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Ghềnh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95519" y="3069068"/>
            <a:ext cx="3921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F969275F-504A-D6CC-B672-10A2F97F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436702"/>
            <a:ext cx="456979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70070" y="1924117"/>
            <a:ext cx="2860522" cy="668374"/>
            <a:chOff x="1041050" y="1459599"/>
            <a:chExt cx="2860522" cy="668374"/>
          </a:xfrm>
        </p:grpSpPr>
        <p:sp>
          <p:nvSpPr>
            <p:cNvPr id="31" name="Rectangle 30"/>
            <p:cNvSpPr/>
            <p:nvPr/>
          </p:nvSpPr>
          <p:spPr>
            <a:xfrm>
              <a:off x="1041050" y="145959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Thắng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8519" y="3911359"/>
            <a:ext cx="1330428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A!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quá!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Thắng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 qua b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anh Thái chạy ào ra b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biển.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9285" y="6259886"/>
            <a:ext cx="937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Thắng?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F0F88F1-53E8-D1FC-FE65-03E0C36CB20C}"/>
              </a:ext>
            </a:extLst>
          </p:cNvPr>
          <p:cNvSpPr/>
          <p:nvPr/>
        </p:nvSpPr>
        <p:spPr>
          <a:xfrm>
            <a:off x="442119" y="2885191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uở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F956E71-4260-24AA-E1C9-88B618E2D0B4}"/>
              </a:ext>
            </a:extLst>
          </p:cNvPr>
          <p:cNvSpPr/>
          <p:nvPr/>
        </p:nvSpPr>
        <p:spPr>
          <a:xfrm>
            <a:off x="365919" y="4452076"/>
            <a:ext cx="4853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A!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!”;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“Ôi! Biển rộng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chẳng nhì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27E7E5F-821A-513B-950A-FDA8ECEE74D8}"/>
              </a:ext>
            </a:extLst>
          </p:cNvPr>
          <p:cNvSpPr/>
          <p:nvPr/>
        </p:nvSpPr>
        <p:spPr>
          <a:xfrm>
            <a:off x="2222271" y="2930568"/>
            <a:ext cx="206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321DD23-24A7-9865-389A-6E821618D5FB}"/>
              </a:ext>
            </a:extLst>
          </p:cNvPr>
          <p:cNvSpPr/>
          <p:nvPr/>
        </p:nvSpPr>
        <p:spPr>
          <a:xfrm>
            <a:off x="371400" y="3547700"/>
            <a:ext cx="304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Ghềnh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C5B60F8-E102-82A9-A064-9F0C4F4CA831}"/>
              </a:ext>
            </a:extLst>
          </p:cNvPr>
          <p:cNvSpPr/>
          <p:nvPr/>
        </p:nvSpPr>
        <p:spPr>
          <a:xfrm>
            <a:off x="3032919" y="354133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xmlns="" id="{B4614094-1C30-DE98-BF33-549EB528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608" y="1325947"/>
            <a:ext cx="456979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992BC9A-49E9-08E7-F2DE-85AD16E2596A}"/>
              </a:ext>
            </a:extLst>
          </p:cNvPr>
          <p:cNvSpPr txBox="1"/>
          <p:nvPr/>
        </p:nvSpPr>
        <p:spPr>
          <a:xfrm>
            <a:off x="6005873" y="7414048"/>
            <a:ext cx="96449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 hiện ra trước mắt 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nhìn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vi-VN" sz="36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 đâu.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70070" y="1924117"/>
            <a:ext cx="2791030" cy="654607"/>
            <a:chOff x="1041050" y="145959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41050" y="145959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8599" y="2064473"/>
              <a:ext cx="26035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7531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đến con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4608" y="3389531"/>
            <a:ext cx="102885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đến một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tẹo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nhìn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đi đến 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là nó chạy biến vào han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9443" y="5151297"/>
            <a:ext cx="10449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 vai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giới thiệu về Hải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xmlns="" id="{B4614094-1C30-DE98-BF33-549EB528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608" y="1287847"/>
            <a:ext cx="456979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992BC9A-49E9-08E7-F2DE-85AD16E2596A}"/>
              </a:ext>
            </a:extLst>
          </p:cNvPr>
          <p:cNvSpPr txBox="1"/>
          <p:nvPr/>
        </p:nvSpPr>
        <p:spPr>
          <a:xfrm>
            <a:off x="5753101" y="5867400"/>
            <a:ext cx="1015761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b="1" i="0" strike="noStrike" spc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</a:t>
            </a:r>
            <a:r>
              <a:rPr lang="vi-VN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làm quen khi đi chơi ở Quy Nhơn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 thiện, vui vẻ. Cậu ấy đã ch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biển Quy Nhơn. Chúng tớ hẹn ngày mai sẽ lại gặp nhau</a:t>
            </a:r>
            <a:r>
              <a:rPr lang="vi-VN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F0F88F1-53E8-D1FC-FE65-03E0C36CB20C}"/>
              </a:ext>
            </a:extLst>
          </p:cNvPr>
          <p:cNvSpPr/>
          <p:nvPr/>
        </p:nvSpPr>
        <p:spPr>
          <a:xfrm>
            <a:off x="442119" y="2885191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uở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27E7E5F-821A-513B-950A-FDA8ECEE74D8}"/>
              </a:ext>
            </a:extLst>
          </p:cNvPr>
          <p:cNvSpPr/>
          <p:nvPr/>
        </p:nvSpPr>
        <p:spPr>
          <a:xfrm>
            <a:off x="2222271" y="2930568"/>
            <a:ext cx="206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321DD23-24A7-9865-389A-6E821618D5FB}"/>
              </a:ext>
            </a:extLst>
          </p:cNvPr>
          <p:cNvSpPr/>
          <p:nvPr/>
        </p:nvSpPr>
        <p:spPr>
          <a:xfrm>
            <a:off x="371400" y="3547700"/>
            <a:ext cx="304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Ghềnh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C5B60F8-E102-82A9-A064-9F0C4F4CA831}"/>
              </a:ext>
            </a:extLst>
          </p:cNvPr>
          <p:cNvSpPr/>
          <p:nvPr/>
        </p:nvSpPr>
        <p:spPr>
          <a:xfrm>
            <a:off x="3032919" y="354133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F956E71-4260-24AA-E1C9-88B618E2D0B4}"/>
              </a:ext>
            </a:extLst>
          </p:cNvPr>
          <p:cNvSpPr/>
          <p:nvPr/>
        </p:nvSpPr>
        <p:spPr>
          <a:xfrm>
            <a:off x="365919" y="4452076"/>
            <a:ext cx="4853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A!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!”;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“Ôi! Biển rộng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chẳng nhì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4012438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70070" y="1924117"/>
            <a:ext cx="2860522" cy="668374"/>
            <a:chOff x="1041050" y="1459599"/>
            <a:chExt cx="2860522" cy="668374"/>
          </a:xfrm>
        </p:grpSpPr>
        <p:sp>
          <p:nvSpPr>
            <p:cNvPr id="31" name="Rectangle 30"/>
            <p:cNvSpPr/>
            <p:nvPr/>
          </p:nvSpPr>
          <p:spPr>
            <a:xfrm>
              <a:off x="1041050" y="145959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Thắng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7992" y="4175077"/>
            <a:ext cx="10057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uối bài đọc, có thế thấy những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dẫn Thắng đi tham quan cảnh đẹp ở Quy Nhơn, đi đá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Thắng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trao đổi địa 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viết thư thăm h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Thắng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xmlns="" id="{B4614094-1C30-DE98-BF33-549EB528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608" y="1325947"/>
            <a:ext cx="456979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1527C73E-013F-E884-AB06-625CA2579F27}"/>
                  </a:ext>
                </a:extLst>
              </p14:cNvPr>
              <p14:cNvContentPartPr/>
              <p14:nvPr/>
            </p14:nvContentPartPr>
            <p14:xfrm>
              <a:off x="8754183" y="15579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27C73E-013F-E884-AB06-625CA2579F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543" y="152234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EC81B1F1-281B-75D9-52C1-8A3CE3665072}"/>
                  </a:ext>
                </a:extLst>
              </p14:cNvPr>
              <p14:cNvContentPartPr/>
              <p14:nvPr/>
            </p14:nvContentPartPr>
            <p14:xfrm>
              <a:off x="7577343" y="149426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81B1F1-281B-75D9-52C1-8A3CE36650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03" y="145862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4CFC8D7F-B7FF-480E-4F0B-D7370FC456BF}"/>
                  </a:ext>
                </a:extLst>
              </p14:cNvPr>
              <p14:cNvContentPartPr/>
              <p14:nvPr/>
            </p14:nvContentPartPr>
            <p14:xfrm>
              <a:off x="7577343" y="149426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FC8D7F-B7FF-480E-4F0B-D7370FC456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03" y="145862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3AAFD40E-103D-29D0-4AB0-90C5030799BD}"/>
                  </a:ext>
                </a:extLst>
              </p14:cNvPr>
              <p14:cNvContentPartPr/>
              <p14:nvPr/>
            </p14:nvContentPartPr>
            <p14:xfrm>
              <a:off x="6758343" y="5645426"/>
              <a:ext cx="684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AFD40E-103D-29D0-4AB0-90C5030799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0343" y="5609426"/>
                <a:ext cx="42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3CF4A4EB-1BFE-2E8C-20EB-E5A71F4A19FB}"/>
                  </a:ext>
                </a:extLst>
              </p14:cNvPr>
              <p14:cNvContentPartPr/>
              <p14:nvPr/>
            </p14:nvContentPartPr>
            <p14:xfrm>
              <a:off x="6774543" y="5640386"/>
              <a:ext cx="8280" cy="5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CF4A4EB-1BFE-2E8C-20EB-E5A71F4A19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56543" y="5604746"/>
                <a:ext cx="43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9A376157-9B69-3176-F27D-BEE36FE96273}"/>
                  </a:ext>
                </a:extLst>
              </p14:cNvPr>
              <p14:cNvContentPartPr/>
              <p14:nvPr/>
            </p14:nvContentPartPr>
            <p14:xfrm>
              <a:off x="9320103" y="1383026"/>
              <a:ext cx="23040" cy="3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376157-9B69-3176-F27D-BEE36FE962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02463" y="1347386"/>
                <a:ext cx="586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226BC47E-E7E9-8D07-211F-0F4B1C17FDAC}"/>
                  </a:ext>
                </a:extLst>
              </p14:cNvPr>
              <p14:cNvContentPartPr/>
              <p14:nvPr/>
            </p14:nvContentPartPr>
            <p14:xfrm>
              <a:off x="9233703" y="1462586"/>
              <a:ext cx="21600" cy="42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6BC47E-E7E9-8D07-211F-0F4B1C17FD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15703" y="1426586"/>
                <a:ext cx="572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92902B09-480F-C66F-1054-0E9B05C7EEA1}"/>
                  </a:ext>
                </a:extLst>
              </p14:cNvPr>
              <p14:cNvContentPartPr/>
              <p14:nvPr/>
            </p14:nvContentPartPr>
            <p14:xfrm>
              <a:off x="9009783" y="1614146"/>
              <a:ext cx="1105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2902B09-480F-C66F-1054-0E9B05C7EEA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91783" y="1578146"/>
                <a:ext cx="146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3DBDF10C-F253-247E-4B1D-35627953CBD5}"/>
                  </a:ext>
                </a:extLst>
              </p14:cNvPr>
              <p14:cNvContentPartPr/>
              <p14:nvPr/>
            </p14:nvContentPartPr>
            <p14:xfrm>
              <a:off x="7609383" y="152630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BDF10C-F253-247E-4B1D-35627953CB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1383" y="149030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D52CD1BC-95EF-1CB6-B116-A9132892D76A}"/>
                  </a:ext>
                </a:extLst>
              </p14:cNvPr>
              <p14:cNvContentPartPr/>
              <p14:nvPr/>
            </p14:nvContentPartPr>
            <p14:xfrm>
              <a:off x="7606143" y="1526306"/>
              <a:ext cx="360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2CD1BC-95EF-1CB6-B116-A9132892D76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88503" y="1490306"/>
                <a:ext cx="39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9D5E7D07-3351-3120-DBDE-265B97C7EC0D}"/>
                  </a:ext>
                </a:extLst>
              </p14:cNvPr>
              <p14:cNvContentPartPr/>
              <p14:nvPr/>
            </p14:nvContentPartPr>
            <p14:xfrm>
              <a:off x="6481863" y="1653746"/>
              <a:ext cx="22680" cy="9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D5E7D07-3351-3120-DBDE-265B97C7EC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63863" y="1617746"/>
                <a:ext cx="583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B2984C2-480B-CCDC-5EAD-0B29B4AFC18F}"/>
                  </a:ext>
                </a:extLst>
              </p14:cNvPr>
              <p14:cNvContentPartPr/>
              <p14:nvPr/>
            </p14:nvContentPartPr>
            <p14:xfrm>
              <a:off x="8451783" y="1701266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2984C2-480B-CCDC-5EAD-0B29B4AFC1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4143" y="166526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17210DA6-F53A-2CE2-0C68-45DA302660A6}"/>
                  </a:ext>
                </a:extLst>
              </p14:cNvPr>
              <p14:cNvContentPartPr/>
              <p14:nvPr/>
            </p14:nvContentPartPr>
            <p14:xfrm>
              <a:off x="8395983" y="1645826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7210DA6-F53A-2CE2-0C68-45DA302660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78343" y="1610186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F0F88F1-53E8-D1FC-FE65-03E0C36CB20C}"/>
              </a:ext>
            </a:extLst>
          </p:cNvPr>
          <p:cNvSpPr/>
          <p:nvPr/>
        </p:nvSpPr>
        <p:spPr>
          <a:xfrm>
            <a:off x="442119" y="2885191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uở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27E7E5F-821A-513B-950A-FDA8ECEE74D8}"/>
              </a:ext>
            </a:extLst>
          </p:cNvPr>
          <p:cNvSpPr/>
          <p:nvPr/>
        </p:nvSpPr>
        <p:spPr>
          <a:xfrm>
            <a:off x="2222271" y="2930568"/>
            <a:ext cx="206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321DD23-24A7-9865-389A-6E821618D5FB}"/>
              </a:ext>
            </a:extLst>
          </p:cNvPr>
          <p:cNvSpPr/>
          <p:nvPr/>
        </p:nvSpPr>
        <p:spPr>
          <a:xfrm>
            <a:off x="371400" y="3547700"/>
            <a:ext cx="304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Ghềnh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C5B60F8-E102-82A9-A064-9F0C4F4CA831}"/>
              </a:ext>
            </a:extLst>
          </p:cNvPr>
          <p:cNvSpPr/>
          <p:nvPr/>
        </p:nvSpPr>
        <p:spPr>
          <a:xfrm>
            <a:off x="3032919" y="354133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F956E71-4260-24AA-E1C9-88B618E2D0B4}"/>
              </a:ext>
            </a:extLst>
          </p:cNvPr>
          <p:cNvSpPr/>
          <p:nvPr/>
        </p:nvSpPr>
        <p:spPr>
          <a:xfrm>
            <a:off x="365919" y="4452076"/>
            <a:ext cx="4853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A!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!”;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“Ôi! Biển rộng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chẳng nhì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7608578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57396" y="1266918"/>
            <a:ext cx="413895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04720" y="3725864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DBA545A-B1D8-AEDA-E3D4-467A709E3B45}"/>
                </a:ext>
              </a:extLst>
            </p:cNvPr>
            <p:cNvSpPr txBox="1"/>
            <p:nvPr/>
          </p:nvSpPr>
          <p:spPr>
            <a:xfrm>
              <a:off x="6698141" y="4408749"/>
              <a:ext cx="8138160" cy="2751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1800"/>
                </a:spcBef>
              </a:pPr>
              <a:r>
                <a:rPr lang="en-US" sz="3600" b="1" i="0" strike="noStrike" spc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vi-VN" sz="3600" b="1" i="1" strike="noStrike" spc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Hiểu </a:t>
              </a:r>
              <a:r>
                <a:rPr lang="vi-VN" sz="3600" b="1" i="1" strike="noStrike" spc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 </a:t>
              </a:r>
              <a:r>
                <a:rPr lang="en-US" sz="3600" b="1" i="1" strike="noStrike" spc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</a:t>
              </a:r>
              <a:r>
                <a:rPr lang="vi-VN" sz="3600" b="1" i="1" strike="noStrike" spc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 tác giả muốn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nói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qua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chuyện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Mỗi</a:t>
              </a:r>
              <a:r>
                <a:rPr lang="vi-VN" sz="3600" b="1" i="1" strike="noStrike" spc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chuyến đi chơi, tham quan giúp ta có thêm hiểu biết v</a:t>
              </a:r>
              <a:r>
                <a:rPr lang="en-US" sz="3600" b="1" i="1" strike="noStrike" spc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ề</a:t>
              </a:r>
              <a:r>
                <a:rPr lang="vi-VN" sz="3600" b="1" i="1" strike="noStrike" spc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thiên</a:t>
              </a:r>
              <a:r>
                <a:rPr lang="en-US" sz="3600" b="1" i="1" strike="noStrike" spc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nhiên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con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600" b="1" i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652D2434-7E1B-999C-C921-D92DB2333765}"/>
                  </a:ext>
                </a:extLst>
              </p14:cNvPr>
              <p14:cNvContentPartPr/>
              <p14:nvPr/>
            </p14:nvContentPartPr>
            <p14:xfrm>
              <a:off x="7744383" y="164582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2D2434-7E1B-999C-C921-D92DB23337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6743" y="16101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865F02BE-A463-7571-C94C-C11D87CAEAF6}"/>
                  </a:ext>
                </a:extLst>
              </p14:cNvPr>
              <p14:cNvContentPartPr/>
              <p14:nvPr/>
            </p14:nvContentPartPr>
            <p14:xfrm>
              <a:off x="7791903" y="16055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5F02BE-A463-7571-C94C-C11D87CAEA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4263" y="156986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CE486A08-5E45-1ADC-BB39-1B8CCD35336A}"/>
                  </a:ext>
                </a:extLst>
              </p14:cNvPr>
              <p14:cNvContentPartPr/>
              <p14:nvPr/>
            </p14:nvContentPartPr>
            <p14:xfrm>
              <a:off x="7791903" y="160550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486A08-5E45-1ADC-BB39-1B8CCD3533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4263" y="1569866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F0F88F1-53E8-D1FC-FE65-03E0C36CB20C}"/>
              </a:ext>
            </a:extLst>
          </p:cNvPr>
          <p:cNvSpPr/>
          <p:nvPr/>
        </p:nvSpPr>
        <p:spPr>
          <a:xfrm>
            <a:off x="442119" y="2885191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uở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27E7E5F-821A-513B-950A-FDA8ECEE74D8}"/>
              </a:ext>
            </a:extLst>
          </p:cNvPr>
          <p:cNvSpPr/>
          <p:nvPr/>
        </p:nvSpPr>
        <p:spPr>
          <a:xfrm>
            <a:off x="2222271" y="2930568"/>
            <a:ext cx="206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321DD23-24A7-9865-389A-6E821618D5FB}"/>
              </a:ext>
            </a:extLst>
          </p:cNvPr>
          <p:cNvSpPr/>
          <p:nvPr/>
        </p:nvSpPr>
        <p:spPr>
          <a:xfrm>
            <a:off x="371400" y="3547700"/>
            <a:ext cx="304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Ghềnh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C5B60F8-E102-82A9-A064-9F0C4F4CA831}"/>
              </a:ext>
            </a:extLst>
          </p:cNvPr>
          <p:cNvSpPr/>
          <p:nvPr/>
        </p:nvSpPr>
        <p:spPr>
          <a:xfrm>
            <a:off x="3032919" y="354133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F956E71-4260-24AA-E1C9-88B618E2D0B4}"/>
              </a:ext>
            </a:extLst>
          </p:cNvPr>
          <p:cNvSpPr/>
          <p:nvPr/>
        </p:nvSpPr>
        <p:spPr>
          <a:xfrm>
            <a:off x="365919" y="4452076"/>
            <a:ext cx="4853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A!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!”;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“Ôi! Biển rộng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chẳng nhì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9616</TotalTime>
  <Words>865</Words>
  <Application>Microsoft Office PowerPoint</Application>
  <PresentationFormat>Custom</PresentationFormat>
  <Paragraphs>105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pc</cp:lastModifiedBy>
  <cp:revision>1000</cp:revision>
  <dcterms:created xsi:type="dcterms:W3CDTF">2008-09-09T22:52:10Z</dcterms:created>
  <dcterms:modified xsi:type="dcterms:W3CDTF">2024-09-18T02:32:05Z</dcterms:modified>
</cp:coreProperties>
</file>