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1088445" r:id="rId2"/>
    <p:sldId id="11088457" r:id="rId3"/>
    <p:sldId id="11088458" r:id="rId4"/>
    <p:sldId id="11088459" r:id="rId5"/>
    <p:sldId id="11088460" r:id="rId6"/>
    <p:sldId id="11088461" r:id="rId7"/>
    <p:sldId id="282" r:id="rId8"/>
    <p:sldId id="11088449" r:id="rId9"/>
    <p:sldId id="286" r:id="rId10"/>
    <p:sldId id="11088451" r:id="rId11"/>
    <p:sldId id="11088452" r:id="rId12"/>
    <p:sldId id="11088450" r:id="rId13"/>
    <p:sldId id="11088453" r:id="rId14"/>
    <p:sldId id="287" r:id="rId15"/>
    <p:sldId id="11088454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2C42"/>
    <a:srgbClr val="FDD7CF"/>
    <a:srgbClr val="F8A513"/>
    <a:srgbClr val="FF6969"/>
    <a:srgbClr val="ABE1FE"/>
    <a:srgbClr val="84A8AC"/>
    <a:srgbClr val="D4EFFC"/>
    <a:srgbClr val="FF5D5D"/>
    <a:srgbClr val="F9F3B8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201EC-0100-4DD0-8FCA-E1E29D393369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95BDD-F1EE-44EE-887D-04E298FFC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B703BFE-8AFC-4CB1-908D-8BBD18F74E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5/28/25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E18218D-B132-4718-8CE7-E1754BEB6C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9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4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6.wav"/><Relationship Id="rId11" Type="http://schemas.openxmlformats.org/officeDocument/2006/relationships/image" Target="../media/image13.png"/><Relationship Id="rId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48771" y="4037340"/>
            <a:ext cx="6585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800" b="1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b="1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4800" b="1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292090" y="103703"/>
            <a:ext cx="7236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</a:p>
          <a:p>
            <a:r>
              <a:rPr lang="en-US" sz="44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VÀ BẦU TRỜI</a:t>
            </a:r>
            <a:endParaRPr lang="vi-VN" sz="44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28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CF284-9513-42E4-9E87-A076E8A9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5858D-36B1-4C67-9E2D-AABBC1786BB0}"/>
              </a:ext>
            </a:extLst>
          </p:cNvPr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3200" b="1" dirty="0">
              <a:solidFill>
                <a:srgbClr val="FA2C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03B3E-61D7-4684-82B9-F22CE2650658}"/>
              </a:ext>
            </a:extLst>
          </p:cNvPr>
          <p:cNvSpPr txBox="1"/>
          <p:nvPr/>
        </p:nvSpPr>
        <p:spPr>
          <a:xfrm>
            <a:off x="8962455" y="4086145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5/2019</a:t>
            </a:r>
            <a:endParaRPr lang="en-US" sz="3200" b="1" dirty="0">
              <a:solidFill>
                <a:srgbClr val="FA2C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395F5-A95C-4956-A29A-93CF1C73CDA3}"/>
              </a:ext>
            </a:extLst>
          </p:cNvPr>
          <p:cNvSpPr txBox="1"/>
          <p:nvPr/>
        </p:nvSpPr>
        <p:spPr>
          <a:xfrm>
            <a:off x="7638929" y="4623776"/>
            <a:ext cx="4758633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cối bị đổ, hoa màu bị hỏng, nát</a:t>
            </a:r>
            <a:endParaRPr lang="en-US" sz="3200" b="1" dirty="0">
              <a:solidFill>
                <a:srgbClr val="FA2C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CF284-9513-42E4-9E87-A076E8A9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5858D-36B1-4C67-9E2D-AABBC1786BB0}"/>
              </a:ext>
            </a:extLst>
          </p:cNvPr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3200" b="1" dirty="0">
              <a:solidFill>
                <a:srgbClr val="FA2C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03B3E-61D7-4684-82B9-F22CE2650658}"/>
              </a:ext>
            </a:extLst>
          </p:cNvPr>
          <p:cNvSpPr txBox="1"/>
          <p:nvPr/>
        </p:nvSpPr>
        <p:spPr>
          <a:xfrm>
            <a:off x="8968939" y="4113998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  <a:endParaRPr lang="en-US" sz="3200" b="1" dirty="0">
              <a:solidFill>
                <a:srgbClr val="FA2C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395F5-A95C-4956-A29A-93CF1C73CDA3}"/>
              </a:ext>
            </a:extLst>
          </p:cNvPr>
          <p:cNvSpPr txBox="1"/>
          <p:nvPr/>
        </p:nvSpPr>
        <p:spPr>
          <a:xfrm>
            <a:off x="7723760" y="4587695"/>
            <a:ext cx="4584970" cy="159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vi-VN" sz="3200" b="1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dâng cao khiến người dân đi lại khó khăn, cuốn trôi hoa màu</a:t>
            </a:r>
            <a:endParaRPr lang="en-US" sz="3200" b="1" dirty="0">
              <a:solidFill>
                <a:srgbClr val="FA2C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8" y="51558"/>
            <a:ext cx="727769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 Nói với bạn những điều em đã tìm hiểu được về thiên tai.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6BC820-E082-4160-8A9C-8277C4F594EC}"/>
              </a:ext>
            </a:extLst>
          </p:cNvPr>
          <p:cNvSpPr txBox="1"/>
          <p:nvPr/>
        </p:nvSpPr>
        <p:spPr>
          <a:xfrm>
            <a:off x="350196" y="2240791"/>
            <a:ext cx="11841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hiện tượng thiên tai như bão, lũ, lụt, giông sét, hạn hán, giá rét, động đất,… rất nguy hiểm.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thể gây ra thiều thiệt hại về người và tài sản,…</a:t>
            </a:r>
          </a:p>
        </p:txBody>
      </p:sp>
    </p:spTree>
    <p:extLst>
      <p:ext uri="{BB962C8B-B14F-4D97-AF65-F5344CB8AC3E}">
        <p14:creationId xmlns:p14="http://schemas.microsoft.com/office/powerpoint/2010/main" val="307204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3144" y="51558"/>
            <a:ext cx="7768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 Em sẽ làm gì để chia sẻ với các bạn học sinh gặp khó khăn ở những vùng bị thiên tai?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1EF29-27DD-4E24-9EAD-4E3D9204F3E6}"/>
              </a:ext>
            </a:extLst>
          </p:cNvPr>
          <p:cNvSpPr txBox="1"/>
          <p:nvPr/>
        </p:nvSpPr>
        <p:spPr>
          <a:xfrm>
            <a:off x="0" y="2376124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sẽ chia sẻ với các bạn học sinh gặp khó khăn ở những vùng bị thiên tai bằng cách khuyên góp tiền, sách vở, đồ dùng học tập, quần áo cũ vẫn còn mặc được.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D6515A-DE19-482C-81B8-BE8082FD9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028B85-7453-4224-A721-1D8F7B8DD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3" y="340151"/>
            <a:ext cx="721353" cy="742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D0608-09B7-43B2-B945-26903F7C2854}"/>
              </a:ext>
            </a:extLst>
          </p:cNvPr>
          <p:cNvSpPr/>
          <p:nvPr/>
        </p:nvSpPr>
        <p:spPr>
          <a:xfrm>
            <a:off x="1113016" y="44614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C5EAE-FB4A-4DAC-AB5F-1E62EADF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6579"/>
            <a:ext cx="12192000" cy="466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0" y="552450"/>
            <a:ext cx="100457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5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34" y="642439"/>
            <a:ext cx="9956800" cy="5651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99063" y="992777"/>
            <a:ext cx="5447211" cy="5878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151539" y="2709363"/>
            <a:ext cx="1524272" cy="12279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961" y="4844119"/>
            <a:ext cx="2029098" cy="492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387" y="4071516"/>
            <a:ext cx="2892868" cy="484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961" y="3429308"/>
            <a:ext cx="1524272" cy="423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961" y="2663363"/>
            <a:ext cx="2105569" cy="65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17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286500" y="1215079"/>
            <a:ext cx="1389427" cy="112998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251" y="1326320"/>
            <a:ext cx="2758556" cy="81381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7814040" y="1477646"/>
            <a:ext cx="402932" cy="312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28933" y="2660967"/>
            <a:ext cx="1403319" cy="104583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757711" y="2899867"/>
            <a:ext cx="402932" cy="312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9492" y="2821124"/>
            <a:ext cx="3037548" cy="69374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184450" y="3963701"/>
            <a:ext cx="1347743" cy="1033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516052" y="5594079"/>
            <a:ext cx="402932" cy="312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624630" y="4246973"/>
            <a:ext cx="402932" cy="312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8306" y="4164064"/>
            <a:ext cx="4071513" cy="6420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8038" y="5550504"/>
            <a:ext cx="2204053" cy="57681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177968" y="5416658"/>
            <a:ext cx="1249619" cy="10217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91283" y="1733228"/>
            <a:ext cx="6067064" cy="39095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058" y="731520"/>
            <a:ext cx="6453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20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20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0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20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15" descr="ALRMCLOK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842" y="5297026"/>
            <a:ext cx="107099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10771806" y="5664963"/>
            <a:ext cx="566699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10771806" y="5651901"/>
            <a:ext cx="566699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10763172" y="5664963"/>
            <a:ext cx="566699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10771806" y="5679114"/>
            <a:ext cx="566699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10755556" y="5693265"/>
            <a:ext cx="566699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10763172" y="5684192"/>
            <a:ext cx="566699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7237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12" y="584200"/>
            <a:ext cx="9931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0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2 bài 29 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8584" y="598750"/>
            <a:ext cx="9267645" cy="52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96902" y="30133"/>
            <a:ext cx="79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thông tin sau và kể tên các thiên tai đã xảy ra ở nước 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D14E3-559C-4259-A42F-54EEF975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421"/>
            <a:ext cx="6906638" cy="5692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941A18-ADFA-4937-B684-A1C750994255}"/>
              </a:ext>
            </a:extLst>
          </p:cNvPr>
          <p:cNvSpPr txBox="1"/>
          <p:nvPr/>
        </p:nvSpPr>
        <p:spPr>
          <a:xfrm>
            <a:off x="7222787" y="1703387"/>
            <a:ext cx="496921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thiên tai đã xảy ra ở nước ta là: </a:t>
            </a:r>
            <a:endParaRPr lang="en-US" sz="36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36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mưa lớn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 quét</a:t>
            </a:r>
            <a:endParaRPr lang="en-US" sz="36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ngập lụt</a:t>
            </a:r>
            <a:endParaRPr lang="en-US" sz="36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lốc xoáy</a:t>
            </a:r>
            <a:endParaRPr lang="en-US" sz="36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sạt lở đất.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8732" y="0"/>
            <a:ext cx="7548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Nói với bạn về thiệt hại do những thiên tai đó gây ra theo sơ đồ gợi ý sau: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21C6C-D967-4225-BCBB-A87ADB868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2626"/>
            <a:ext cx="12192000" cy="5045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94D222-3B6D-44C3-88C1-A8FD17E5BB52}"/>
              </a:ext>
            </a:extLst>
          </p:cNvPr>
          <p:cNvSpPr txBox="1"/>
          <p:nvPr/>
        </p:nvSpPr>
        <p:spPr>
          <a:xfrm>
            <a:off x="9040767" y="1890446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41 người chết và mất tích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15AE8-9882-4501-B470-CA7B255EB6CD}"/>
              </a:ext>
            </a:extLst>
          </p:cNvPr>
          <p:cNvSpPr txBox="1"/>
          <p:nvPr/>
        </p:nvSpPr>
        <p:spPr>
          <a:xfrm>
            <a:off x="9051401" y="3059341"/>
            <a:ext cx="311933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30 người bị thương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9202A-A216-4BA2-844C-6D668C2C8DE4}"/>
              </a:ext>
            </a:extLst>
          </p:cNvPr>
          <p:cNvSpPr txBox="1"/>
          <p:nvPr/>
        </p:nvSpPr>
        <p:spPr>
          <a:xfrm>
            <a:off x="9036090" y="4539981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Hàng trăm nhà bị sập đổ, cuốn trôi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46B6DA-8CE1-4C5F-84F7-27CEBAC9817B}"/>
              </a:ext>
            </a:extLst>
          </p:cNvPr>
          <p:cNvSpPr txBox="1"/>
          <p:nvPr/>
        </p:nvSpPr>
        <p:spPr>
          <a:xfrm>
            <a:off x="9049061" y="5736017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và hoa màu bị phá hủy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CF284-9513-42E4-9E87-A076E8A9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5858D-36B1-4C67-9E2D-AABBC1786BB0}"/>
              </a:ext>
            </a:extLst>
          </p:cNvPr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 lụt</a:t>
            </a:r>
            <a:endParaRPr lang="en-US" sz="3200" b="1" dirty="0">
              <a:solidFill>
                <a:srgbClr val="FA2C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03B3E-61D7-4684-82B9-F22CE2650658}"/>
              </a:ext>
            </a:extLst>
          </p:cNvPr>
          <p:cNvSpPr txBox="1"/>
          <p:nvPr/>
        </p:nvSpPr>
        <p:spPr>
          <a:xfrm>
            <a:off x="8968939" y="4103365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6/2020</a:t>
            </a:r>
            <a:endParaRPr lang="en-US" sz="3200" b="1" dirty="0">
              <a:solidFill>
                <a:srgbClr val="FA2C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395F5-A95C-4956-A29A-93CF1C73CDA3}"/>
              </a:ext>
            </a:extLst>
          </p:cNvPr>
          <p:cNvSpPr txBox="1"/>
          <p:nvPr/>
        </p:nvSpPr>
        <p:spPr>
          <a:xfrm>
            <a:off x="7607030" y="4608961"/>
            <a:ext cx="4584970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bị phá hủy, hoa màu bị ngập nước</a:t>
            </a:r>
            <a:endParaRPr lang="en-US" sz="3200" b="1" dirty="0">
              <a:solidFill>
                <a:srgbClr val="FA2C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392</Words>
  <Application>Microsoft Macintosh PowerPoint</Application>
  <PresentationFormat>Widescreen</PresentationFormat>
  <Paragraphs>50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Nga Lê</cp:lastModifiedBy>
  <cp:revision>145</cp:revision>
  <dcterms:created xsi:type="dcterms:W3CDTF">2021-06-02T02:35:09Z</dcterms:created>
  <dcterms:modified xsi:type="dcterms:W3CDTF">2025-05-28T09:03:53Z</dcterms:modified>
</cp:coreProperties>
</file>