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5" r:id="rId1"/>
    <p:sldMasterId id="2147483657" r:id="rId2"/>
    <p:sldMasterId id="2147483679" r:id="rId3"/>
  </p:sldMasterIdLst>
  <p:notesMasterIdLst>
    <p:notesMasterId r:id="rId29"/>
  </p:notesMasterIdLst>
  <p:sldIdLst>
    <p:sldId id="329" r:id="rId4"/>
    <p:sldId id="507" r:id="rId5"/>
    <p:sldId id="334" r:id="rId6"/>
    <p:sldId id="335" r:id="rId7"/>
    <p:sldId id="2760" r:id="rId8"/>
    <p:sldId id="485" r:id="rId9"/>
    <p:sldId id="2775" r:id="rId10"/>
    <p:sldId id="488" r:id="rId11"/>
    <p:sldId id="508" r:id="rId12"/>
    <p:sldId id="509" r:id="rId13"/>
    <p:sldId id="336" r:id="rId14"/>
    <p:sldId id="337" r:id="rId15"/>
    <p:sldId id="2753" r:id="rId16"/>
    <p:sldId id="2776" r:id="rId17"/>
    <p:sldId id="2774" r:id="rId18"/>
    <p:sldId id="2766" r:id="rId19"/>
    <p:sldId id="2755" r:id="rId20"/>
    <p:sldId id="2756" r:id="rId21"/>
    <p:sldId id="2769" r:id="rId22"/>
    <p:sldId id="2770" r:id="rId23"/>
    <p:sldId id="2771" r:id="rId24"/>
    <p:sldId id="2772" r:id="rId25"/>
    <p:sldId id="494" r:id="rId26"/>
    <p:sldId id="2757" r:id="rId27"/>
    <p:sldId id="35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5" autoAdjust="0"/>
    <p:restoredTop sz="94660"/>
  </p:normalViewPr>
  <p:slideViewPr>
    <p:cSldViewPr snapToGrid="0">
      <p:cViewPr>
        <p:scale>
          <a:sx n="73" d="100"/>
          <a:sy n="73" d="100"/>
        </p:scale>
        <p:origin x="-36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57ADB-BF12-412D-8FA6-9FA68988D1F1}"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A373D-C4AC-477D-A14F-A85F8778E3FA}" type="slidenum">
              <a:rPr lang="en-US" smtClean="0"/>
              <a:t>‹#›</a:t>
            </a:fld>
            <a:endParaRPr lang="en-US"/>
          </a:p>
        </p:txBody>
      </p:sp>
    </p:spTree>
    <p:extLst>
      <p:ext uri="{BB962C8B-B14F-4D97-AF65-F5344CB8AC3E}">
        <p14:creationId xmlns:p14="http://schemas.microsoft.com/office/powerpoint/2010/main" val="708166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95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379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t>2025/5/28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t>‹#›</a:t>
            </a:fld>
            <a:endParaRPr lang="zh-CN" altLang="en-US">
              <a:solidFill>
                <a:prstClr val="black"/>
              </a:solidFill>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t>2025/5/28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t>‹#›</a:t>
            </a:fld>
            <a:endParaRPr lang="zh-CN" altLang="en-US">
              <a:solidFill>
                <a:prstClr val="black"/>
              </a:solidFill>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t>2025/5/28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t>‹#›</a:t>
            </a:fld>
            <a:endParaRPr lang="zh-CN" altLang="en-US">
              <a:solidFill>
                <a:prstClr val="black"/>
              </a:solidFill>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t>2025/5/28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t>‹#›</a:t>
            </a:fld>
            <a:endParaRPr lang="zh-CN" altLang="en-US">
              <a:solidFill>
                <a:prstClr val="black"/>
              </a:solidFill>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t>2025/5/28</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t>‹#›</a:t>
            </a:fld>
            <a:endParaRPr lang="zh-CN" altLang="en-US">
              <a:solidFill>
                <a:prstClr val="black"/>
              </a:solidFill>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t>2025/5/28</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t>‹#›</a:t>
            </a:fld>
            <a:endParaRPr lang="zh-CN" altLang="en-US">
              <a:solidFill>
                <a:prstClr val="black"/>
              </a:solidFill>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t>2025/5/28</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t>‹#›</a:t>
            </a:fld>
            <a:endParaRPr lang="zh-CN" altLang="en-US">
              <a:solidFill>
                <a:prstClr val="black"/>
              </a:solidFill>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t>2025/5/28</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t>‹#›</a:t>
            </a:fld>
            <a:endParaRPr lang="zh-CN" altLang="en-US">
              <a:solidFill>
                <a:prstClr val="black"/>
              </a:solidFill>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t>2025/5/28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t>‹#›</a:t>
            </a:fld>
            <a:endParaRPr lang="zh-CN" altLang="en-US">
              <a:solidFill>
                <a:prstClr val="black"/>
              </a:solidFil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5.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33889"/>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a:xfrm>
            <a:off x="-23488" y="0"/>
            <a:ext cx="12215488" cy="6845300"/>
          </a:xfrm>
          <a:prstGeom prst="rect">
            <a:avLst/>
          </a:prstGeom>
        </p:spPr>
      </p:pic>
      <p:pic>
        <p:nvPicPr>
          <p:cNvPr id="2" name="Picture 1" descr="A picture containing shape&#10;&#10;Description automatically generated"/>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95449" y="361949"/>
            <a:ext cx="1400174" cy="1400174"/>
          </a:xfrm>
          <a:prstGeom prst="rect">
            <a:avLst/>
          </a:prstGeom>
        </p:spPr>
      </p:pic>
    </p:spTree>
  </p:cSld>
  <p:clrMap bg1="lt1" tx1="dk1" bg2="lt2" tx2="dk2" accent1="accent1" accent2="accent2" accent3="accent3" accent4="accent4" accent5="accent5" accent6="accent6" hlink="hlink" folHlink="folHlink"/>
  <p:sldLayoutIdLst>
    <p:sldLayoutId id="2147483656"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361950" y="0"/>
            <a:ext cx="11563349" cy="6743700"/>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5376" y="158496"/>
            <a:ext cx="1619250" cy="1619250"/>
          </a:xfrm>
          <a:prstGeom prst="rect">
            <a:avLst/>
          </a:prstGeom>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1.xml"/><Relationship Id="rId5" Type="http://schemas.microsoft.com/office/2007/relationships/hdphoto" Target="../media/hdphoto4.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appy cute boy study with smile Premium Vecto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838" y="4633983"/>
            <a:ext cx="2458992" cy="24589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521821" y="911305"/>
            <a:ext cx="10303133" cy="1072989"/>
          </a:xfrm>
          <a:prstGeom prst="rect">
            <a:avLst/>
          </a:prstGeom>
        </p:spPr>
      </p:pic>
      <p:pic>
        <p:nvPicPr>
          <p:cNvPr id="5" name="Picture 4" descr="Cartoon characters on stair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3227" y="1847850"/>
            <a:ext cx="4181098" cy="41810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1072534"/>
            <a:chOff x="1116917" y="304502"/>
            <a:chExt cx="9960347" cy="81683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lập kế hoạch hành động để đạt được mục tiêu theo gợi ý sau: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 name="Group 1"/>
          <p:cNvGrpSpPr/>
          <p:nvPr/>
        </p:nvGrpSpPr>
        <p:grpSpPr>
          <a:xfrm>
            <a:off x="1191077" y="1481321"/>
            <a:ext cx="6257473" cy="1299979"/>
            <a:chOff x="6330073" y="2742745"/>
            <a:chExt cx="4557001" cy="2457905"/>
          </a:xfrm>
        </p:grpSpPr>
        <p:grpSp>
          <p:nvGrpSpPr>
            <p:cNvPr id="3" name="Nhóm 31"/>
            <p:cNvGrpSpPr/>
            <p:nvPr/>
          </p:nvGrpSpPr>
          <p:grpSpPr>
            <a:xfrm>
              <a:off x="6488431" y="3071819"/>
              <a:ext cx="4398643" cy="2128831"/>
              <a:chOff x="1922830" y="773002"/>
              <a:chExt cx="5400981" cy="1282973"/>
            </a:xfrm>
          </p:grpSpPr>
          <p:sp>
            <p:nvSpPr>
              <p:cNvPr id="8" name="Freeform: Shape 34"/>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a:ea typeface="+mn-ea"/>
                  <a:cs typeface="+mn-cs"/>
                </a:endParaRPr>
              </a:p>
            </p:txBody>
          </p:sp>
          <p:sp>
            <p:nvSpPr>
              <p:cNvPr id="9" name="Freeform: Shape 35"/>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a:ea typeface="+mn-ea"/>
                  <a:cs typeface="+mn-cs"/>
                </a:endParaRPr>
              </a:p>
            </p:txBody>
          </p:sp>
        </p:grpSp>
        <p:pic>
          <p:nvPicPr>
            <p:cNvPr id="6" name="Picture 4" descr="Colourful ribbons"/>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a:fillRect/>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825132" y="3312575"/>
              <a:ext cx="3785744" cy="71693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Kiến thức em cần bổ sung.</a:t>
              </a:r>
              <a:endParaRPr lang="vi-VN" sz="5400" dirty="0">
                <a:effectLst/>
                <a:latin typeface="Cambria" panose="02040503050406030204" pitchFamily="18" charset="0"/>
                <a:ea typeface="Cambria" panose="02040503050406030204" pitchFamily="18" charset="0"/>
              </a:endParaRPr>
            </a:p>
          </p:txBody>
        </p:sp>
      </p:grpSp>
      <p:grpSp>
        <p:nvGrpSpPr>
          <p:cNvPr id="10" name="Group 9"/>
          <p:cNvGrpSpPr/>
          <p:nvPr/>
        </p:nvGrpSpPr>
        <p:grpSpPr>
          <a:xfrm>
            <a:off x="2591252" y="2862446"/>
            <a:ext cx="6257473" cy="1299979"/>
            <a:chOff x="6330073" y="2742745"/>
            <a:chExt cx="4557001" cy="2457905"/>
          </a:xfrm>
        </p:grpSpPr>
        <p:grpSp>
          <p:nvGrpSpPr>
            <p:cNvPr id="11" name="Nhóm 31"/>
            <p:cNvGrpSpPr/>
            <p:nvPr/>
          </p:nvGrpSpPr>
          <p:grpSpPr>
            <a:xfrm>
              <a:off x="6488431" y="3071819"/>
              <a:ext cx="4398643" cy="2128831"/>
              <a:chOff x="1922830" y="773002"/>
              <a:chExt cx="5400981" cy="1282973"/>
            </a:xfrm>
          </p:grpSpPr>
          <p:sp>
            <p:nvSpPr>
              <p:cNvPr id="15" name="Freeform: Shape 34"/>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a:ea typeface="+mn-ea"/>
                  <a:cs typeface="+mn-cs"/>
                </a:endParaRPr>
              </a:p>
            </p:txBody>
          </p:sp>
          <p:sp>
            <p:nvSpPr>
              <p:cNvPr id="16" name="Freeform: Shape 35"/>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a:ea typeface="+mn-ea"/>
                  <a:cs typeface="+mn-cs"/>
                </a:endParaRPr>
              </a:p>
            </p:txBody>
          </p:sp>
        </p:grpSp>
        <p:pic>
          <p:nvPicPr>
            <p:cNvPr id="12" name="Picture 4" descr="Colourful ribbons"/>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a:fillRect/>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956927" y="3384611"/>
              <a:ext cx="3785744" cy="110565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Kĩ năng em cần rèn luyện.</a:t>
              </a:r>
              <a:endParaRPr lang="vi-VN" sz="5400" dirty="0">
                <a:effectLst/>
                <a:latin typeface="Cambria" panose="02040503050406030204" pitchFamily="18" charset="0"/>
                <a:ea typeface="Cambria" panose="02040503050406030204" pitchFamily="18" charset="0"/>
              </a:endParaRPr>
            </a:p>
          </p:txBody>
        </p:sp>
      </p:grpSp>
      <p:grpSp>
        <p:nvGrpSpPr>
          <p:cNvPr id="19" name="Group 18"/>
          <p:cNvGrpSpPr/>
          <p:nvPr/>
        </p:nvGrpSpPr>
        <p:grpSpPr>
          <a:xfrm>
            <a:off x="4124777" y="4310246"/>
            <a:ext cx="6257473" cy="1299979"/>
            <a:chOff x="6330073" y="2742745"/>
            <a:chExt cx="4557001" cy="2457905"/>
          </a:xfrm>
        </p:grpSpPr>
        <p:grpSp>
          <p:nvGrpSpPr>
            <p:cNvPr id="20" name="Nhóm 31"/>
            <p:cNvGrpSpPr/>
            <p:nvPr/>
          </p:nvGrpSpPr>
          <p:grpSpPr>
            <a:xfrm>
              <a:off x="6488431" y="3071819"/>
              <a:ext cx="4398643" cy="2128831"/>
              <a:chOff x="1922830" y="773002"/>
              <a:chExt cx="5400981" cy="1282973"/>
            </a:xfrm>
          </p:grpSpPr>
          <p:sp>
            <p:nvSpPr>
              <p:cNvPr id="23" name="Freeform: Shape 34"/>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a:ea typeface="+mn-ea"/>
                  <a:cs typeface="+mn-cs"/>
                </a:endParaRPr>
              </a:p>
            </p:txBody>
          </p:sp>
          <p:sp>
            <p:nvSpPr>
              <p:cNvPr id="24" name="Freeform: Shape 35"/>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a:ea typeface="+mn-ea"/>
                  <a:cs typeface="+mn-cs"/>
                </a:endParaRPr>
              </a:p>
            </p:txBody>
          </p:sp>
        </p:grpSp>
        <p:pic>
          <p:nvPicPr>
            <p:cNvPr id="21" name="Picture 4" descr="Colourful ribbons"/>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a:fillRect/>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908371" y="3096464"/>
              <a:ext cx="3687367" cy="203672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Thời gian và trình tự thực hiện công việc</a:t>
              </a:r>
              <a:endParaRPr lang="vi-VN" sz="5400" dirty="0">
                <a:effectLst/>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3675" y="1384537"/>
            <a:ext cx="6210299" cy="4724156"/>
          </a:xfrm>
          <a:prstGeom prst="rect">
            <a:avLst/>
          </a:prstGeom>
          <a:noFill/>
        </p:spPr>
      </p:pic>
      <p:grpSp>
        <p:nvGrpSpPr>
          <p:cNvPr id="13" name="Group 12"/>
          <p:cNvGrpSpPr/>
          <p:nvPr/>
        </p:nvGrpSpPr>
        <p:grpSpPr>
          <a:xfrm>
            <a:off x="1089427" y="242737"/>
            <a:ext cx="10030802" cy="972924"/>
            <a:chOff x="1116917" y="304502"/>
            <a:chExt cx="9960347" cy="740976"/>
          </a:xfrm>
        </p:grpSpPr>
        <p:sp>
          <p:nvSpPr>
            <p:cNvPr id="14"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6" name="TextBox 15"/>
            <p:cNvSpPr txBox="1"/>
            <p:nvPr/>
          </p:nvSpPr>
          <p:spPr>
            <a:xfrm>
              <a:off x="1264695" y="336096"/>
              <a:ext cx="9422852" cy="69148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đưa ra những việc cần làm để đạt được mục tiêu, thời gian và địa điểm thực hiện các công việc theo mẫu sau:</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492" y="857249"/>
            <a:ext cx="10206681" cy="5372101"/>
          </a:xfrm>
          <a:prstGeom prst="rect">
            <a:avLst/>
          </a:prstGeom>
          <a:noFill/>
        </p:spPr>
      </p:pic>
      <p:grpSp>
        <p:nvGrpSpPr>
          <p:cNvPr id="3" name="Group 2"/>
          <p:cNvGrpSpPr/>
          <p:nvPr/>
        </p:nvGrpSpPr>
        <p:grpSpPr>
          <a:xfrm>
            <a:off x="4004077" y="0"/>
            <a:ext cx="3501623" cy="740976"/>
            <a:chOff x="1116917" y="304502"/>
            <a:chExt cx="9960347" cy="740976"/>
          </a:xfrm>
        </p:grpSpPr>
        <p:sp>
          <p:nvSpPr>
            <p:cNvPr id="5"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p:cNvSpPr txBox="1"/>
            <p:nvPr/>
          </p:nvSpPr>
          <p:spPr>
            <a:xfrm>
              <a:off x="1747886" y="328842"/>
              <a:ext cx="9119364" cy="649793"/>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mẫu</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a:fillRect/>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a:fillRect/>
          </a:stretch>
        </p:blipFill>
        <p:spPr>
          <a:xfrm>
            <a:off x="204840" y="2993112"/>
            <a:ext cx="6898101" cy="3425781"/>
          </a:xfrm>
          <a:prstGeom prst="rect">
            <a:avLst/>
          </a:prstGeom>
        </p:spPr>
      </p:pic>
      <p:sp>
        <p:nvSpPr>
          <p:cNvPr id="19" name="Hình chữ nhật: Góc Tròn 1"/>
          <p:cNvSpPr/>
          <p:nvPr/>
        </p:nvSpPr>
        <p:spPr>
          <a:xfrm>
            <a:off x="4907176" y="1315406"/>
            <a:ext cx="6919415" cy="25136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265937" y="1437215"/>
            <a:ext cx="6163792" cy="2123658"/>
          </a:xfrm>
          <a:prstGeom prst="rect">
            <a:avLst/>
          </a:prstGeom>
          <a:noFill/>
        </p:spPr>
        <p:txBody>
          <a:bodyPr wrap="square" rtlCol="0">
            <a:spAutoFit/>
          </a:bodyPr>
          <a:lstStyle/>
          <a:p>
            <a:pPr lvl="0" algn="ctr">
              <a:defRPr/>
            </a:pPr>
            <a:r>
              <a:rPr lang="en-US" sz="4400" b="1" dirty="0">
                <a:solidFill>
                  <a:srgbClr val="FF0000"/>
                </a:solidFill>
              </a:rPr>
              <a:t>Chia </a:t>
            </a:r>
            <a:r>
              <a:rPr lang="en-US" sz="4400" b="1" dirty="0" err="1">
                <a:solidFill>
                  <a:srgbClr val="FF0000"/>
                </a:solidFill>
              </a:rPr>
              <a:t>sẻ</a:t>
            </a:r>
            <a:r>
              <a:rPr lang="en-US" sz="4400" b="1" dirty="0">
                <a:solidFill>
                  <a:srgbClr val="FF0000"/>
                </a:solidFill>
              </a:rPr>
              <a:t> </a:t>
            </a:r>
            <a:r>
              <a:rPr lang="en-US" sz="4400" b="1" dirty="0" err="1">
                <a:solidFill>
                  <a:srgbClr val="FF0000"/>
                </a:solidFill>
              </a:rPr>
              <a:t>với</a:t>
            </a:r>
            <a:r>
              <a:rPr lang="en-US" sz="4400" b="1" dirty="0">
                <a:solidFill>
                  <a:srgbClr val="FF0000"/>
                </a:solidFill>
              </a:rPr>
              <a:t> </a:t>
            </a:r>
            <a:r>
              <a:rPr lang="en-US" sz="4400" b="1" dirty="0" err="1">
                <a:solidFill>
                  <a:srgbClr val="FF0000"/>
                </a:solidFill>
              </a:rPr>
              <a:t>các</a:t>
            </a:r>
            <a:r>
              <a:rPr lang="en-US" sz="4400" b="1" dirty="0">
                <a:solidFill>
                  <a:srgbClr val="FF0000"/>
                </a:solidFill>
              </a:rPr>
              <a:t> </a:t>
            </a:r>
            <a:r>
              <a:rPr lang="en-US" sz="4400" b="1" dirty="0" err="1">
                <a:solidFill>
                  <a:srgbClr val="FF0000"/>
                </a:solidFill>
              </a:rPr>
              <a:t>bạn</a:t>
            </a:r>
            <a:r>
              <a:rPr lang="en-US" sz="4400" b="1" dirty="0">
                <a:solidFill>
                  <a:srgbClr val="FF0000"/>
                </a:solidFill>
              </a:rPr>
              <a:t> </a:t>
            </a:r>
            <a:r>
              <a:rPr lang="en-US" sz="4400" b="1" dirty="0" err="1">
                <a:solidFill>
                  <a:srgbClr val="FF0000"/>
                </a:solidFill>
              </a:rPr>
              <a:t>trong</a:t>
            </a:r>
            <a:r>
              <a:rPr lang="en-US" sz="4400" b="1" dirty="0">
                <a:solidFill>
                  <a:srgbClr val="FF0000"/>
                </a:solidFill>
              </a:rPr>
              <a:t> </a:t>
            </a:r>
            <a:r>
              <a:rPr lang="en-US" sz="4400" b="1" dirty="0" err="1">
                <a:solidFill>
                  <a:srgbClr val="FF0000"/>
                </a:solidFill>
              </a:rPr>
              <a:t>nhóm</a:t>
            </a:r>
            <a:r>
              <a:rPr lang="en-US" sz="4400" b="1" dirty="0">
                <a:solidFill>
                  <a:srgbClr val="FF0000"/>
                </a:solidFill>
              </a:rPr>
              <a:t> </a:t>
            </a:r>
            <a:r>
              <a:rPr lang="en-US" sz="4400" b="1" dirty="0" err="1">
                <a:solidFill>
                  <a:srgbClr val="FF0000"/>
                </a:solidFill>
              </a:rPr>
              <a:t>kế</a:t>
            </a:r>
            <a:r>
              <a:rPr lang="en-US" sz="4400" b="1" dirty="0">
                <a:solidFill>
                  <a:srgbClr val="FF0000"/>
                </a:solidFill>
              </a:rPr>
              <a:t> </a:t>
            </a:r>
            <a:r>
              <a:rPr lang="en-US" sz="4400" b="1" dirty="0" err="1">
                <a:solidFill>
                  <a:srgbClr val="FF0000"/>
                </a:solidFill>
              </a:rPr>
              <a:t>hoạch</a:t>
            </a:r>
            <a:r>
              <a:rPr lang="en-US" sz="4400" b="1" dirty="0">
                <a:solidFill>
                  <a:srgbClr val="FF0000"/>
                </a:solidFill>
              </a:rPr>
              <a:t> </a:t>
            </a:r>
            <a:r>
              <a:rPr lang="en-US" sz="4400" b="1" dirty="0" err="1">
                <a:solidFill>
                  <a:srgbClr val="FF0000"/>
                </a:solidFill>
              </a:rPr>
              <a:t>hành</a:t>
            </a:r>
            <a:r>
              <a:rPr lang="en-US" sz="4400" b="1" dirty="0">
                <a:solidFill>
                  <a:srgbClr val="FF0000"/>
                </a:solidFill>
              </a:rPr>
              <a:t> </a:t>
            </a:r>
            <a:r>
              <a:rPr lang="en-US" sz="4400" b="1" dirty="0" err="1">
                <a:solidFill>
                  <a:srgbClr val="FF0000"/>
                </a:solidFill>
              </a:rPr>
              <a:t>động</a:t>
            </a:r>
            <a:r>
              <a:rPr lang="en-US" sz="4400" b="1" dirty="0">
                <a:solidFill>
                  <a:srgbClr val="FF0000"/>
                </a:solidFill>
              </a:rPr>
              <a:t> </a:t>
            </a:r>
            <a:r>
              <a:rPr lang="en-US" sz="4400" b="1" dirty="0" err="1">
                <a:solidFill>
                  <a:srgbClr val="FF0000"/>
                </a:solidFill>
              </a:rPr>
              <a:t>của</a:t>
            </a:r>
            <a:r>
              <a:rPr lang="en-US" sz="4400" b="1" dirty="0">
                <a:solidFill>
                  <a:srgbClr val="FF0000"/>
                </a:solidFill>
              </a:rPr>
              <a:t> </a:t>
            </a:r>
            <a:r>
              <a:rPr lang="en-US" sz="4400" b="1" dirty="0" err="1">
                <a:solidFill>
                  <a:srgbClr val="FF0000"/>
                </a:solidFill>
              </a:rPr>
              <a:t>mình</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5" y="0"/>
            <a:ext cx="12322629" cy="7211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430583" y="258901"/>
            <a:ext cx="1068541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Hoạt</a:t>
            </a:r>
            <a:r>
              <a:rPr kumimoji="0" lang="en-GB" sz="40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động</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trải</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nghiệm</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GB" sz="4000" b="1" i="0" u="sng"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Tiết</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p>
        </p:txBody>
      </p:sp>
      <p:sp>
        <p:nvSpPr>
          <p:cNvPr id="5" name="TextBox 4"/>
          <p:cNvSpPr txBox="1"/>
          <p:nvPr/>
        </p:nvSpPr>
        <p:spPr>
          <a:xfrm>
            <a:off x="922713" y="1727572"/>
            <a:ext cx="99586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Nếp</a:t>
            </a:r>
            <a:r>
              <a:rPr kumimoji="0" lang="en-GB" sz="6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GB" sz="60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sống</a:t>
            </a:r>
            <a:r>
              <a:rPr kumimoji="0" lang="en-GB" sz="6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khoa </a:t>
            </a:r>
            <a:r>
              <a:rPr kumimoji="0" lang="en-GB" sz="60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học</a:t>
            </a:r>
            <a:endParaRPr kumimoji="0" lang="en-GB" sz="6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Rectangle 3">
            <a:extLst>
              <a:ext uri="{FF2B5EF4-FFF2-40B4-BE49-F238E27FC236}">
                <a16:creationId xmlns:a16="http://schemas.microsoft.com/office/drawing/2014/main" xmlns="" id="{46D591F2-7B5A-5121-4BDF-C73B9A664935}"/>
              </a:ext>
            </a:extLst>
          </p:cNvPr>
          <p:cNvSpPr/>
          <p:nvPr/>
        </p:nvSpPr>
        <p:spPr>
          <a:xfrm>
            <a:off x="308102" y="3568540"/>
            <a:ext cx="11187867" cy="754053"/>
          </a:xfrm>
          <a:prstGeom prst="rect">
            <a:avLst/>
          </a:prstGeom>
        </p:spPr>
        <p:txBody>
          <a:bodyPr wrap="square">
            <a:spAutoFit/>
          </a:bodyPr>
          <a:lstStyle/>
          <a:p>
            <a:pPr>
              <a:defRPr/>
            </a:pPr>
            <a:r>
              <a:rPr lang="en-US" sz="4300" b="1" u="sng" dirty="0" err="1">
                <a:ln>
                  <a:solidFill>
                    <a:srgbClr val="FF6600"/>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Hoạt</a:t>
            </a:r>
            <a:r>
              <a:rPr lang="en-US" sz="4300" b="1" u="sng" dirty="0">
                <a:ln>
                  <a:solidFill>
                    <a:srgbClr val="FF6600"/>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 </a:t>
            </a:r>
            <a:r>
              <a:rPr lang="en-US" sz="4300" b="1" u="sng" dirty="0" err="1">
                <a:ln>
                  <a:solidFill>
                    <a:srgbClr val="FF6600"/>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động</a:t>
            </a:r>
            <a:r>
              <a:rPr lang="en-US" sz="4300" b="1" u="sng" dirty="0">
                <a:ln>
                  <a:solidFill>
                    <a:srgbClr val="FF6600"/>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 2</a:t>
            </a:r>
            <a:r>
              <a:rPr lang="en-US" sz="4300" b="1" dirty="0">
                <a:ln>
                  <a:solidFill>
                    <a:srgbClr val="FF6600"/>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a:t>
            </a:r>
            <a:r>
              <a:rPr lang="en-US" sz="4300" b="1" dirty="0">
                <a:ln>
                  <a:solidFill>
                    <a:srgbClr val="70AD47">
                      <a:lumMod val="60000"/>
                      <a:lumOff val="40000"/>
                    </a:srgbClr>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Tự </a:t>
            </a:r>
            <a:r>
              <a:rPr lang="en-US" sz="4300" b="1" dirty="0" err="1">
                <a:ln>
                  <a:solidFill>
                    <a:srgbClr val="70AD47">
                      <a:lumMod val="60000"/>
                      <a:lumOff val="40000"/>
                    </a:srgbClr>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đánh</a:t>
            </a:r>
            <a:r>
              <a:rPr lang="en-US" sz="4300" b="1" dirty="0">
                <a:ln>
                  <a:solidFill>
                    <a:srgbClr val="70AD47">
                      <a:lumMod val="60000"/>
                      <a:lumOff val="40000"/>
                    </a:srgbClr>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 </a:t>
            </a:r>
            <a:r>
              <a:rPr lang="en-US" sz="4300" b="1" dirty="0" err="1">
                <a:ln>
                  <a:solidFill>
                    <a:srgbClr val="70AD47">
                      <a:lumMod val="60000"/>
                      <a:lumOff val="40000"/>
                    </a:srgbClr>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giá</a:t>
            </a:r>
            <a:r>
              <a:rPr lang="en-US" sz="4300" b="1" dirty="0">
                <a:ln>
                  <a:solidFill>
                    <a:srgbClr val="70AD47">
                      <a:lumMod val="60000"/>
                      <a:lumOff val="40000"/>
                    </a:srgbClr>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 </a:t>
            </a:r>
            <a:r>
              <a:rPr lang="en-US" sz="4300" b="1" dirty="0" err="1">
                <a:ln>
                  <a:solidFill>
                    <a:srgbClr val="70AD47">
                      <a:lumMod val="60000"/>
                      <a:lumOff val="40000"/>
                    </a:srgbClr>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về</a:t>
            </a:r>
            <a:r>
              <a:rPr lang="en-US" sz="4300" b="1" dirty="0">
                <a:ln>
                  <a:solidFill>
                    <a:srgbClr val="70AD47">
                      <a:lumMod val="60000"/>
                      <a:lumOff val="40000"/>
                    </a:srgbClr>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 </a:t>
            </a:r>
            <a:r>
              <a:rPr lang="en-US" sz="4300" b="1" dirty="0" err="1">
                <a:ln>
                  <a:solidFill>
                    <a:srgbClr val="70AD47">
                      <a:lumMod val="60000"/>
                      <a:lumOff val="40000"/>
                    </a:srgbClr>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nền</a:t>
            </a:r>
            <a:r>
              <a:rPr lang="en-US" sz="4300" b="1" dirty="0">
                <a:ln>
                  <a:solidFill>
                    <a:srgbClr val="70AD47">
                      <a:lumMod val="60000"/>
                      <a:lumOff val="40000"/>
                    </a:srgbClr>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 </a:t>
            </a:r>
            <a:r>
              <a:rPr lang="en-US" sz="4300" b="1" dirty="0" err="1">
                <a:ln>
                  <a:solidFill>
                    <a:srgbClr val="70AD47">
                      <a:lumMod val="60000"/>
                      <a:lumOff val="40000"/>
                    </a:srgbClr>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nếp</a:t>
            </a:r>
            <a:r>
              <a:rPr lang="en-US" sz="4300" b="1" dirty="0">
                <a:ln>
                  <a:solidFill>
                    <a:srgbClr val="70AD47">
                      <a:lumMod val="60000"/>
                      <a:lumOff val="40000"/>
                    </a:srgbClr>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 </a:t>
            </a:r>
            <a:r>
              <a:rPr lang="en-US" sz="4300" b="1" dirty="0" err="1">
                <a:ln>
                  <a:solidFill>
                    <a:srgbClr val="70AD47">
                      <a:lumMod val="60000"/>
                      <a:lumOff val="40000"/>
                    </a:srgbClr>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sinh</a:t>
            </a:r>
            <a:r>
              <a:rPr lang="en-US" sz="4300" b="1" dirty="0">
                <a:ln>
                  <a:solidFill>
                    <a:srgbClr val="70AD47">
                      <a:lumMod val="60000"/>
                      <a:lumOff val="40000"/>
                    </a:srgbClr>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 </a:t>
            </a:r>
            <a:r>
              <a:rPr lang="en-US" sz="4300" b="1" dirty="0" err="1">
                <a:ln>
                  <a:solidFill>
                    <a:srgbClr val="70AD47">
                      <a:lumMod val="60000"/>
                      <a:lumOff val="40000"/>
                    </a:srgbClr>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hoạt</a:t>
            </a:r>
            <a:r>
              <a:rPr lang="en-US" sz="4300" b="1" dirty="0">
                <a:ln>
                  <a:solidFill>
                    <a:srgbClr val="70AD47">
                      <a:lumMod val="60000"/>
                      <a:lumOff val="40000"/>
                    </a:srgbClr>
                  </a:solidFill>
                </a:ln>
                <a:solidFill>
                  <a:schemeClr val="bg1">
                    <a:lumMod val="85000"/>
                  </a:schemeClr>
                </a:solidFill>
                <a:highlight>
                  <a:srgbClr val="000080"/>
                </a:highlight>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22773267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ED025F-AAAD-AA59-DFED-00054AB3C2F3}"/>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6399941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65A76E46-A2F3-439C-3D9C-5CB9FA1DE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8334" y="1787237"/>
            <a:ext cx="5827221" cy="41813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E47C564C-2117-F89F-780B-C0F9535616C7}"/>
              </a:ext>
            </a:extLst>
          </p:cNvPr>
          <p:cNvPicPr>
            <a:picLocks noChangeAspect="1"/>
          </p:cNvPicPr>
          <p:nvPr/>
        </p:nvPicPr>
        <p:blipFill>
          <a:blip r:embed="rId3"/>
          <a:stretch>
            <a:fillRect/>
          </a:stretch>
        </p:blipFill>
        <p:spPr>
          <a:xfrm>
            <a:off x="1086198" y="1205345"/>
            <a:ext cx="3868188" cy="4846740"/>
          </a:xfrm>
          <a:prstGeom prst="rect">
            <a:avLst/>
          </a:prstGeom>
        </p:spPr>
      </p:pic>
      <p:pic>
        <p:nvPicPr>
          <p:cNvPr id="4" name="Picture 3">
            <a:extLst>
              <a:ext uri="{FF2B5EF4-FFF2-40B4-BE49-F238E27FC236}">
                <a16:creationId xmlns:a16="http://schemas.microsoft.com/office/drawing/2014/main" xmlns="" id="{754A2991-FCDC-8504-340D-7C51DAEE953B}"/>
              </a:ext>
            </a:extLst>
          </p:cNvPr>
          <p:cNvPicPr>
            <a:picLocks noChangeAspect="1"/>
          </p:cNvPicPr>
          <p:nvPr/>
        </p:nvPicPr>
        <p:blipFill>
          <a:blip r:embed="rId4"/>
          <a:stretch>
            <a:fillRect/>
          </a:stretch>
        </p:blipFill>
        <p:spPr>
          <a:xfrm>
            <a:off x="674810" y="364024"/>
            <a:ext cx="10626249" cy="1682642"/>
          </a:xfrm>
          <a:prstGeom prst="rect">
            <a:avLst/>
          </a:prstGeom>
        </p:spPr>
      </p:pic>
    </p:spTree>
    <p:extLst>
      <p:ext uri="{BB962C8B-B14F-4D97-AF65-F5344CB8AC3E}">
        <p14:creationId xmlns:p14="http://schemas.microsoft.com/office/powerpoint/2010/main" val="58964553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28725" y="450692"/>
            <a:ext cx="10030802" cy="1098073"/>
            <a:chOff x="1116917" y="304502"/>
            <a:chExt cx="9960347" cy="740976"/>
          </a:xfrm>
        </p:grpSpPr>
        <p:sp>
          <p:nvSpPr>
            <p:cNvPr id="8"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9" name="TextBox 8"/>
            <p:cNvSpPr txBox="1"/>
            <p:nvPr/>
          </p:nvSpPr>
          <p:spPr>
            <a:xfrm>
              <a:off x="1274153" y="393943"/>
              <a:ext cx="9422852" cy="612676"/>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tự đánh giá nền nếp sinh hoạt của bản thân theo mức độ chưa đạt, đạt và tốt theo phương pháp:</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Rounded Rectangle 7"/>
          <p:cNvSpPr/>
          <p:nvPr/>
        </p:nvSpPr>
        <p:spPr>
          <a:xfrm>
            <a:off x="1228725" y="1742121"/>
            <a:ext cx="9296400" cy="1270636"/>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a:defRPr/>
            </a:pPr>
            <a:r>
              <a:rPr lang="vi-VN" sz="3200" b="1" dirty="0">
                <a:solidFill>
                  <a:srgbClr val="FF0000"/>
                </a:solidFill>
                <a:latin typeface="Calibri" panose="020F0502020204030204" pitchFamily="34" charset="0"/>
                <a:cs typeface="Calibri" panose="020F0502020204030204" pitchFamily="34" charset="0"/>
                <a:sym typeface="+mn-ea"/>
              </a:rPr>
              <a:t>Rà soát từng tiêu chí đã xây dựng, mỗi tiêu chí đã đạt được, đánh dấu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Rounded Rectangle 7"/>
          <p:cNvSpPr/>
          <p:nvPr/>
        </p:nvSpPr>
        <p:spPr>
          <a:xfrm>
            <a:off x="1228725" y="3279206"/>
            <a:ext cx="9296400" cy="2756535"/>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a:defRPr/>
            </a:pPr>
            <a:r>
              <a:rPr lang="vi-VN" sz="3200" b="1" dirty="0">
                <a:solidFill>
                  <a:srgbClr val="FF0000"/>
                </a:solidFill>
                <a:latin typeface="Calibri" panose="020F0502020204030204" pitchFamily="34" charset="0"/>
                <a:cs typeface="Calibri" panose="020F0502020204030204" pitchFamily="34" charset="0"/>
                <a:sym typeface="+mn-ea"/>
              </a:rPr>
              <a:t>Càng nhiều dấu cộng, càng đạt mức độ cao hơn, tùy theo số lượng tiêu chí </a:t>
            </a:r>
            <a:r>
              <a:rPr lang="en-US" sz="3200" b="1" dirty="0" err="1">
                <a:solidFill>
                  <a:srgbClr val="FF0000"/>
                </a:solidFill>
                <a:latin typeface="Calibri" panose="020F0502020204030204" pitchFamily="34" charset="0"/>
                <a:cs typeface="Calibri" panose="020F0502020204030204" pitchFamily="34" charset="0"/>
                <a:sym typeface="+mn-ea"/>
              </a:rPr>
              <a:t>các</a:t>
            </a:r>
            <a:r>
              <a:rPr lang="en-US" sz="3200" b="1" dirty="0">
                <a:solidFill>
                  <a:srgbClr val="FF0000"/>
                </a:solidFill>
                <a:latin typeface="Calibri" panose="020F0502020204030204" pitchFamily="34" charset="0"/>
                <a:cs typeface="Calibri" panose="020F0502020204030204" pitchFamily="34" charset="0"/>
                <a:sym typeface="+mn-ea"/>
              </a:rPr>
              <a:t> </a:t>
            </a:r>
            <a:r>
              <a:rPr lang="en-US" sz="3200" b="1" dirty="0" err="1">
                <a:solidFill>
                  <a:srgbClr val="FF0000"/>
                </a:solidFill>
                <a:latin typeface="Calibri" panose="020F0502020204030204" pitchFamily="34" charset="0"/>
                <a:cs typeface="Calibri" panose="020F0502020204030204" pitchFamily="34" charset="0"/>
                <a:sym typeface="+mn-ea"/>
              </a:rPr>
              <a:t>em</a:t>
            </a:r>
            <a:r>
              <a:rPr lang="vi-VN" sz="3200" b="1" dirty="0">
                <a:solidFill>
                  <a:srgbClr val="FF0000"/>
                </a:solidFill>
                <a:latin typeface="Calibri" panose="020F0502020204030204" pitchFamily="34" charset="0"/>
                <a:cs typeface="Calibri" panose="020F0502020204030204" pitchFamily="34" charset="0"/>
                <a:sym typeface="+mn-ea"/>
              </a:rPr>
              <a:t> tự đề ra:</a:t>
            </a:r>
          </a:p>
          <a:p>
            <a:pPr marL="457200" lvl="0" indent="-457200" algn="just">
              <a:buFont typeface="Wingdings" panose="05000000000000000000" pitchFamily="2" charset="2"/>
              <a:buChar char="v"/>
              <a:defRPr/>
            </a:pPr>
            <a:r>
              <a:rPr lang="en-US" sz="3200" b="1" dirty="0">
                <a:solidFill>
                  <a:srgbClr val="FF0000"/>
                </a:solidFill>
                <a:latin typeface="Calibri" panose="020F0502020204030204" pitchFamily="34" charset="0"/>
                <a:cs typeface="Calibri" panose="020F0502020204030204" pitchFamily="34" charset="0"/>
                <a:sym typeface="+mn-ea"/>
              </a:rPr>
              <a:t>1-2</a:t>
            </a:r>
            <a:r>
              <a:rPr lang="vi-VN" sz="3200" b="1" dirty="0">
                <a:solidFill>
                  <a:srgbClr val="FF0000"/>
                </a:solidFill>
                <a:latin typeface="Calibri" panose="020F0502020204030204" pitchFamily="34" charset="0"/>
                <a:cs typeface="Calibri" panose="020F0502020204030204" pitchFamily="34" charset="0"/>
                <a:sym typeface="+mn-ea"/>
              </a:rPr>
              <a:t>/</a:t>
            </a:r>
            <a:r>
              <a:rPr lang="en-US" sz="3200" b="1" dirty="0">
                <a:solidFill>
                  <a:srgbClr val="FF0000"/>
                </a:solidFill>
                <a:latin typeface="Calibri" panose="020F0502020204030204" pitchFamily="34" charset="0"/>
                <a:cs typeface="Calibri" panose="020F0502020204030204" pitchFamily="34" charset="0"/>
                <a:sym typeface="+mn-ea"/>
              </a:rPr>
              <a:t>7</a:t>
            </a:r>
            <a:r>
              <a:rPr lang="vi-VN" sz="3200" b="1" dirty="0">
                <a:solidFill>
                  <a:srgbClr val="FF0000"/>
                </a:solidFill>
                <a:latin typeface="Calibri" panose="020F0502020204030204" pitchFamily="34" charset="0"/>
                <a:cs typeface="Calibri" panose="020F0502020204030204" pitchFamily="34" charset="0"/>
                <a:sym typeface="+mn-ea"/>
              </a:rPr>
              <a:t> dấu cộng: chưa đạt.</a:t>
            </a:r>
          </a:p>
          <a:p>
            <a:pPr marL="457200" lvl="0" indent="-457200" algn="just">
              <a:buFont typeface="Wingdings" panose="05000000000000000000" pitchFamily="2" charset="2"/>
              <a:buChar char="v"/>
              <a:defRPr/>
            </a:pPr>
            <a:r>
              <a:rPr lang="en-US" sz="3200" b="1" dirty="0">
                <a:solidFill>
                  <a:srgbClr val="FF0000"/>
                </a:solidFill>
                <a:latin typeface="Calibri" panose="020F0502020204030204" pitchFamily="34" charset="0"/>
                <a:cs typeface="Calibri" panose="020F0502020204030204" pitchFamily="34" charset="0"/>
                <a:sym typeface="+mn-ea"/>
              </a:rPr>
              <a:t>3-6</a:t>
            </a:r>
            <a:r>
              <a:rPr lang="vi-VN" sz="3200" b="1" dirty="0">
                <a:solidFill>
                  <a:srgbClr val="FF0000"/>
                </a:solidFill>
                <a:latin typeface="Calibri" panose="020F0502020204030204" pitchFamily="34" charset="0"/>
                <a:cs typeface="Calibri" panose="020F0502020204030204" pitchFamily="34" charset="0"/>
                <a:sym typeface="+mn-ea"/>
              </a:rPr>
              <a:t>/</a:t>
            </a:r>
            <a:r>
              <a:rPr lang="en-US" sz="3200" b="1" dirty="0">
                <a:solidFill>
                  <a:srgbClr val="FF0000"/>
                </a:solidFill>
                <a:latin typeface="Calibri" panose="020F0502020204030204" pitchFamily="34" charset="0"/>
                <a:cs typeface="Calibri" panose="020F0502020204030204" pitchFamily="34" charset="0"/>
                <a:sym typeface="+mn-ea"/>
              </a:rPr>
              <a:t>7</a:t>
            </a:r>
            <a:r>
              <a:rPr lang="vi-VN" sz="3200" b="1" dirty="0">
                <a:solidFill>
                  <a:srgbClr val="FF0000"/>
                </a:solidFill>
                <a:latin typeface="Calibri" panose="020F0502020204030204" pitchFamily="34" charset="0"/>
                <a:cs typeface="Calibri" panose="020F0502020204030204" pitchFamily="34" charset="0"/>
                <a:sym typeface="+mn-ea"/>
              </a:rPr>
              <a:t>: dấu cộng: đạt.</a:t>
            </a:r>
          </a:p>
          <a:p>
            <a:pPr lvl="0" algn="just">
              <a:defRPr/>
            </a:pPr>
            <a:r>
              <a:rPr lang="en-US" sz="3200" b="1" dirty="0">
                <a:solidFill>
                  <a:srgbClr val="FF0000"/>
                </a:solidFill>
                <a:latin typeface="Calibri" panose="020F0502020204030204" pitchFamily="34" charset="0"/>
                <a:cs typeface="Calibri" panose="020F0502020204030204" pitchFamily="34" charset="0"/>
                <a:sym typeface="+mn-ea"/>
              </a:rPr>
              <a:t>     7</a:t>
            </a:r>
            <a:r>
              <a:rPr lang="vi-VN" sz="3200" b="1" dirty="0">
                <a:solidFill>
                  <a:srgbClr val="FF0000"/>
                </a:solidFill>
                <a:latin typeface="Calibri" panose="020F0502020204030204" pitchFamily="34" charset="0"/>
                <a:cs typeface="Calibri" panose="020F0502020204030204" pitchFamily="34" charset="0"/>
                <a:sym typeface="+mn-ea"/>
              </a:rPr>
              <a:t>/</a:t>
            </a:r>
            <a:r>
              <a:rPr lang="en-US" sz="3200" b="1" dirty="0">
                <a:solidFill>
                  <a:srgbClr val="FF0000"/>
                </a:solidFill>
                <a:latin typeface="Calibri" panose="020F0502020204030204" pitchFamily="34" charset="0"/>
                <a:cs typeface="Calibri" panose="020F0502020204030204" pitchFamily="34" charset="0"/>
                <a:sym typeface="+mn-ea"/>
              </a:rPr>
              <a:t>7</a:t>
            </a:r>
            <a:r>
              <a:rPr lang="vi-VN" sz="3200" b="1" dirty="0">
                <a:solidFill>
                  <a:srgbClr val="FF0000"/>
                </a:solidFill>
                <a:latin typeface="Calibri" panose="020F0502020204030204" pitchFamily="34" charset="0"/>
                <a:cs typeface="Calibri" panose="020F0502020204030204" pitchFamily="34" charset="0"/>
                <a:sym typeface="+mn-ea"/>
              </a:rPr>
              <a:t> dấu cộng: tốt.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548" y="1950099"/>
            <a:ext cx="4030188" cy="4661009"/>
          </a:xfrm>
          <a:prstGeom prst="rect">
            <a:avLst/>
          </a:prstGeom>
        </p:spPr>
      </p:pic>
      <p:grpSp>
        <p:nvGrpSpPr>
          <p:cNvPr id="3" name="Group 2"/>
          <p:cNvGrpSpPr/>
          <p:nvPr/>
        </p:nvGrpSpPr>
        <p:grpSpPr>
          <a:xfrm>
            <a:off x="3599935" y="238866"/>
            <a:ext cx="8274565" cy="5929775"/>
            <a:chOff x="5241752" y="161403"/>
            <a:chExt cx="6819068" cy="5929774"/>
          </a:xfrm>
        </p:grpSpPr>
        <p:grpSp>
          <p:nvGrpSpPr>
            <p:cNvPr id="4" name="Group 6"/>
            <p:cNvGrpSpPr/>
            <p:nvPr/>
          </p:nvGrpSpPr>
          <p:grpSpPr>
            <a:xfrm>
              <a:off x="5335929" y="1160824"/>
              <a:ext cx="6475247" cy="0"/>
              <a:chOff x="1533184" y="0"/>
              <a:chExt cx="12950494" cy="0"/>
            </a:xfrm>
          </p:grpSpPr>
          <p:sp>
            <p:nvSpPr>
              <p:cNvPr id="8" name="AutoShape 7"/>
              <p:cNvSpPr/>
              <p:nvPr/>
            </p:nvSpPr>
            <p:spPr>
              <a:xfrm>
                <a:off x="1533184" y="0"/>
                <a:ext cx="3973218" cy="0"/>
              </a:xfrm>
              <a:prstGeom prst="line">
                <a:avLst/>
              </a:prstGeom>
              <a:ln w="139700" cap="rnd">
                <a:solidFill>
                  <a:srgbClr val="FE6B6B"/>
                </a:solidFill>
                <a:prstDash val="solid"/>
                <a:headEnd type="none" w="sm" len="sm"/>
                <a:tailEnd type="none" w="sm" len="sm"/>
              </a:ln>
            </p:spPr>
          </p:sp>
          <p:sp>
            <p:nvSpPr>
              <p:cNvPr id="9" name="AutoShape 8"/>
              <p:cNvSpPr/>
              <p:nvPr/>
            </p:nvSpPr>
            <p:spPr>
              <a:xfrm>
                <a:off x="4787954" y="0"/>
                <a:ext cx="4927654" cy="0"/>
              </a:xfrm>
              <a:prstGeom prst="line">
                <a:avLst/>
              </a:prstGeom>
              <a:ln w="139700" cap="rnd">
                <a:solidFill>
                  <a:srgbClr val="FE6B6B"/>
                </a:solidFill>
                <a:prstDash val="solid"/>
                <a:headEnd type="none" w="sm" len="sm"/>
                <a:tailEnd type="none" w="sm" len="sm"/>
              </a:ln>
            </p:spPr>
          </p:sp>
          <p:sp>
            <p:nvSpPr>
              <p:cNvPr id="10" name="AutoShape 9"/>
              <p:cNvSpPr/>
              <p:nvPr/>
            </p:nvSpPr>
            <p:spPr>
              <a:xfrm>
                <a:off x="9556024" y="0"/>
                <a:ext cx="4927654" cy="0"/>
              </a:xfrm>
              <a:prstGeom prst="line">
                <a:avLst/>
              </a:prstGeom>
              <a:ln w="139700" cap="rnd">
                <a:solidFill>
                  <a:srgbClr val="FE6B6B"/>
                </a:solidFill>
                <a:prstDash val="solid"/>
                <a:headEnd type="none" w="sm" len="sm"/>
                <a:tailEnd type="none" w="sm" len="sm"/>
              </a:ln>
            </p:spPr>
          </p:sp>
        </p:grpSp>
        <p:grpSp>
          <p:nvGrpSpPr>
            <p:cNvPr id="5" name="Group 4"/>
            <p:cNvGrpSpPr/>
            <p:nvPr/>
          </p:nvGrpSpPr>
          <p:grpSpPr>
            <a:xfrm>
              <a:off x="5241752" y="161403"/>
              <a:ext cx="6819068" cy="5929774"/>
              <a:chOff x="5241752" y="161403"/>
              <a:chExt cx="6819068" cy="5929774"/>
            </a:xfrm>
          </p:grpSpPr>
          <p:pic>
            <p:nvPicPr>
              <p:cNvPr id="6"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924" b="924"/>
              <a:stretch>
                <a:fillRect/>
              </a:stretch>
            </p:blipFill>
            <p:spPr>
              <a:xfrm>
                <a:off x="5241752" y="161403"/>
                <a:ext cx="6819068" cy="5929774"/>
              </a:xfrm>
              <a:prstGeom prst="rect">
                <a:avLst/>
              </a:prstGeom>
            </p:spPr>
          </p:pic>
          <p:sp>
            <p:nvSpPr>
              <p:cNvPr id="7" name="TextBox 23"/>
              <p:cNvSpPr txBox="1"/>
              <p:nvPr/>
            </p:nvSpPr>
            <p:spPr>
              <a:xfrm>
                <a:off x="6232161" y="2200311"/>
                <a:ext cx="4941004" cy="276998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Em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hãy</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tự</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đánh</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giá</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các</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tiêu</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chí</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mình</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đạt</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được</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ở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sơ</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đồ</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tư</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duy</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các</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việc</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làm</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trong</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một</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ngày</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của</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bản</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thân</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ở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bài</a:t>
                </a:r>
                <a:r>
                  <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sz="3600" b="1" dirty="0" err="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trước</a:t>
                </a:r>
                <a:endParaRPr kumimoji="0" lang="vi-VN"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ED025F-AAAD-AA59-DFED-00054AB3C2F3}"/>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403529639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172612" y="647961"/>
            <a:ext cx="3501623" cy="896217"/>
            <a:chOff x="1116914" y="223951"/>
            <a:chExt cx="9960347" cy="896217"/>
          </a:xfrm>
        </p:grpSpPr>
        <p:sp>
          <p:nvSpPr>
            <p:cNvPr id="17" name="矩形 10"/>
            <p:cNvSpPr/>
            <p:nvPr/>
          </p:nvSpPr>
          <p:spPr>
            <a:xfrm>
              <a:off x="1116914" y="37919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37407" y="223951"/>
              <a:ext cx="9119364" cy="783869"/>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chơi</a:t>
              </a:r>
              <a:endPar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
        <p:nvSpPr>
          <p:cNvPr id="4" name="TextBox 3"/>
          <p:cNvSpPr txBox="1"/>
          <p:nvPr/>
        </p:nvSpPr>
        <p:spPr>
          <a:xfrm>
            <a:off x="1221452" y="1720840"/>
            <a:ext cx="955357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Các</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bạn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trong</a:t>
            </a:r>
            <a:r>
              <a:rPr kumimoji="0" lang="en-US" sz="3600" b="0" i="1"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tổ</a:t>
            </a:r>
            <a:r>
              <a:rPr kumimoji="0" lang="en-US" sz="3600" b="0" i="1"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đứng</a:t>
            </a:r>
            <a:r>
              <a:rPr kumimoji="0" lang="en-US" sz="3600" b="0" i="1"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lên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Bạn</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đầu</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tiên</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cầm</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cờ</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tay</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phải</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khi</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nghe</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hiệu</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lệnh</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của</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giáo</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viên</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thì</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bắt</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đầu</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chuyền</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cờ</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ra</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cho</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bạn</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phía</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sau</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và</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lần</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lượt</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các</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bạn</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sẽ</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chuyền</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cờ</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cho</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các</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bạn</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trong</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tổ</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chuyền</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2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vòng</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Tổ</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nào</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chuyền</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cờ</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đích</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người</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cuối</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cùng</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trong</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tổ</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cầm</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cờ</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và</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giơ</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lên</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đầu</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tiên</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thì</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tổ</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đó</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chiến</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thắng</a:t>
            </a:r>
            <a:r>
              <a:rPr lang="en-US" sz="3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group of girls walking on gras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350" y="4650383"/>
            <a:ext cx="4343406" cy="22742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271C974-781B-DBF7-E770-8FCAA7E5565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4249168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619C8F8-3C4F-2636-F3B6-8DA991680D3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6950956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8E562B6-A562-F214-E091-BC255F7CBA1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6485820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2738555" y="4479232"/>
            <a:ext cx="6419879" cy="2436054"/>
          </a:xfrm>
          <a:prstGeom prst="rect">
            <a:avLst/>
          </a:prstGeom>
        </p:spPr>
      </p:pic>
      <p:sp>
        <p:nvSpPr>
          <p:cNvPr id="15" name="Rectangle 14"/>
          <p:cNvSpPr/>
          <p:nvPr/>
        </p:nvSpPr>
        <p:spPr>
          <a:xfrm>
            <a:off x="1935892" y="1374692"/>
            <a:ext cx="8295503" cy="3170099"/>
          </a:xfrm>
          <a:prstGeom prst="rect">
            <a:avLst/>
          </a:prstGeom>
        </p:spPr>
        <p:txBody>
          <a:bodyPr wrap="square">
            <a:spAutoFit/>
          </a:bodyPr>
          <a:lstStyle/>
          <a:p>
            <a:pPr lvl="0" algn="just">
              <a:defRPr/>
            </a:pPr>
            <a:r>
              <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Nếp</a:t>
            </a:r>
            <a:r>
              <a:rPr lang="en-GB"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sống khoa học là sống, lao động, học tập, vui chơi có kế hoạch, đảm bảo giờ nào việc nấy, giữ được sức khỏe cho mình, chăm sóc được gia đình, người thân.</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p:cNvSpPr txBox="1"/>
          <p:nvPr/>
        </p:nvSpPr>
        <p:spPr>
          <a:xfrm>
            <a:off x="1803841" y="3728878"/>
            <a:ext cx="935002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Ôn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kiến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hôm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nay.</a:t>
            </a:r>
          </a:p>
        </p:txBody>
      </p:sp>
      <p:sp>
        <p:nvSpPr>
          <p:cNvPr id="8" name="TextBox 36"/>
          <p:cNvSpPr txBox="1"/>
          <p:nvPr/>
        </p:nvSpPr>
        <p:spPr>
          <a:xfrm>
            <a:off x="1835250" y="4498868"/>
            <a:ext cx="9350029"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thiện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hoạch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đạt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mục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tập</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tích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cực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thực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đề</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trình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14" name="Picture 13"/>
          <p:cNvPicPr>
            <a:picLocks noChangeAspect="1"/>
          </p:cNvPicPr>
          <p:nvPr/>
        </p:nvPicPr>
        <p:blipFill>
          <a:blip r:embed="rId2"/>
          <a:stretch>
            <a:fillRect/>
          </a:stretch>
        </p:blipFill>
        <p:spPr>
          <a:xfrm>
            <a:off x="324197" y="2666217"/>
            <a:ext cx="4463892" cy="1261981"/>
          </a:xfrm>
          <a:prstGeom prst="rect">
            <a:avLst/>
          </a:prstGeom>
        </p:spPr>
      </p:pic>
      <p:sp>
        <p:nvSpPr>
          <p:cNvPr id="2" name="Rectangle 1"/>
          <p:cNvSpPr/>
          <p:nvPr/>
        </p:nvSpPr>
        <p:spPr>
          <a:xfrm>
            <a:off x="1037175" y="589966"/>
            <a:ext cx="10041923"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31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GB" sz="36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GB" sz="36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GB" sz="36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GB" sz="36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23</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5200" b="1" dirty="0">
                <a:solidFill>
                  <a:srgbClr val="FF0000"/>
                </a:solidFill>
                <a:latin typeface="Times New Roman" panose="02020603050405020304" pitchFamily="18" charset="0"/>
                <a:cs typeface="Times New Roman" panose="02020603050405020304" pitchFamily="18" charset="0"/>
              </a:rPr>
              <a:t>      </a:t>
            </a:r>
            <a:r>
              <a:rPr lang="en-GB" sz="5200" b="1" dirty="0" err="1">
                <a:solidFill>
                  <a:srgbClr val="FF0000"/>
                </a:solidFill>
                <a:latin typeface="Times New Roman" panose="02020603050405020304" pitchFamily="18" charset="0"/>
                <a:cs typeface="Times New Roman" panose="02020603050405020304" pitchFamily="18" charset="0"/>
              </a:rPr>
              <a:t>Nếp</a:t>
            </a:r>
            <a:r>
              <a:rPr lang="en-GB" sz="5200" b="1" dirty="0">
                <a:solidFill>
                  <a:srgbClr val="FF0000"/>
                </a:solidFill>
                <a:latin typeface="Times New Roman" panose="02020603050405020304" pitchFamily="18" charset="0"/>
                <a:cs typeface="Times New Roman" panose="02020603050405020304" pitchFamily="18" charset="0"/>
              </a:rPr>
              <a:t> </a:t>
            </a:r>
            <a:r>
              <a:rPr lang="en-GB" sz="5200" b="1" dirty="0" err="1">
                <a:solidFill>
                  <a:srgbClr val="FF0000"/>
                </a:solidFill>
                <a:latin typeface="Times New Roman" panose="02020603050405020304" pitchFamily="18" charset="0"/>
                <a:cs typeface="Times New Roman" panose="02020603050405020304" pitchFamily="18" charset="0"/>
              </a:rPr>
              <a:t>sống</a:t>
            </a:r>
            <a:r>
              <a:rPr lang="en-GB" sz="5200" b="1" dirty="0">
                <a:solidFill>
                  <a:srgbClr val="FF0000"/>
                </a:solidFill>
                <a:latin typeface="Times New Roman" panose="02020603050405020304" pitchFamily="18" charset="0"/>
                <a:cs typeface="Times New Roman" panose="02020603050405020304" pitchFamily="18" charset="0"/>
              </a:rPr>
              <a:t> khoa </a:t>
            </a:r>
            <a:r>
              <a:rPr lang="en-GB" sz="5200" b="1" dirty="0" err="1">
                <a:solidFill>
                  <a:srgbClr val="FF0000"/>
                </a:solidFill>
                <a:latin typeface="Times New Roman" panose="02020603050405020304" pitchFamily="18" charset="0"/>
                <a:cs typeface="Times New Roman" panose="02020603050405020304" pitchFamily="18" charset="0"/>
              </a:rPr>
              <a:t>học</a:t>
            </a:r>
            <a:endParaRPr kumimoji="0" lang="en-GB" sz="5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944272" y="887144"/>
            <a:ext cx="3501623" cy="828956"/>
            <a:chOff x="906899" y="-482489"/>
            <a:chExt cx="9960346" cy="1797928"/>
          </a:xfrm>
        </p:grpSpPr>
        <p:sp>
          <p:nvSpPr>
            <p:cNvPr id="17" name="矩形 10"/>
            <p:cNvSpPr/>
            <p:nvPr/>
          </p:nvSpPr>
          <p:spPr>
            <a:xfrm>
              <a:off x="906899" y="-297167"/>
              <a:ext cx="9960346" cy="161260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8" name="TextBox 17"/>
            <p:cNvSpPr txBox="1"/>
            <p:nvPr/>
          </p:nvSpPr>
          <p:spPr>
            <a:xfrm>
              <a:off x="1327392" y="-482489"/>
              <a:ext cx="9119366" cy="170013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Luật</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chơi</a:t>
              </a:r>
              <a:endPar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
        <p:nvSpPr>
          <p:cNvPr id="4" name="TextBox 3"/>
          <p:cNvSpPr txBox="1"/>
          <p:nvPr/>
        </p:nvSpPr>
        <p:spPr>
          <a:xfrm>
            <a:off x="1128712" y="1870364"/>
            <a:ext cx="9934575" cy="1077218"/>
          </a:xfrm>
          <a:prstGeom prst="rect">
            <a:avLst/>
          </a:prstGeom>
          <a:noFill/>
        </p:spPr>
        <p:txBody>
          <a:bodyPr wrap="square" rtlCol="0">
            <a:spAutoFit/>
          </a:bodyPr>
          <a:lstStyle/>
          <a:p>
            <a:pPr marL="571500" indent="-571500" algn="just">
              <a:buFont typeface="Arial" panose="020B0604020202020204" pitchFamily="34" charset="0"/>
              <a:buChar char="•"/>
            </a:pP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Khi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chuyền</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cờ</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các</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bạn</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chỉ</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cầm</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cờ</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tay</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phải</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để</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chuyền</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cầm</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cờ</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sai</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tay</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sẽ</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bị</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thua</a:t>
            </a:r>
            <a:r>
              <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p:txBody>
      </p:sp>
      <p:pic>
        <p:nvPicPr>
          <p:cNvPr id="3" name="5975461306897">
            <a:hlinkClick r:id="" action="ppaction://media"/>
            <a:extLst>
              <a:ext uri="{FF2B5EF4-FFF2-40B4-BE49-F238E27FC236}">
                <a16:creationId xmlns:a16="http://schemas.microsoft.com/office/drawing/2014/main" xmlns="" id="{E2BAD637-3EBF-D303-2D60-45BF1AA552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60625" y="4289367"/>
            <a:ext cx="1991938" cy="14848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5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形标注 3"/>
          <p:cNvSpPr/>
          <p:nvPr/>
        </p:nvSpPr>
        <p:spPr>
          <a:xfrm rot="160631">
            <a:off x="4444366" y="737271"/>
            <a:ext cx="5543689" cy="3296340"/>
          </a:xfrm>
          <a:prstGeom prst="wedgeEllipseCallout">
            <a:avLst>
              <a:gd name="adj1" fmla="val -45641"/>
              <a:gd name="adj2" fmla="val 45276"/>
            </a:avLst>
          </a:prstGeom>
          <a:solidFill>
            <a:srgbClr val="FFFF00"/>
          </a:solidFill>
          <a:ln w="5715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Làm</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thế</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nào</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để</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đội</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em</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về</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đích</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đầu</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tiên</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a:t>
            </a:r>
            <a:endParaRPr kumimoji="0" lang="zh-CN" altLang="en-US" sz="4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pic>
        <p:nvPicPr>
          <p:cNvPr id="2" name="Picture 2" descr="Feliz Menino Bonitinho Garoto Com Idéia De Luz | Art drawings for kids,  School art activities, Back to school art activit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05544" y="2031201"/>
            <a:ext cx="3942781"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22629" cy="7211895"/>
          </a:xfrm>
          <a:prstGeom prst="rect">
            <a:avLst/>
          </a:prstGeom>
        </p:spPr>
      </p:pic>
      <p:sp>
        <p:nvSpPr>
          <p:cNvPr id="3" name="TextBox 2"/>
          <p:cNvSpPr txBox="1"/>
          <p:nvPr/>
        </p:nvSpPr>
        <p:spPr>
          <a:xfrm>
            <a:off x="1506583" y="258901"/>
            <a:ext cx="10685417" cy="2554545"/>
          </a:xfrm>
          <a:prstGeom prst="rect">
            <a:avLst/>
          </a:prstGeom>
          <a:noFill/>
        </p:spPr>
        <p:txBody>
          <a:bodyPr wrap="square" rtlCol="0">
            <a:spAutoFit/>
          </a:bodyPr>
          <a:lstStyle/>
          <a:p>
            <a:r>
              <a:rPr lang="en-GB" sz="4000" b="1" dirty="0" err="1" smtClean="0">
                <a:solidFill>
                  <a:schemeClr val="bg1"/>
                </a:solidFill>
                <a:latin typeface="HP001 4 hàng" panose="020B0603050302020204" pitchFamily="34" charset="0"/>
              </a:rPr>
              <a:t>Hoạt</a:t>
            </a:r>
            <a:r>
              <a:rPr lang="en-GB" sz="4000" b="1" dirty="0" smtClean="0">
                <a:solidFill>
                  <a:schemeClr val="bg1"/>
                </a:solidFill>
                <a:latin typeface="HP001 4 hàng" panose="020B0603050302020204" pitchFamily="34" charset="0"/>
              </a:rPr>
              <a:t> </a:t>
            </a:r>
            <a:r>
              <a:rPr lang="en-GB" sz="4000" b="1" dirty="0" err="1">
                <a:solidFill>
                  <a:schemeClr val="bg1"/>
                </a:solidFill>
                <a:latin typeface="HP001 4 hàng" panose="020B0603050302020204" pitchFamily="34" charset="0"/>
              </a:rPr>
              <a:t>động</a:t>
            </a:r>
            <a:r>
              <a:rPr lang="en-GB" sz="4000" b="1" dirty="0">
                <a:solidFill>
                  <a:schemeClr val="bg1"/>
                </a:solidFill>
                <a:latin typeface="HP001 4 hàng" panose="020B0603050302020204" pitchFamily="34" charset="0"/>
              </a:rPr>
              <a:t> </a:t>
            </a:r>
            <a:r>
              <a:rPr lang="en-GB" sz="4000" b="1" dirty="0" err="1">
                <a:solidFill>
                  <a:schemeClr val="bg1"/>
                </a:solidFill>
                <a:latin typeface="HP001 4 hàng" panose="020B0603050302020204" pitchFamily="34" charset="0"/>
              </a:rPr>
              <a:t>trải</a:t>
            </a:r>
            <a:r>
              <a:rPr lang="en-GB" sz="4000" b="1" dirty="0">
                <a:solidFill>
                  <a:schemeClr val="bg1"/>
                </a:solidFill>
                <a:latin typeface="HP001 4 hàng" panose="020B0603050302020204" pitchFamily="34" charset="0"/>
              </a:rPr>
              <a:t> </a:t>
            </a:r>
            <a:r>
              <a:rPr lang="en-GB" sz="4000" b="1" dirty="0" err="1">
                <a:solidFill>
                  <a:schemeClr val="bg1"/>
                </a:solidFill>
                <a:latin typeface="HP001 4 hàng" panose="020B0603050302020204" pitchFamily="34" charset="0"/>
              </a:rPr>
              <a:t>nghiệm</a:t>
            </a:r>
            <a:r>
              <a:rPr lang="en-GB" sz="4000" b="1" dirty="0">
                <a:solidFill>
                  <a:schemeClr val="bg1"/>
                </a:solidFill>
                <a:latin typeface="HP001 4 hàng" panose="020B0603050302020204" pitchFamily="34" charset="0"/>
              </a:rPr>
              <a:t>    </a:t>
            </a:r>
            <a:r>
              <a:rPr lang="en-GB" sz="4000" b="1" u="sng" dirty="0" err="1">
                <a:solidFill>
                  <a:schemeClr val="bg1"/>
                </a:solidFill>
                <a:latin typeface="HP001 4 hàng" panose="020B0603050302020204" pitchFamily="34" charset="0"/>
              </a:rPr>
              <a:t>Tiết</a:t>
            </a:r>
            <a:r>
              <a:rPr lang="en-GB" sz="4000" b="1" dirty="0">
                <a:solidFill>
                  <a:schemeClr val="bg1"/>
                </a:solidFill>
                <a:latin typeface="HP001 4 hàng" panose="020B0603050302020204" pitchFamily="34" charset="0"/>
              </a:rPr>
              <a:t>: 23</a:t>
            </a:r>
          </a:p>
          <a:p>
            <a:r>
              <a:rPr lang="en-GB" sz="4000" b="1" dirty="0">
                <a:solidFill>
                  <a:schemeClr val="bg1"/>
                </a:solidFill>
                <a:latin typeface="HP001 4 hàng" panose="020B0603050302020204" pitchFamily="34" charset="0"/>
              </a:rPr>
              <a:t>     </a:t>
            </a:r>
          </a:p>
          <a:p>
            <a:endParaRPr lang="en-GB" sz="4000" b="1" dirty="0">
              <a:solidFill>
                <a:schemeClr val="bg1"/>
              </a:solidFill>
              <a:latin typeface="HP001 4 hàng" panose="020B0603050302020204" pitchFamily="34" charset="0"/>
            </a:endParaRPr>
          </a:p>
          <a:p>
            <a:r>
              <a:rPr lang="en-GB" sz="4000" b="1" dirty="0">
                <a:solidFill>
                  <a:schemeClr val="bg1"/>
                </a:solidFill>
                <a:latin typeface="HP001 4 hàng" panose="020B0603050302020204" pitchFamily="34" charset="0"/>
              </a:rPr>
              <a:t>    </a:t>
            </a:r>
          </a:p>
        </p:txBody>
      </p:sp>
      <p:pic>
        <p:nvPicPr>
          <p:cNvPr id="4" name="图片 5">
            <a:extLst>
              <a:ext uri="{FF2B5EF4-FFF2-40B4-BE49-F238E27FC236}">
                <a16:creationId xmlns:a16="http://schemas.microsoft.com/office/drawing/2014/main" xmlns="" id="{D7822A52-AF8A-4896-BE45-02CF05C724E8}"/>
              </a:ext>
            </a:extLst>
          </p:cNvPr>
          <p:cNvPicPr>
            <a:picLocks noChangeAspect="1"/>
          </p:cNvPicPr>
          <p:nvPr/>
        </p:nvPicPr>
        <p:blipFill>
          <a:blip r:embed="rId3"/>
          <a:stretch>
            <a:fillRect/>
          </a:stretch>
        </p:blipFill>
        <p:spPr>
          <a:xfrm>
            <a:off x="8038013" y="3826635"/>
            <a:ext cx="4153987" cy="3458085"/>
          </a:xfrm>
          <a:prstGeom prst="rect">
            <a:avLst/>
          </a:prstGeom>
        </p:spPr>
      </p:pic>
      <p:sp>
        <p:nvSpPr>
          <p:cNvPr id="5" name="TextBox 4"/>
          <p:cNvSpPr txBox="1"/>
          <p:nvPr/>
        </p:nvSpPr>
        <p:spPr>
          <a:xfrm>
            <a:off x="440574" y="1707830"/>
            <a:ext cx="9958647" cy="1015663"/>
          </a:xfrm>
          <a:prstGeom prst="rect">
            <a:avLst/>
          </a:prstGeom>
          <a:noFill/>
        </p:spPr>
        <p:txBody>
          <a:bodyPr wrap="square" rtlCol="0">
            <a:spAutoFit/>
          </a:bodyPr>
          <a:lstStyle/>
          <a:p>
            <a:pPr algn="ctr"/>
            <a:r>
              <a:rPr lang="en-GB" sz="5400" b="1" dirty="0">
                <a:solidFill>
                  <a:srgbClr val="C00000"/>
                </a:solidFill>
                <a:latin typeface="HP001 4 hàng" panose="020B0603050302020204" pitchFamily="34" charset="0"/>
              </a:rPr>
              <a:t> </a:t>
            </a:r>
            <a:r>
              <a:rPr lang="en-GB" sz="5400" b="1" dirty="0">
                <a:solidFill>
                  <a:srgbClr val="FFFF00"/>
                </a:solidFill>
                <a:latin typeface="HP001 4 hàng" panose="020B0603050302020204" pitchFamily="34" charset="0"/>
              </a:rPr>
              <a:t> </a:t>
            </a:r>
            <a:r>
              <a:rPr lang="en-GB" sz="6000" b="1" dirty="0" err="1">
                <a:solidFill>
                  <a:srgbClr val="FFFF00"/>
                </a:solidFill>
                <a:latin typeface="HP001 4 hàng" panose="020B0603050302020204" pitchFamily="34" charset="0"/>
              </a:rPr>
              <a:t>Nếp</a:t>
            </a:r>
            <a:r>
              <a:rPr lang="en-GB" sz="6000" b="1" dirty="0">
                <a:solidFill>
                  <a:srgbClr val="FFFF00"/>
                </a:solidFill>
                <a:latin typeface="HP001 4 hàng" panose="020B0603050302020204" pitchFamily="34" charset="0"/>
              </a:rPr>
              <a:t> </a:t>
            </a:r>
            <a:r>
              <a:rPr lang="en-GB" sz="6000" b="1" dirty="0" err="1">
                <a:solidFill>
                  <a:srgbClr val="FFFF00"/>
                </a:solidFill>
                <a:latin typeface="HP001 4 hàng" panose="020B0603050302020204" pitchFamily="34" charset="0"/>
              </a:rPr>
              <a:t>sống</a:t>
            </a:r>
            <a:r>
              <a:rPr lang="en-GB" sz="6000" b="1" dirty="0">
                <a:solidFill>
                  <a:srgbClr val="FFFF00"/>
                </a:solidFill>
                <a:latin typeface="HP001 4 hàng" panose="020B0603050302020204" pitchFamily="34" charset="0"/>
              </a:rPr>
              <a:t> khoa </a:t>
            </a:r>
            <a:r>
              <a:rPr lang="en-GB" sz="6000" b="1" dirty="0" err="1">
                <a:solidFill>
                  <a:srgbClr val="FFFF00"/>
                </a:solidFill>
                <a:latin typeface="HP001 4 hàng" panose="020B0603050302020204" pitchFamily="34" charset="0"/>
              </a:rPr>
              <a:t>học</a:t>
            </a:r>
            <a:endParaRPr lang="en-GB" sz="60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193715764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1" fmla="*/ 152243 w 10553239"/>
                <a:gd name="connsiteY0-2" fmla="*/ 3411012 h 5781900"/>
                <a:gd name="connsiteX1-3" fmla="*/ 181271 w 10553239"/>
                <a:gd name="connsiteY1-4" fmla="*/ 2743355 h 5781900"/>
                <a:gd name="connsiteX2-5" fmla="*/ 181271 w 10553239"/>
                <a:gd name="connsiteY2-6" fmla="*/ 1901526 h 5781900"/>
                <a:gd name="connsiteX3-7" fmla="*/ 7100 w 10553239"/>
                <a:gd name="connsiteY3-8" fmla="*/ 1277412 h 5781900"/>
                <a:gd name="connsiteX4-9" fmla="*/ 457043 w 10553239"/>
                <a:gd name="connsiteY4-10" fmla="*/ 450098 h 5781900"/>
                <a:gd name="connsiteX5-11" fmla="*/ 1705271 w 10553239"/>
                <a:gd name="connsiteY5-12" fmla="*/ 101755 h 5781900"/>
                <a:gd name="connsiteX6-13" fmla="*/ 3374414 w 10553239"/>
                <a:gd name="connsiteY6-14" fmla="*/ 290441 h 5781900"/>
                <a:gd name="connsiteX7-15" fmla="*/ 6364357 w 10553239"/>
                <a:gd name="connsiteY7-16" fmla="*/ 290441 h 5781900"/>
                <a:gd name="connsiteX8-17" fmla="*/ 8454414 w 10553239"/>
                <a:gd name="connsiteY8-18" fmla="*/ 155 h 5781900"/>
                <a:gd name="connsiteX9-19" fmla="*/ 9833271 w 10553239"/>
                <a:gd name="connsiteY9-20" fmla="*/ 333984 h 5781900"/>
                <a:gd name="connsiteX10-21" fmla="*/ 10529957 w 10553239"/>
                <a:gd name="connsiteY10-22" fmla="*/ 1596726 h 5781900"/>
                <a:gd name="connsiteX11-23" fmla="*/ 10370300 w 10553239"/>
                <a:gd name="connsiteY11-24" fmla="*/ 2903012 h 5781900"/>
                <a:gd name="connsiteX12-25" fmla="*/ 10196129 w 10553239"/>
                <a:gd name="connsiteY12-26" fmla="*/ 3977069 h 5781900"/>
                <a:gd name="connsiteX13-27" fmla="*/ 10050986 w 10553239"/>
                <a:gd name="connsiteY13-28" fmla="*/ 5689755 h 5781900"/>
                <a:gd name="connsiteX14-29" fmla="*/ 7061043 w 10553239"/>
                <a:gd name="connsiteY14-30" fmla="*/ 5530098 h 5781900"/>
                <a:gd name="connsiteX15-31" fmla="*/ 5406414 w 10553239"/>
                <a:gd name="connsiteY15-32" fmla="*/ 5355926 h 5781900"/>
                <a:gd name="connsiteX16-33" fmla="*/ 3171214 w 10553239"/>
                <a:gd name="connsiteY16-34" fmla="*/ 5559126 h 5781900"/>
                <a:gd name="connsiteX17-35" fmla="*/ 1879443 w 10553239"/>
                <a:gd name="connsiteY17-36" fmla="*/ 5675241 h 5781900"/>
                <a:gd name="connsiteX18-37" fmla="*/ 340929 w 10553239"/>
                <a:gd name="connsiteY18-38" fmla="*/ 5268841 h 5781900"/>
                <a:gd name="connsiteX19-39" fmla="*/ 152243 w 10553239"/>
                <a:gd name="connsiteY19-40" fmla="*/ 3411012 h 5781900"/>
                <a:gd name="connsiteX0-41" fmla="*/ 108700 w 10553239"/>
                <a:gd name="connsiteY0-42" fmla="*/ 3730326 h 5781900"/>
                <a:gd name="connsiteX1-43" fmla="*/ 181271 w 10553239"/>
                <a:gd name="connsiteY1-44" fmla="*/ 2743355 h 5781900"/>
                <a:gd name="connsiteX2-45" fmla="*/ 181271 w 10553239"/>
                <a:gd name="connsiteY2-46" fmla="*/ 1901526 h 5781900"/>
                <a:gd name="connsiteX3-47" fmla="*/ 7100 w 10553239"/>
                <a:gd name="connsiteY3-48" fmla="*/ 1277412 h 5781900"/>
                <a:gd name="connsiteX4-49" fmla="*/ 457043 w 10553239"/>
                <a:gd name="connsiteY4-50" fmla="*/ 450098 h 5781900"/>
                <a:gd name="connsiteX5-51" fmla="*/ 1705271 w 10553239"/>
                <a:gd name="connsiteY5-52" fmla="*/ 101755 h 5781900"/>
                <a:gd name="connsiteX6-53" fmla="*/ 3374414 w 10553239"/>
                <a:gd name="connsiteY6-54" fmla="*/ 290441 h 5781900"/>
                <a:gd name="connsiteX7-55" fmla="*/ 6364357 w 10553239"/>
                <a:gd name="connsiteY7-56" fmla="*/ 290441 h 5781900"/>
                <a:gd name="connsiteX8-57" fmla="*/ 8454414 w 10553239"/>
                <a:gd name="connsiteY8-58" fmla="*/ 155 h 5781900"/>
                <a:gd name="connsiteX9-59" fmla="*/ 9833271 w 10553239"/>
                <a:gd name="connsiteY9-60" fmla="*/ 333984 h 5781900"/>
                <a:gd name="connsiteX10-61" fmla="*/ 10529957 w 10553239"/>
                <a:gd name="connsiteY10-62" fmla="*/ 1596726 h 5781900"/>
                <a:gd name="connsiteX11-63" fmla="*/ 10370300 w 10553239"/>
                <a:gd name="connsiteY11-64" fmla="*/ 2903012 h 5781900"/>
                <a:gd name="connsiteX12-65" fmla="*/ 10196129 w 10553239"/>
                <a:gd name="connsiteY12-66" fmla="*/ 3977069 h 5781900"/>
                <a:gd name="connsiteX13-67" fmla="*/ 10050986 w 10553239"/>
                <a:gd name="connsiteY13-68" fmla="*/ 5689755 h 5781900"/>
                <a:gd name="connsiteX14-69" fmla="*/ 7061043 w 10553239"/>
                <a:gd name="connsiteY14-70" fmla="*/ 5530098 h 5781900"/>
                <a:gd name="connsiteX15-71" fmla="*/ 5406414 w 10553239"/>
                <a:gd name="connsiteY15-72" fmla="*/ 5355926 h 5781900"/>
                <a:gd name="connsiteX16-73" fmla="*/ 3171214 w 10553239"/>
                <a:gd name="connsiteY16-74" fmla="*/ 5559126 h 5781900"/>
                <a:gd name="connsiteX17-75" fmla="*/ 1879443 w 10553239"/>
                <a:gd name="connsiteY17-76" fmla="*/ 5675241 h 5781900"/>
                <a:gd name="connsiteX18-77" fmla="*/ 340929 w 10553239"/>
                <a:gd name="connsiteY18-78" fmla="*/ 5268841 h 5781900"/>
                <a:gd name="connsiteX19-79" fmla="*/ 108700 w 10553239"/>
                <a:gd name="connsiteY19-80" fmla="*/ 3730326 h 5781900"/>
                <a:gd name="connsiteX0-81" fmla="*/ 108700 w 10553239"/>
                <a:gd name="connsiteY0-82" fmla="*/ 3730326 h 5781900"/>
                <a:gd name="connsiteX1-83" fmla="*/ 181271 w 10553239"/>
                <a:gd name="connsiteY1-84" fmla="*/ 2743355 h 5781900"/>
                <a:gd name="connsiteX2-85" fmla="*/ 181271 w 10553239"/>
                <a:gd name="connsiteY2-86" fmla="*/ 1901526 h 5781900"/>
                <a:gd name="connsiteX3-87" fmla="*/ 7100 w 10553239"/>
                <a:gd name="connsiteY3-88" fmla="*/ 1277412 h 5781900"/>
                <a:gd name="connsiteX4-89" fmla="*/ 457043 w 10553239"/>
                <a:gd name="connsiteY4-90" fmla="*/ 450098 h 5781900"/>
                <a:gd name="connsiteX5-91" fmla="*/ 1705271 w 10553239"/>
                <a:gd name="connsiteY5-92" fmla="*/ 101755 h 5781900"/>
                <a:gd name="connsiteX6-93" fmla="*/ 3374414 w 10553239"/>
                <a:gd name="connsiteY6-94" fmla="*/ 290441 h 5781900"/>
                <a:gd name="connsiteX7-95" fmla="*/ 6364357 w 10553239"/>
                <a:gd name="connsiteY7-96" fmla="*/ 290441 h 5781900"/>
                <a:gd name="connsiteX8-97" fmla="*/ 8454414 w 10553239"/>
                <a:gd name="connsiteY8-98" fmla="*/ 155 h 5781900"/>
                <a:gd name="connsiteX9-99" fmla="*/ 9833271 w 10553239"/>
                <a:gd name="connsiteY9-100" fmla="*/ 333984 h 5781900"/>
                <a:gd name="connsiteX10-101" fmla="*/ 10529957 w 10553239"/>
                <a:gd name="connsiteY10-102" fmla="*/ 1596726 h 5781900"/>
                <a:gd name="connsiteX11-103" fmla="*/ 10370300 w 10553239"/>
                <a:gd name="connsiteY11-104" fmla="*/ 2903012 h 5781900"/>
                <a:gd name="connsiteX12-105" fmla="*/ 10196129 w 10553239"/>
                <a:gd name="connsiteY12-106" fmla="*/ 3977069 h 5781900"/>
                <a:gd name="connsiteX13-107" fmla="*/ 10050986 w 10553239"/>
                <a:gd name="connsiteY13-108" fmla="*/ 5689755 h 5781900"/>
                <a:gd name="connsiteX14-109" fmla="*/ 7061043 w 10553239"/>
                <a:gd name="connsiteY14-110" fmla="*/ 5530098 h 5781900"/>
                <a:gd name="connsiteX15-111" fmla="*/ 5406414 w 10553239"/>
                <a:gd name="connsiteY15-112" fmla="*/ 5355926 h 5781900"/>
                <a:gd name="connsiteX16-113" fmla="*/ 3171214 w 10553239"/>
                <a:gd name="connsiteY16-114" fmla="*/ 5559126 h 5781900"/>
                <a:gd name="connsiteX17-115" fmla="*/ 1879443 w 10553239"/>
                <a:gd name="connsiteY17-116" fmla="*/ 5675241 h 5781900"/>
                <a:gd name="connsiteX18-117" fmla="*/ 340929 w 10553239"/>
                <a:gd name="connsiteY18-118" fmla="*/ 5268841 h 5781900"/>
                <a:gd name="connsiteX19-119" fmla="*/ 108700 w 10553239"/>
                <a:gd name="connsiteY19-120" fmla="*/ 3730326 h 5781900"/>
                <a:gd name="connsiteX0-121" fmla="*/ 108700 w 10553239"/>
                <a:gd name="connsiteY0-122" fmla="*/ 3730326 h 5781900"/>
                <a:gd name="connsiteX1-123" fmla="*/ 181271 w 10553239"/>
                <a:gd name="connsiteY1-124" fmla="*/ 2743355 h 5781900"/>
                <a:gd name="connsiteX2-125" fmla="*/ 181271 w 10553239"/>
                <a:gd name="connsiteY2-126" fmla="*/ 2003126 h 5781900"/>
                <a:gd name="connsiteX3-127" fmla="*/ 7100 w 10553239"/>
                <a:gd name="connsiteY3-128" fmla="*/ 1277412 h 5781900"/>
                <a:gd name="connsiteX4-129" fmla="*/ 457043 w 10553239"/>
                <a:gd name="connsiteY4-130" fmla="*/ 450098 h 5781900"/>
                <a:gd name="connsiteX5-131" fmla="*/ 1705271 w 10553239"/>
                <a:gd name="connsiteY5-132" fmla="*/ 101755 h 5781900"/>
                <a:gd name="connsiteX6-133" fmla="*/ 3374414 w 10553239"/>
                <a:gd name="connsiteY6-134" fmla="*/ 290441 h 5781900"/>
                <a:gd name="connsiteX7-135" fmla="*/ 6364357 w 10553239"/>
                <a:gd name="connsiteY7-136" fmla="*/ 290441 h 5781900"/>
                <a:gd name="connsiteX8-137" fmla="*/ 8454414 w 10553239"/>
                <a:gd name="connsiteY8-138" fmla="*/ 155 h 5781900"/>
                <a:gd name="connsiteX9-139" fmla="*/ 9833271 w 10553239"/>
                <a:gd name="connsiteY9-140" fmla="*/ 333984 h 5781900"/>
                <a:gd name="connsiteX10-141" fmla="*/ 10529957 w 10553239"/>
                <a:gd name="connsiteY10-142" fmla="*/ 1596726 h 5781900"/>
                <a:gd name="connsiteX11-143" fmla="*/ 10370300 w 10553239"/>
                <a:gd name="connsiteY11-144" fmla="*/ 2903012 h 5781900"/>
                <a:gd name="connsiteX12-145" fmla="*/ 10196129 w 10553239"/>
                <a:gd name="connsiteY12-146" fmla="*/ 3977069 h 5781900"/>
                <a:gd name="connsiteX13-147" fmla="*/ 10050986 w 10553239"/>
                <a:gd name="connsiteY13-148" fmla="*/ 5689755 h 5781900"/>
                <a:gd name="connsiteX14-149" fmla="*/ 7061043 w 10553239"/>
                <a:gd name="connsiteY14-150" fmla="*/ 5530098 h 5781900"/>
                <a:gd name="connsiteX15-151" fmla="*/ 5406414 w 10553239"/>
                <a:gd name="connsiteY15-152" fmla="*/ 5355926 h 5781900"/>
                <a:gd name="connsiteX16-153" fmla="*/ 3171214 w 10553239"/>
                <a:gd name="connsiteY16-154" fmla="*/ 5559126 h 5781900"/>
                <a:gd name="connsiteX17-155" fmla="*/ 1879443 w 10553239"/>
                <a:gd name="connsiteY17-156" fmla="*/ 5675241 h 5781900"/>
                <a:gd name="connsiteX18-157" fmla="*/ 340929 w 10553239"/>
                <a:gd name="connsiteY18-158" fmla="*/ 5268841 h 5781900"/>
                <a:gd name="connsiteX19-159" fmla="*/ 108700 w 10553239"/>
                <a:gd name="connsiteY19-160" fmla="*/ 3730326 h 5781900"/>
                <a:gd name="connsiteX0-161" fmla="*/ 109699 w 10554238"/>
                <a:gd name="connsiteY0-162" fmla="*/ 3730326 h 5781900"/>
                <a:gd name="connsiteX1-163" fmla="*/ 182270 w 10554238"/>
                <a:gd name="connsiteY1-164" fmla="*/ 2743355 h 5781900"/>
                <a:gd name="connsiteX2-165" fmla="*/ 182270 w 10554238"/>
                <a:gd name="connsiteY2-166" fmla="*/ 2003126 h 5781900"/>
                <a:gd name="connsiteX3-167" fmla="*/ 8099 w 10554238"/>
                <a:gd name="connsiteY3-168" fmla="*/ 1277412 h 5781900"/>
                <a:gd name="connsiteX4-169" fmla="*/ 458042 w 10554238"/>
                <a:gd name="connsiteY4-170" fmla="*/ 450098 h 5781900"/>
                <a:gd name="connsiteX5-171" fmla="*/ 1706270 w 10554238"/>
                <a:gd name="connsiteY5-172" fmla="*/ 101755 h 5781900"/>
                <a:gd name="connsiteX6-173" fmla="*/ 3375413 w 10554238"/>
                <a:gd name="connsiteY6-174" fmla="*/ 290441 h 5781900"/>
                <a:gd name="connsiteX7-175" fmla="*/ 6365356 w 10554238"/>
                <a:gd name="connsiteY7-176" fmla="*/ 290441 h 5781900"/>
                <a:gd name="connsiteX8-177" fmla="*/ 8455413 w 10554238"/>
                <a:gd name="connsiteY8-178" fmla="*/ 155 h 5781900"/>
                <a:gd name="connsiteX9-179" fmla="*/ 9834270 w 10554238"/>
                <a:gd name="connsiteY9-180" fmla="*/ 333984 h 5781900"/>
                <a:gd name="connsiteX10-181" fmla="*/ 10530956 w 10554238"/>
                <a:gd name="connsiteY10-182" fmla="*/ 1596726 h 5781900"/>
                <a:gd name="connsiteX11-183" fmla="*/ 10371299 w 10554238"/>
                <a:gd name="connsiteY11-184" fmla="*/ 2903012 h 5781900"/>
                <a:gd name="connsiteX12-185" fmla="*/ 10197128 w 10554238"/>
                <a:gd name="connsiteY12-186" fmla="*/ 3977069 h 5781900"/>
                <a:gd name="connsiteX13-187" fmla="*/ 10051985 w 10554238"/>
                <a:gd name="connsiteY13-188" fmla="*/ 5689755 h 5781900"/>
                <a:gd name="connsiteX14-189" fmla="*/ 7062042 w 10554238"/>
                <a:gd name="connsiteY14-190" fmla="*/ 5530098 h 5781900"/>
                <a:gd name="connsiteX15-191" fmla="*/ 5407413 w 10554238"/>
                <a:gd name="connsiteY15-192" fmla="*/ 5355926 h 5781900"/>
                <a:gd name="connsiteX16-193" fmla="*/ 3172213 w 10554238"/>
                <a:gd name="connsiteY16-194" fmla="*/ 5559126 h 5781900"/>
                <a:gd name="connsiteX17-195" fmla="*/ 1880442 w 10554238"/>
                <a:gd name="connsiteY17-196" fmla="*/ 5675241 h 5781900"/>
                <a:gd name="connsiteX18-197" fmla="*/ 341928 w 10554238"/>
                <a:gd name="connsiteY18-198" fmla="*/ 5268841 h 5781900"/>
                <a:gd name="connsiteX19-199" fmla="*/ 109699 w 10554238"/>
                <a:gd name="connsiteY19-200" fmla="*/ 3730326 h 5781900"/>
                <a:gd name="connsiteX0-201" fmla="*/ 108701 w 10553240"/>
                <a:gd name="connsiteY0-202" fmla="*/ 3730326 h 5781900"/>
                <a:gd name="connsiteX1-203" fmla="*/ 181272 w 10553240"/>
                <a:gd name="connsiteY1-204" fmla="*/ 2743355 h 5781900"/>
                <a:gd name="connsiteX2-205" fmla="*/ 181272 w 10553240"/>
                <a:gd name="connsiteY2-206" fmla="*/ 2003126 h 5781900"/>
                <a:gd name="connsiteX3-207" fmla="*/ 7101 w 10553240"/>
                <a:gd name="connsiteY3-208" fmla="*/ 1181844 h 5781900"/>
                <a:gd name="connsiteX4-209" fmla="*/ 457044 w 10553240"/>
                <a:gd name="connsiteY4-210" fmla="*/ 450098 h 5781900"/>
                <a:gd name="connsiteX5-211" fmla="*/ 1705272 w 10553240"/>
                <a:gd name="connsiteY5-212" fmla="*/ 101755 h 5781900"/>
                <a:gd name="connsiteX6-213" fmla="*/ 3374415 w 10553240"/>
                <a:gd name="connsiteY6-214" fmla="*/ 290441 h 5781900"/>
                <a:gd name="connsiteX7-215" fmla="*/ 6364358 w 10553240"/>
                <a:gd name="connsiteY7-216" fmla="*/ 290441 h 5781900"/>
                <a:gd name="connsiteX8-217" fmla="*/ 8454415 w 10553240"/>
                <a:gd name="connsiteY8-218" fmla="*/ 155 h 5781900"/>
                <a:gd name="connsiteX9-219" fmla="*/ 9833272 w 10553240"/>
                <a:gd name="connsiteY9-220" fmla="*/ 333984 h 5781900"/>
                <a:gd name="connsiteX10-221" fmla="*/ 10529958 w 10553240"/>
                <a:gd name="connsiteY10-222" fmla="*/ 1596726 h 5781900"/>
                <a:gd name="connsiteX11-223" fmla="*/ 10370301 w 10553240"/>
                <a:gd name="connsiteY11-224" fmla="*/ 2903012 h 5781900"/>
                <a:gd name="connsiteX12-225" fmla="*/ 10196130 w 10553240"/>
                <a:gd name="connsiteY12-226" fmla="*/ 3977069 h 5781900"/>
                <a:gd name="connsiteX13-227" fmla="*/ 10050987 w 10553240"/>
                <a:gd name="connsiteY13-228" fmla="*/ 5689755 h 5781900"/>
                <a:gd name="connsiteX14-229" fmla="*/ 7061044 w 10553240"/>
                <a:gd name="connsiteY14-230" fmla="*/ 5530098 h 5781900"/>
                <a:gd name="connsiteX15-231" fmla="*/ 5406415 w 10553240"/>
                <a:gd name="connsiteY15-232" fmla="*/ 5355926 h 5781900"/>
                <a:gd name="connsiteX16-233" fmla="*/ 3171215 w 10553240"/>
                <a:gd name="connsiteY16-234" fmla="*/ 5559126 h 5781900"/>
                <a:gd name="connsiteX17-235" fmla="*/ 1879444 w 10553240"/>
                <a:gd name="connsiteY17-236" fmla="*/ 5675241 h 5781900"/>
                <a:gd name="connsiteX18-237" fmla="*/ 340930 w 10553240"/>
                <a:gd name="connsiteY18-238" fmla="*/ 5268841 h 5781900"/>
                <a:gd name="connsiteX19-239" fmla="*/ 108701 w 10553240"/>
                <a:gd name="connsiteY19-240" fmla="*/ 3730326 h 5781900"/>
                <a:gd name="connsiteX0-241" fmla="*/ 127881 w 10572420"/>
                <a:gd name="connsiteY0-242" fmla="*/ 3730326 h 5781900"/>
                <a:gd name="connsiteX1-243" fmla="*/ 200452 w 10572420"/>
                <a:gd name="connsiteY1-244" fmla="*/ 2743355 h 5781900"/>
                <a:gd name="connsiteX2-245" fmla="*/ 200452 w 10572420"/>
                <a:gd name="connsiteY2-246" fmla="*/ 2003126 h 5781900"/>
                <a:gd name="connsiteX3-247" fmla="*/ 26281 w 10572420"/>
                <a:gd name="connsiteY3-248" fmla="*/ 1181844 h 5781900"/>
                <a:gd name="connsiteX4-249" fmla="*/ 476224 w 10572420"/>
                <a:gd name="connsiteY4-250" fmla="*/ 450098 h 5781900"/>
                <a:gd name="connsiteX5-251" fmla="*/ 1724452 w 10572420"/>
                <a:gd name="connsiteY5-252" fmla="*/ 101755 h 5781900"/>
                <a:gd name="connsiteX6-253" fmla="*/ 3393595 w 10572420"/>
                <a:gd name="connsiteY6-254" fmla="*/ 290441 h 5781900"/>
                <a:gd name="connsiteX7-255" fmla="*/ 6383538 w 10572420"/>
                <a:gd name="connsiteY7-256" fmla="*/ 290441 h 5781900"/>
                <a:gd name="connsiteX8-257" fmla="*/ 8473595 w 10572420"/>
                <a:gd name="connsiteY8-258" fmla="*/ 155 h 5781900"/>
                <a:gd name="connsiteX9-259" fmla="*/ 9852452 w 10572420"/>
                <a:gd name="connsiteY9-260" fmla="*/ 333984 h 5781900"/>
                <a:gd name="connsiteX10-261" fmla="*/ 10549138 w 10572420"/>
                <a:gd name="connsiteY10-262" fmla="*/ 1596726 h 5781900"/>
                <a:gd name="connsiteX11-263" fmla="*/ 10389481 w 10572420"/>
                <a:gd name="connsiteY11-264" fmla="*/ 2903012 h 5781900"/>
                <a:gd name="connsiteX12-265" fmla="*/ 10215310 w 10572420"/>
                <a:gd name="connsiteY12-266" fmla="*/ 3977069 h 5781900"/>
                <a:gd name="connsiteX13-267" fmla="*/ 10070167 w 10572420"/>
                <a:gd name="connsiteY13-268" fmla="*/ 5689755 h 5781900"/>
                <a:gd name="connsiteX14-269" fmla="*/ 7080224 w 10572420"/>
                <a:gd name="connsiteY14-270" fmla="*/ 5530098 h 5781900"/>
                <a:gd name="connsiteX15-271" fmla="*/ 5425595 w 10572420"/>
                <a:gd name="connsiteY15-272" fmla="*/ 5355926 h 5781900"/>
                <a:gd name="connsiteX16-273" fmla="*/ 3190395 w 10572420"/>
                <a:gd name="connsiteY16-274" fmla="*/ 5559126 h 5781900"/>
                <a:gd name="connsiteX17-275" fmla="*/ 1898624 w 10572420"/>
                <a:gd name="connsiteY17-276" fmla="*/ 5675241 h 5781900"/>
                <a:gd name="connsiteX18-277" fmla="*/ 360110 w 10572420"/>
                <a:gd name="connsiteY18-278" fmla="*/ 5268841 h 5781900"/>
                <a:gd name="connsiteX19-279" fmla="*/ 127881 w 10572420"/>
                <a:gd name="connsiteY19-280" fmla="*/ 3730326 h 5781900"/>
                <a:gd name="connsiteX0-281" fmla="*/ 127881 w 10572420"/>
                <a:gd name="connsiteY0-282" fmla="*/ 3730326 h 5781900"/>
                <a:gd name="connsiteX1-283" fmla="*/ 200452 w 10572420"/>
                <a:gd name="connsiteY1-284" fmla="*/ 2743355 h 5781900"/>
                <a:gd name="connsiteX2-285" fmla="*/ 200452 w 10572420"/>
                <a:gd name="connsiteY2-286" fmla="*/ 2003126 h 5781900"/>
                <a:gd name="connsiteX3-287" fmla="*/ 26281 w 10572420"/>
                <a:gd name="connsiteY3-288" fmla="*/ 1181844 h 5781900"/>
                <a:gd name="connsiteX4-289" fmla="*/ 476224 w 10572420"/>
                <a:gd name="connsiteY4-290" fmla="*/ 450098 h 5781900"/>
                <a:gd name="connsiteX5-291" fmla="*/ 1724452 w 10572420"/>
                <a:gd name="connsiteY5-292" fmla="*/ 101755 h 5781900"/>
                <a:gd name="connsiteX6-293" fmla="*/ 3393595 w 10572420"/>
                <a:gd name="connsiteY6-294" fmla="*/ 290441 h 5781900"/>
                <a:gd name="connsiteX7-295" fmla="*/ 6383538 w 10572420"/>
                <a:gd name="connsiteY7-296" fmla="*/ 290441 h 5781900"/>
                <a:gd name="connsiteX8-297" fmla="*/ 8473595 w 10572420"/>
                <a:gd name="connsiteY8-298" fmla="*/ 155 h 5781900"/>
                <a:gd name="connsiteX9-299" fmla="*/ 9852452 w 10572420"/>
                <a:gd name="connsiteY9-300" fmla="*/ 333984 h 5781900"/>
                <a:gd name="connsiteX10-301" fmla="*/ 10549138 w 10572420"/>
                <a:gd name="connsiteY10-302" fmla="*/ 1596726 h 5781900"/>
                <a:gd name="connsiteX11-303" fmla="*/ 10389481 w 10572420"/>
                <a:gd name="connsiteY11-304" fmla="*/ 2903012 h 5781900"/>
                <a:gd name="connsiteX12-305" fmla="*/ 10215310 w 10572420"/>
                <a:gd name="connsiteY12-306" fmla="*/ 3977069 h 5781900"/>
                <a:gd name="connsiteX13-307" fmla="*/ 10070167 w 10572420"/>
                <a:gd name="connsiteY13-308" fmla="*/ 5689755 h 5781900"/>
                <a:gd name="connsiteX14-309" fmla="*/ 7080224 w 10572420"/>
                <a:gd name="connsiteY14-310" fmla="*/ 5530098 h 5781900"/>
                <a:gd name="connsiteX15-311" fmla="*/ 5425595 w 10572420"/>
                <a:gd name="connsiteY15-312" fmla="*/ 5355926 h 5781900"/>
                <a:gd name="connsiteX16-313" fmla="*/ 3190395 w 10572420"/>
                <a:gd name="connsiteY16-314" fmla="*/ 5559126 h 5781900"/>
                <a:gd name="connsiteX17-315" fmla="*/ 1898624 w 10572420"/>
                <a:gd name="connsiteY17-316" fmla="*/ 5675241 h 5781900"/>
                <a:gd name="connsiteX18-317" fmla="*/ 360110 w 10572420"/>
                <a:gd name="connsiteY18-318" fmla="*/ 5268841 h 5781900"/>
                <a:gd name="connsiteX19-319" fmla="*/ 127881 w 10572420"/>
                <a:gd name="connsiteY19-320" fmla="*/ 3730326 h 5781900"/>
                <a:gd name="connsiteX0-321" fmla="*/ 24518 w 10469057"/>
                <a:gd name="connsiteY0-322" fmla="*/ 3730326 h 5781900"/>
                <a:gd name="connsiteX1-323" fmla="*/ 97089 w 10469057"/>
                <a:gd name="connsiteY1-324" fmla="*/ 2743355 h 5781900"/>
                <a:gd name="connsiteX2-325" fmla="*/ 97089 w 10469057"/>
                <a:gd name="connsiteY2-326" fmla="*/ 2003126 h 5781900"/>
                <a:gd name="connsiteX3-327" fmla="*/ 372861 w 10469057"/>
                <a:gd name="connsiteY3-328" fmla="*/ 450098 h 5781900"/>
                <a:gd name="connsiteX4-329" fmla="*/ 1621089 w 10469057"/>
                <a:gd name="connsiteY4-330" fmla="*/ 101755 h 5781900"/>
                <a:gd name="connsiteX5-331" fmla="*/ 3290232 w 10469057"/>
                <a:gd name="connsiteY5-332" fmla="*/ 290441 h 5781900"/>
                <a:gd name="connsiteX6-333" fmla="*/ 6280175 w 10469057"/>
                <a:gd name="connsiteY6-334" fmla="*/ 290441 h 5781900"/>
                <a:gd name="connsiteX7-335" fmla="*/ 8370232 w 10469057"/>
                <a:gd name="connsiteY7-336" fmla="*/ 155 h 5781900"/>
                <a:gd name="connsiteX8-337" fmla="*/ 9749089 w 10469057"/>
                <a:gd name="connsiteY8-338" fmla="*/ 333984 h 5781900"/>
                <a:gd name="connsiteX9-339" fmla="*/ 10445775 w 10469057"/>
                <a:gd name="connsiteY9-340" fmla="*/ 1596726 h 5781900"/>
                <a:gd name="connsiteX10-341" fmla="*/ 10286118 w 10469057"/>
                <a:gd name="connsiteY10-342" fmla="*/ 2903012 h 5781900"/>
                <a:gd name="connsiteX11-343" fmla="*/ 10111947 w 10469057"/>
                <a:gd name="connsiteY11-344" fmla="*/ 3977069 h 5781900"/>
                <a:gd name="connsiteX12-345" fmla="*/ 9966804 w 10469057"/>
                <a:gd name="connsiteY12-346" fmla="*/ 5689755 h 5781900"/>
                <a:gd name="connsiteX13-347" fmla="*/ 6976861 w 10469057"/>
                <a:gd name="connsiteY13-348" fmla="*/ 5530098 h 5781900"/>
                <a:gd name="connsiteX14-349" fmla="*/ 5322232 w 10469057"/>
                <a:gd name="connsiteY14-350" fmla="*/ 5355926 h 5781900"/>
                <a:gd name="connsiteX15-351" fmla="*/ 3087032 w 10469057"/>
                <a:gd name="connsiteY15-352" fmla="*/ 5559126 h 5781900"/>
                <a:gd name="connsiteX16-353" fmla="*/ 1795261 w 10469057"/>
                <a:gd name="connsiteY16-354" fmla="*/ 5675241 h 5781900"/>
                <a:gd name="connsiteX17-355" fmla="*/ 256747 w 10469057"/>
                <a:gd name="connsiteY17-356" fmla="*/ 5268841 h 5781900"/>
                <a:gd name="connsiteX18-357" fmla="*/ 24518 w 10469057"/>
                <a:gd name="connsiteY18-358" fmla="*/ 3730326 h 5781900"/>
                <a:gd name="connsiteX0-359" fmla="*/ 24518 w 10469057"/>
                <a:gd name="connsiteY0-360" fmla="*/ 3730326 h 5781900"/>
                <a:gd name="connsiteX1-361" fmla="*/ 97089 w 10469057"/>
                <a:gd name="connsiteY1-362" fmla="*/ 2743355 h 5781900"/>
                <a:gd name="connsiteX2-363" fmla="*/ 97089 w 10469057"/>
                <a:gd name="connsiteY2-364" fmla="*/ 2003126 h 5781900"/>
                <a:gd name="connsiteX3-365" fmla="*/ 144180 w 10469057"/>
                <a:gd name="connsiteY3-366" fmla="*/ 848300 h 5781900"/>
                <a:gd name="connsiteX4-367" fmla="*/ 1621089 w 10469057"/>
                <a:gd name="connsiteY4-368" fmla="*/ 101755 h 5781900"/>
                <a:gd name="connsiteX5-369" fmla="*/ 3290232 w 10469057"/>
                <a:gd name="connsiteY5-370" fmla="*/ 290441 h 5781900"/>
                <a:gd name="connsiteX6-371" fmla="*/ 6280175 w 10469057"/>
                <a:gd name="connsiteY6-372" fmla="*/ 290441 h 5781900"/>
                <a:gd name="connsiteX7-373" fmla="*/ 8370232 w 10469057"/>
                <a:gd name="connsiteY7-374" fmla="*/ 155 h 5781900"/>
                <a:gd name="connsiteX8-375" fmla="*/ 9749089 w 10469057"/>
                <a:gd name="connsiteY8-376" fmla="*/ 333984 h 5781900"/>
                <a:gd name="connsiteX9-377" fmla="*/ 10445775 w 10469057"/>
                <a:gd name="connsiteY9-378" fmla="*/ 1596726 h 5781900"/>
                <a:gd name="connsiteX10-379" fmla="*/ 10286118 w 10469057"/>
                <a:gd name="connsiteY10-380" fmla="*/ 2903012 h 5781900"/>
                <a:gd name="connsiteX11-381" fmla="*/ 10111947 w 10469057"/>
                <a:gd name="connsiteY11-382" fmla="*/ 3977069 h 5781900"/>
                <a:gd name="connsiteX12-383" fmla="*/ 9966804 w 10469057"/>
                <a:gd name="connsiteY12-384" fmla="*/ 5689755 h 5781900"/>
                <a:gd name="connsiteX13-385" fmla="*/ 6976861 w 10469057"/>
                <a:gd name="connsiteY13-386" fmla="*/ 5530098 h 5781900"/>
                <a:gd name="connsiteX14-387" fmla="*/ 5322232 w 10469057"/>
                <a:gd name="connsiteY14-388" fmla="*/ 5355926 h 5781900"/>
                <a:gd name="connsiteX15-389" fmla="*/ 3087032 w 10469057"/>
                <a:gd name="connsiteY15-390" fmla="*/ 5559126 h 5781900"/>
                <a:gd name="connsiteX16-391" fmla="*/ 1795261 w 10469057"/>
                <a:gd name="connsiteY16-392" fmla="*/ 5675241 h 5781900"/>
                <a:gd name="connsiteX17-393" fmla="*/ 256747 w 10469057"/>
                <a:gd name="connsiteY17-394" fmla="*/ 5268841 h 5781900"/>
                <a:gd name="connsiteX18-395" fmla="*/ 24518 w 10469057"/>
                <a:gd name="connsiteY18-396" fmla="*/ 3730326 h 5781900"/>
                <a:gd name="connsiteX0-397" fmla="*/ 24518 w 10469057"/>
                <a:gd name="connsiteY0-398" fmla="*/ 3730326 h 5781900"/>
                <a:gd name="connsiteX1-399" fmla="*/ 97089 w 10469057"/>
                <a:gd name="connsiteY1-400" fmla="*/ 2743355 h 5781900"/>
                <a:gd name="connsiteX2-401" fmla="*/ 97089 w 10469057"/>
                <a:gd name="connsiteY2-402" fmla="*/ 2003126 h 5781900"/>
                <a:gd name="connsiteX3-403" fmla="*/ 144180 w 10469057"/>
                <a:gd name="connsiteY3-404" fmla="*/ 848300 h 5781900"/>
                <a:gd name="connsiteX4-405" fmla="*/ 1621089 w 10469057"/>
                <a:gd name="connsiteY4-406" fmla="*/ 101755 h 5781900"/>
                <a:gd name="connsiteX5-407" fmla="*/ 3290232 w 10469057"/>
                <a:gd name="connsiteY5-408" fmla="*/ 290441 h 5781900"/>
                <a:gd name="connsiteX6-409" fmla="*/ 6280175 w 10469057"/>
                <a:gd name="connsiteY6-410" fmla="*/ 290441 h 5781900"/>
                <a:gd name="connsiteX7-411" fmla="*/ 8370232 w 10469057"/>
                <a:gd name="connsiteY7-412" fmla="*/ 155 h 5781900"/>
                <a:gd name="connsiteX8-413" fmla="*/ 9749089 w 10469057"/>
                <a:gd name="connsiteY8-414" fmla="*/ 333984 h 5781900"/>
                <a:gd name="connsiteX9-415" fmla="*/ 10445775 w 10469057"/>
                <a:gd name="connsiteY9-416" fmla="*/ 1596726 h 5781900"/>
                <a:gd name="connsiteX10-417" fmla="*/ 10286118 w 10469057"/>
                <a:gd name="connsiteY10-418" fmla="*/ 2903012 h 5781900"/>
                <a:gd name="connsiteX11-419" fmla="*/ 10111947 w 10469057"/>
                <a:gd name="connsiteY11-420" fmla="*/ 3977069 h 5781900"/>
                <a:gd name="connsiteX12-421" fmla="*/ 9966804 w 10469057"/>
                <a:gd name="connsiteY12-422" fmla="*/ 5689755 h 5781900"/>
                <a:gd name="connsiteX13-423" fmla="*/ 6976861 w 10469057"/>
                <a:gd name="connsiteY13-424" fmla="*/ 5530098 h 5781900"/>
                <a:gd name="connsiteX14-425" fmla="*/ 5322232 w 10469057"/>
                <a:gd name="connsiteY14-426" fmla="*/ 5355926 h 5781900"/>
                <a:gd name="connsiteX15-427" fmla="*/ 3087032 w 10469057"/>
                <a:gd name="connsiteY15-428" fmla="*/ 5559126 h 5781900"/>
                <a:gd name="connsiteX16-429" fmla="*/ 1795261 w 10469057"/>
                <a:gd name="connsiteY16-430" fmla="*/ 5675241 h 5781900"/>
                <a:gd name="connsiteX17-431" fmla="*/ 256747 w 10469057"/>
                <a:gd name="connsiteY17-432" fmla="*/ 5268841 h 5781900"/>
                <a:gd name="connsiteX18-433" fmla="*/ 24518 w 10469057"/>
                <a:gd name="connsiteY18-434" fmla="*/ 3730326 h 5781900"/>
                <a:gd name="connsiteX0-435" fmla="*/ 24518 w 10469057"/>
                <a:gd name="connsiteY0-436" fmla="*/ 3730326 h 5781900"/>
                <a:gd name="connsiteX1-437" fmla="*/ 97089 w 10469057"/>
                <a:gd name="connsiteY1-438" fmla="*/ 2743355 h 5781900"/>
                <a:gd name="connsiteX2-439" fmla="*/ 144180 w 10469057"/>
                <a:gd name="connsiteY2-440" fmla="*/ 848300 h 5781900"/>
                <a:gd name="connsiteX3-441" fmla="*/ 1621089 w 10469057"/>
                <a:gd name="connsiteY3-442" fmla="*/ 101755 h 5781900"/>
                <a:gd name="connsiteX4-443" fmla="*/ 3290232 w 10469057"/>
                <a:gd name="connsiteY4-444" fmla="*/ 290441 h 5781900"/>
                <a:gd name="connsiteX5-445" fmla="*/ 6280175 w 10469057"/>
                <a:gd name="connsiteY5-446" fmla="*/ 290441 h 5781900"/>
                <a:gd name="connsiteX6-447" fmla="*/ 8370232 w 10469057"/>
                <a:gd name="connsiteY6-448" fmla="*/ 155 h 5781900"/>
                <a:gd name="connsiteX7-449" fmla="*/ 9749089 w 10469057"/>
                <a:gd name="connsiteY7-450" fmla="*/ 333984 h 5781900"/>
                <a:gd name="connsiteX8-451" fmla="*/ 10445775 w 10469057"/>
                <a:gd name="connsiteY8-452" fmla="*/ 1596726 h 5781900"/>
                <a:gd name="connsiteX9-453" fmla="*/ 10286118 w 10469057"/>
                <a:gd name="connsiteY9-454" fmla="*/ 2903012 h 5781900"/>
                <a:gd name="connsiteX10-455" fmla="*/ 10111947 w 10469057"/>
                <a:gd name="connsiteY10-456" fmla="*/ 3977069 h 5781900"/>
                <a:gd name="connsiteX11-457" fmla="*/ 9966804 w 10469057"/>
                <a:gd name="connsiteY11-458" fmla="*/ 5689755 h 5781900"/>
                <a:gd name="connsiteX12-459" fmla="*/ 6976861 w 10469057"/>
                <a:gd name="connsiteY12-460" fmla="*/ 5530098 h 5781900"/>
                <a:gd name="connsiteX13-461" fmla="*/ 5322232 w 10469057"/>
                <a:gd name="connsiteY13-462" fmla="*/ 5355926 h 5781900"/>
                <a:gd name="connsiteX14-463" fmla="*/ 3087032 w 10469057"/>
                <a:gd name="connsiteY14-464" fmla="*/ 5559126 h 5781900"/>
                <a:gd name="connsiteX15-465" fmla="*/ 1795261 w 10469057"/>
                <a:gd name="connsiteY15-466" fmla="*/ 5675241 h 5781900"/>
                <a:gd name="connsiteX16-467" fmla="*/ 256747 w 10469057"/>
                <a:gd name="connsiteY16-468" fmla="*/ 5268841 h 5781900"/>
                <a:gd name="connsiteX17-469" fmla="*/ 24518 w 10469057"/>
                <a:gd name="connsiteY17-470" fmla="*/ 3730326 h 5781900"/>
                <a:gd name="connsiteX0-471" fmla="*/ 505 w 10445044"/>
                <a:gd name="connsiteY0-472" fmla="*/ 3730326 h 5781900"/>
                <a:gd name="connsiteX1-473" fmla="*/ 179794 w 10445044"/>
                <a:gd name="connsiteY1-474" fmla="*/ 2807068 h 5781900"/>
                <a:gd name="connsiteX2-475" fmla="*/ 120167 w 10445044"/>
                <a:gd name="connsiteY2-476" fmla="*/ 848300 h 5781900"/>
                <a:gd name="connsiteX3-477" fmla="*/ 1597076 w 10445044"/>
                <a:gd name="connsiteY3-478" fmla="*/ 101755 h 5781900"/>
                <a:gd name="connsiteX4-479" fmla="*/ 3266219 w 10445044"/>
                <a:gd name="connsiteY4-480" fmla="*/ 290441 h 5781900"/>
                <a:gd name="connsiteX5-481" fmla="*/ 6256162 w 10445044"/>
                <a:gd name="connsiteY5-482" fmla="*/ 290441 h 5781900"/>
                <a:gd name="connsiteX6-483" fmla="*/ 8346219 w 10445044"/>
                <a:gd name="connsiteY6-484" fmla="*/ 155 h 5781900"/>
                <a:gd name="connsiteX7-485" fmla="*/ 9725076 w 10445044"/>
                <a:gd name="connsiteY7-486" fmla="*/ 333984 h 5781900"/>
                <a:gd name="connsiteX8-487" fmla="*/ 10421762 w 10445044"/>
                <a:gd name="connsiteY8-488" fmla="*/ 1596726 h 5781900"/>
                <a:gd name="connsiteX9-489" fmla="*/ 10262105 w 10445044"/>
                <a:gd name="connsiteY9-490" fmla="*/ 2903012 h 5781900"/>
                <a:gd name="connsiteX10-491" fmla="*/ 10087934 w 10445044"/>
                <a:gd name="connsiteY10-492" fmla="*/ 3977069 h 5781900"/>
                <a:gd name="connsiteX11-493" fmla="*/ 9942791 w 10445044"/>
                <a:gd name="connsiteY11-494" fmla="*/ 5689755 h 5781900"/>
                <a:gd name="connsiteX12-495" fmla="*/ 6952848 w 10445044"/>
                <a:gd name="connsiteY12-496" fmla="*/ 5530098 h 5781900"/>
                <a:gd name="connsiteX13-497" fmla="*/ 5298219 w 10445044"/>
                <a:gd name="connsiteY13-498" fmla="*/ 5355926 h 5781900"/>
                <a:gd name="connsiteX14-499" fmla="*/ 3063019 w 10445044"/>
                <a:gd name="connsiteY14-500" fmla="*/ 5559126 h 5781900"/>
                <a:gd name="connsiteX15-501" fmla="*/ 1771248 w 10445044"/>
                <a:gd name="connsiteY15-502" fmla="*/ 5675241 h 5781900"/>
                <a:gd name="connsiteX16-503" fmla="*/ 232734 w 10445044"/>
                <a:gd name="connsiteY16-504" fmla="*/ 5268841 h 5781900"/>
                <a:gd name="connsiteX17-505" fmla="*/ 505 w 10445044"/>
                <a:gd name="connsiteY17-506" fmla="*/ 3730326 h 5781900"/>
                <a:gd name="connsiteX0-507" fmla="*/ 505 w 10445044"/>
                <a:gd name="connsiteY0-508" fmla="*/ 3730326 h 5781900"/>
                <a:gd name="connsiteX1-509" fmla="*/ 179794 w 10445044"/>
                <a:gd name="connsiteY1-510" fmla="*/ 2807068 h 5781900"/>
                <a:gd name="connsiteX2-511" fmla="*/ 150658 w 10445044"/>
                <a:gd name="connsiteY2-512" fmla="*/ 848300 h 5781900"/>
                <a:gd name="connsiteX3-513" fmla="*/ 1597076 w 10445044"/>
                <a:gd name="connsiteY3-514" fmla="*/ 101755 h 5781900"/>
                <a:gd name="connsiteX4-515" fmla="*/ 3266219 w 10445044"/>
                <a:gd name="connsiteY4-516" fmla="*/ 290441 h 5781900"/>
                <a:gd name="connsiteX5-517" fmla="*/ 6256162 w 10445044"/>
                <a:gd name="connsiteY5-518" fmla="*/ 290441 h 5781900"/>
                <a:gd name="connsiteX6-519" fmla="*/ 8346219 w 10445044"/>
                <a:gd name="connsiteY6-520" fmla="*/ 155 h 5781900"/>
                <a:gd name="connsiteX7-521" fmla="*/ 9725076 w 10445044"/>
                <a:gd name="connsiteY7-522" fmla="*/ 333984 h 5781900"/>
                <a:gd name="connsiteX8-523" fmla="*/ 10421762 w 10445044"/>
                <a:gd name="connsiteY8-524" fmla="*/ 1596726 h 5781900"/>
                <a:gd name="connsiteX9-525" fmla="*/ 10262105 w 10445044"/>
                <a:gd name="connsiteY9-526" fmla="*/ 2903012 h 5781900"/>
                <a:gd name="connsiteX10-527" fmla="*/ 10087934 w 10445044"/>
                <a:gd name="connsiteY10-528" fmla="*/ 3977069 h 5781900"/>
                <a:gd name="connsiteX11-529" fmla="*/ 9942791 w 10445044"/>
                <a:gd name="connsiteY11-530" fmla="*/ 5689755 h 5781900"/>
                <a:gd name="connsiteX12-531" fmla="*/ 6952848 w 10445044"/>
                <a:gd name="connsiteY12-532" fmla="*/ 5530098 h 5781900"/>
                <a:gd name="connsiteX13-533" fmla="*/ 5298219 w 10445044"/>
                <a:gd name="connsiteY13-534" fmla="*/ 5355926 h 5781900"/>
                <a:gd name="connsiteX14-535" fmla="*/ 3063019 w 10445044"/>
                <a:gd name="connsiteY14-536" fmla="*/ 5559126 h 5781900"/>
                <a:gd name="connsiteX15-537" fmla="*/ 1771248 w 10445044"/>
                <a:gd name="connsiteY15-538" fmla="*/ 5675241 h 5781900"/>
                <a:gd name="connsiteX16-539" fmla="*/ 232734 w 10445044"/>
                <a:gd name="connsiteY16-540" fmla="*/ 5268841 h 5781900"/>
                <a:gd name="connsiteX17-541" fmla="*/ 505 w 10445044"/>
                <a:gd name="connsiteY17-542" fmla="*/ 3730326 h 5781900"/>
                <a:gd name="connsiteX0-543" fmla="*/ 182758 w 10395068"/>
                <a:gd name="connsiteY0-544" fmla="*/ 5268841 h 5781900"/>
                <a:gd name="connsiteX1-545" fmla="*/ 129818 w 10395068"/>
                <a:gd name="connsiteY1-546" fmla="*/ 2807068 h 5781900"/>
                <a:gd name="connsiteX2-547" fmla="*/ 100682 w 10395068"/>
                <a:gd name="connsiteY2-548" fmla="*/ 848300 h 5781900"/>
                <a:gd name="connsiteX3-549" fmla="*/ 1547100 w 10395068"/>
                <a:gd name="connsiteY3-550" fmla="*/ 101755 h 5781900"/>
                <a:gd name="connsiteX4-551" fmla="*/ 3216243 w 10395068"/>
                <a:gd name="connsiteY4-552" fmla="*/ 290441 h 5781900"/>
                <a:gd name="connsiteX5-553" fmla="*/ 6206186 w 10395068"/>
                <a:gd name="connsiteY5-554" fmla="*/ 290441 h 5781900"/>
                <a:gd name="connsiteX6-555" fmla="*/ 8296243 w 10395068"/>
                <a:gd name="connsiteY6-556" fmla="*/ 155 h 5781900"/>
                <a:gd name="connsiteX7-557" fmla="*/ 9675100 w 10395068"/>
                <a:gd name="connsiteY7-558" fmla="*/ 333984 h 5781900"/>
                <a:gd name="connsiteX8-559" fmla="*/ 10371786 w 10395068"/>
                <a:gd name="connsiteY8-560" fmla="*/ 1596726 h 5781900"/>
                <a:gd name="connsiteX9-561" fmla="*/ 10212129 w 10395068"/>
                <a:gd name="connsiteY9-562" fmla="*/ 2903012 h 5781900"/>
                <a:gd name="connsiteX10-563" fmla="*/ 10037958 w 10395068"/>
                <a:gd name="connsiteY10-564" fmla="*/ 3977069 h 5781900"/>
                <a:gd name="connsiteX11-565" fmla="*/ 9892815 w 10395068"/>
                <a:gd name="connsiteY11-566" fmla="*/ 5689755 h 5781900"/>
                <a:gd name="connsiteX12-567" fmla="*/ 6902872 w 10395068"/>
                <a:gd name="connsiteY12-568" fmla="*/ 5530098 h 5781900"/>
                <a:gd name="connsiteX13-569" fmla="*/ 5248243 w 10395068"/>
                <a:gd name="connsiteY13-570" fmla="*/ 5355926 h 5781900"/>
                <a:gd name="connsiteX14-571" fmla="*/ 3013043 w 10395068"/>
                <a:gd name="connsiteY14-572" fmla="*/ 5559126 h 5781900"/>
                <a:gd name="connsiteX15-573" fmla="*/ 1721272 w 10395068"/>
                <a:gd name="connsiteY15-574" fmla="*/ 5675241 h 5781900"/>
                <a:gd name="connsiteX16-575" fmla="*/ 182758 w 10395068"/>
                <a:gd name="connsiteY16-576" fmla="*/ 5268841 h 5781900"/>
                <a:gd name="connsiteX0-577" fmla="*/ 166990 w 10394547"/>
                <a:gd name="connsiteY0-578" fmla="*/ 5157345 h 5781900"/>
                <a:gd name="connsiteX1-579" fmla="*/ 129297 w 10394547"/>
                <a:gd name="connsiteY1-580" fmla="*/ 2807068 h 5781900"/>
                <a:gd name="connsiteX2-581" fmla="*/ 100161 w 10394547"/>
                <a:gd name="connsiteY2-582" fmla="*/ 848300 h 5781900"/>
                <a:gd name="connsiteX3-583" fmla="*/ 1546579 w 10394547"/>
                <a:gd name="connsiteY3-584" fmla="*/ 101755 h 5781900"/>
                <a:gd name="connsiteX4-585" fmla="*/ 3215722 w 10394547"/>
                <a:gd name="connsiteY4-586" fmla="*/ 290441 h 5781900"/>
                <a:gd name="connsiteX5-587" fmla="*/ 6205665 w 10394547"/>
                <a:gd name="connsiteY5-588" fmla="*/ 290441 h 5781900"/>
                <a:gd name="connsiteX6-589" fmla="*/ 8295722 w 10394547"/>
                <a:gd name="connsiteY6-590" fmla="*/ 155 h 5781900"/>
                <a:gd name="connsiteX7-591" fmla="*/ 9674579 w 10394547"/>
                <a:gd name="connsiteY7-592" fmla="*/ 333984 h 5781900"/>
                <a:gd name="connsiteX8-593" fmla="*/ 10371265 w 10394547"/>
                <a:gd name="connsiteY8-594" fmla="*/ 1596726 h 5781900"/>
                <a:gd name="connsiteX9-595" fmla="*/ 10211608 w 10394547"/>
                <a:gd name="connsiteY9-596" fmla="*/ 2903012 h 5781900"/>
                <a:gd name="connsiteX10-597" fmla="*/ 10037437 w 10394547"/>
                <a:gd name="connsiteY10-598" fmla="*/ 3977069 h 5781900"/>
                <a:gd name="connsiteX11-599" fmla="*/ 9892294 w 10394547"/>
                <a:gd name="connsiteY11-600" fmla="*/ 5689755 h 5781900"/>
                <a:gd name="connsiteX12-601" fmla="*/ 6902351 w 10394547"/>
                <a:gd name="connsiteY12-602" fmla="*/ 5530098 h 5781900"/>
                <a:gd name="connsiteX13-603" fmla="*/ 5247722 w 10394547"/>
                <a:gd name="connsiteY13-604" fmla="*/ 5355926 h 5781900"/>
                <a:gd name="connsiteX14-605" fmla="*/ 3012522 w 10394547"/>
                <a:gd name="connsiteY14-606" fmla="*/ 5559126 h 5781900"/>
                <a:gd name="connsiteX15-607" fmla="*/ 1720751 w 10394547"/>
                <a:gd name="connsiteY15-608" fmla="*/ 5675241 h 5781900"/>
                <a:gd name="connsiteX16-609" fmla="*/ 166990 w 10394547"/>
                <a:gd name="connsiteY16-610" fmla="*/ 5157345 h 5781900"/>
                <a:gd name="connsiteX0-611" fmla="*/ 172974 w 10400531"/>
                <a:gd name="connsiteY0-612" fmla="*/ 5157345 h 5781900"/>
                <a:gd name="connsiteX1-613" fmla="*/ 135281 w 10400531"/>
                <a:gd name="connsiteY1-614" fmla="*/ 2807068 h 5781900"/>
                <a:gd name="connsiteX2-615" fmla="*/ 106145 w 10400531"/>
                <a:gd name="connsiteY2-616" fmla="*/ 848300 h 5781900"/>
                <a:gd name="connsiteX3-617" fmla="*/ 1552563 w 10400531"/>
                <a:gd name="connsiteY3-618" fmla="*/ 101755 h 5781900"/>
                <a:gd name="connsiteX4-619" fmla="*/ 3221706 w 10400531"/>
                <a:gd name="connsiteY4-620" fmla="*/ 290441 h 5781900"/>
                <a:gd name="connsiteX5-621" fmla="*/ 6211649 w 10400531"/>
                <a:gd name="connsiteY5-622" fmla="*/ 290441 h 5781900"/>
                <a:gd name="connsiteX6-623" fmla="*/ 8301706 w 10400531"/>
                <a:gd name="connsiteY6-624" fmla="*/ 155 h 5781900"/>
                <a:gd name="connsiteX7-625" fmla="*/ 9680563 w 10400531"/>
                <a:gd name="connsiteY7-626" fmla="*/ 333984 h 5781900"/>
                <a:gd name="connsiteX8-627" fmla="*/ 10377249 w 10400531"/>
                <a:gd name="connsiteY8-628" fmla="*/ 1596726 h 5781900"/>
                <a:gd name="connsiteX9-629" fmla="*/ 10217592 w 10400531"/>
                <a:gd name="connsiteY9-630" fmla="*/ 2903012 h 5781900"/>
                <a:gd name="connsiteX10-631" fmla="*/ 10043421 w 10400531"/>
                <a:gd name="connsiteY10-632" fmla="*/ 3977069 h 5781900"/>
                <a:gd name="connsiteX11-633" fmla="*/ 9898278 w 10400531"/>
                <a:gd name="connsiteY11-634" fmla="*/ 5689755 h 5781900"/>
                <a:gd name="connsiteX12-635" fmla="*/ 6908335 w 10400531"/>
                <a:gd name="connsiteY12-636" fmla="*/ 5530098 h 5781900"/>
                <a:gd name="connsiteX13-637" fmla="*/ 5253706 w 10400531"/>
                <a:gd name="connsiteY13-638" fmla="*/ 5355926 h 5781900"/>
                <a:gd name="connsiteX14-639" fmla="*/ 3018506 w 10400531"/>
                <a:gd name="connsiteY14-640" fmla="*/ 5559126 h 5781900"/>
                <a:gd name="connsiteX15-641" fmla="*/ 1726735 w 10400531"/>
                <a:gd name="connsiteY15-642" fmla="*/ 5675241 h 5781900"/>
                <a:gd name="connsiteX16-643" fmla="*/ 172974 w 10400531"/>
                <a:gd name="connsiteY16-644" fmla="*/ 5157345 h 5781900"/>
                <a:gd name="connsiteX0-645" fmla="*/ 221145 w 10448702"/>
                <a:gd name="connsiteY0-646" fmla="*/ 5157345 h 5781900"/>
                <a:gd name="connsiteX1-647" fmla="*/ 183452 w 10448702"/>
                <a:gd name="connsiteY1-648" fmla="*/ 2807068 h 5781900"/>
                <a:gd name="connsiteX2-649" fmla="*/ 154316 w 10448702"/>
                <a:gd name="connsiteY2-650" fmla="*/ 848300 h 5781900"/>
                <a:gd name="connsiteX3-651" fmla="*/ 1600734 w 10448702"/>
                <a:gd name="connsiteY3-652" fmla="*/ 101755 h 5781900"/>
                <a:gd name="connsiteX4-653" fmla="*/ 3269877 w 10448702"/>
                <a:gd name="connsiteY4-654" fmla="*/ 290441 h 5781900"/>
                <a:gd name="connsiteX5-655" fmla="*/ 6259820 w 10448702"/>
                <a:gd name="connsiteY5-656" fmla="*/ 290441 h 5781900"/>
                <a:gd name="connsiteX6-657" fmla="*/ 8349877 w 10448702"/>
                <a:gd name="connsiteY6-658" fmla="*/ 155 h 5781900"/>
                <a:gd name="connsiteX7-659" fmla="*/ 9728734 w 10448702"/>
                <a:gd name="connsiteY7-660" fmla="*/ 333984 h 5781900"/>
                <a:gd name="connsiteX8-661" fmla="*/ 10425420 w 10448702"/>
                <a:gd name="connsiteY8-662" fmla="*/ 1596726 h 5781900"/>
                <a:gd name="connsiteX9-663" fmla="*/ 10265763 w 10448702"/>
                <a:gd name="connsiteY9-664" fmla="*/ 2903012 h 5781900"/>
                <a:gd name="connsiteX10-665" fmla="*/ 10091592 w 10448702"/>
                <a:gd name="connsiteY10-666" fmla="*/ 3977069 h 5781900"/>
                <a:gd name="connsiteX11-667" fmla="*/ 9946449 w 10448702"/>
                <a:gd name="connsiteY11-668" fmla="*/ 5689755 h 5781900"/>
                <a:gd name="connsiteX12-669" fmla="*/ 6956506 w 10448702"/>
                <a:gd name="connsiteY12-670" fmla="*/ 5530098 h 5781900"/>
                <a:gd name="connsiteX13-671" fmla="*/ 5301877 w 10448702"/>
                <a:gd name="connsiteY13-672" fmla="*/ 5355926 h 5781900"/>
                <a:gd name="connsiteX14-673" fmla="*/ 3066677 w 10448702"/>
                <a:gd name="connsiteY14-674" fmla="*/ 5559126 h 5781900"/>
                <a:gd name="connsiteX15-675" fmla="*/ 221145 w 10448702"/>
                <a:gd name="connsiteY15-676" fmla="*/ 5157345 h 5781900"/>
                <a:gd name="connsiteX0-677" fmla="*/ 356458 w 10401070"/>
                <a:gd name="connsiteY0-678" fmla="*/ 5396267 h 5781900"/>
                <a:gd name="connsiteX1-679" fmla="*/ 135820 w 10401070"/>
                <a:gd name="connsiteY1-680" fmla="*/ 2807068 h 5781900"/>
                <a:gd name="connsiteX2-681" fmla="*/ 106684 w 10401070"/>
                <a:gd name="connsiteY2-682" fmla="*/ 848300 h 5781900"/>
                <a:gd name="connsiteX3-683" fmla="*/ 1553102 w 10401070"/>
                <a:gd name="connsiteY3-684" fmla="*/ 101755 h 5781900"/>
                <a:gd name="connsiteX4-685" fmla="*/ 3222245 w 10401070"/>
                <a:gd name="connsiteY4-686" fmla="*/ 290441 h 5781900"/>
                <a:gd name="connsiteX5-687" fmla="*/ 6212188 w 10401070"/>
                <a:gd name="connsiteY5-688" fmla="*/ 290441 h 5781900"/>
                <a:gd name="connsiteX6-689" fmla="*/ 8302245 w 10401070"/>
                <a:gd name="connsiteY6-690" fmla="*/ 155 h 5781900"/>
                <a:gd name="connsiteX7-691" fmla="*/ 9681102 w 10401070"/>
                <a:gd name="connsiteY7-692" fmla="*/ 333984 h 5781900"/>
                <a:gd name="connsiteX8-693" fmla="*/ 10377788 w 10401070"/>
                <a:gd name="connsiteY8-694" fmla="*/ 1596726 h 5781900"/>
                <a:gd name="connsiteX9-695" fmla="*/ 10218131 w 10401070"/>
                <a:gd name="connsiteY9-696" fmla="*/ 2903012 h 5781900"/>
                <a:gd name="connsiteX10-697" fmla="*/ 10043960 w 10401070"/>
                <a:gd name="connsiteY10-698" fmla="*/ 3977069 h 5781900"/>
                <a:gd name="connsiteX11-699" fmla="*/ 9898817 w 10401070"/>
                <a:gd name="connsiteY11-700" fmla="*/ 5689755 h 5781900"/>
                <a:gd name="connsiteX12-701" fmla="*/ 6908874 w 10401070"/>
                <a:gd name="connsiteY12-702" fmla="*/ 5530098 h 5781900"/>
                <a:gd name="connsiteX13-703" fmla="*/ 5254245 w 10401070"/>
                <a:gd name="connsiteY13-704" fmla="*/ 5355926 h 5781900"/>
                <a:gd name="connsiteX14-705" fmla="*/ 3019045 w 10401070"/>
                <a:gd name="connsiteY14-706" fmla="*/ 5559126 h 5781900"/>
                <a:gd name="connsiteX15-707" fmla="*/ 356458 w 10401070"/>
                <a:gd name="connsiteY15-708" fmla="*/ 5396267 h 5781900"/>
                <a:gd name="connsiteX0-709" fmla="*/ 356458 w 10401070"/>
                <a:gd name="connsiteY0-710" fmla="*/ 5396267 h 5781900"/>
                <a:gd name="connsiteX1-711" fmla="*/ 135820 w 10401070"/>
                <a:gd name="connsiteY1-712" fmla="*/ 2807068 h 5781900"/>
                <a:gd name="connsiteX2-713" fmla="*/ 106684 w 10401070"/>
                <a:gd name="connsiteY2-714" fmla="*/ 848300 h 5781900"/>
                <a:gd name="connsiteX3-715" fmla="*/ 1553102 w 10401070"/>
                <a:gd name="connsiteY3-716" fmla="*/ 101755 h 5781900"/>
                <a:gd name="connsiteX4-717" fmla="*/ 3222245 w 10401070"/>
                <a:gd name="connsiteY4-718" fmla="*/ 290441 h 5781900"/>
                <a:gd name="connsiteX5-719" fmla="*/ 6212188 w 10401070"/>
                <a:gd name="connsiteY5-720" fmla="*/ 290441 h 5781900"/>
                <a:gd name="connsiteX6-721" fmla="*/ 8302245 w 10401070"/>
                <a:gd name="connsiteY6-722" fmla="*/ 155 h 5781900"/>
                <a:gd name="connsiteX7-723" fmla="*/ 9681102 w 10401070"/>
                <a:gd name="connsiteY7-724" fmla="*/ 333984 h 5781900"/>
                <a:gd name="connsiteX8-725" fmla="*/ 10377788 w 10401070"/>
                <a:gd name="connsiteY8-726" fmla="*/ 1596726 h 5781900"/>
                <a:gd name="connsiteX9-727" fmla="*/ 10218131 w 10401070"/>
                <a:gd name="connsiteY9-728" fmla="*/ 2903012 h 5781900"/>
                <a:gd name="connsiteX10-729" fmla="*/ 10043960 w 10401070"/>
                <a:gd name="connsiteY10-730" fmla="*/ 3977069 h 5781900"/>
                <a:gd name="connsiteX11-731" fmla="*/ 9898817 w 10401070"/>
                <a:gd name="connsiteY11-732" fmla="*/ 5689755 h 5781900"/>
                <a:gd name="connsiteX12-733" fmla="*/ 6908874 w 10401070"/>
                <a:gd name="connsiteY12-734" fmla="*/ 5530098 h 5781900"/>
                <a:gd name="connsiteX13-735" fmla="*/ 5254245 w 10401070"/>
                <a:gd name="connsiteY13-736" fmla="*/ 5355926 h 5781900"/>
                <a:gd name="connsiteX14-737" fmla="*/ 3019045 w 10401070"/>
                <a:gd name="connsiteY14-738" fmla="*/ 5559126 h 5781900"/>
                <a:gd name="connsiteX15-739" fmla="*/ 356458 w 10401070"/>
                <a:gd name="connsiteY15-740" fmla="*/ 5396267 h 57819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sp>
        <p:nvSpPr>
          <p:cNvPr id="7" name="TextBox 6"/>
          <p:cNvSpPr txBox="1"/>
          <p:nvPr/>
        </p:nvSpPr>
        <p:spPr>
          <a:xfrm>
            <a:off x="2085974" y="2400300"/>
            <a:ext cx="658177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000" b="0" i="0" u="none" strike="noStrike" kern="1200" cap="none" spc="0" normalizeH="0" baseline="0" noProof="0" dirty="0">
                <a:ln>
                  <a:solidFill>
                    <a:sysClr val="windowText" lastClr="000000"/>
                  </a:solidFill>
                </a:ln>
                <a:solidFill>
                  <a:srgbClr val="FF0000"/>
                </a:solidFill>
                <a:effectLst/>
                <a:uLnTx/>
                <a:uFillTx/>
                <a:latin typeface="UTM Showcard" panose="02040603050506020204" pitchFamily="18" charset="0"/>
                <a:ea typeface="+mn-ea"/>
                <a:cs typeface="+mn-cs"/>
              </a:rPr>
              <a:t>KHÁM PHÁ</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5" y="0"/>
            <a:ext cx="12322629" cy="7211895"/>
          </a:xfrm>
          <a:prstGeom prst="rect">
            <a:avLst/>
          </a:prstGeom>
        </p:spPr>
      </p:pic>
      <p:sp>
        <p:nvSpPr>
          <p:cNvPr id="3" name="TextBox 2"/>
          <p:cNvSpPr txBox="1"/>
          <p:nvPr/>
        </p:nvSpPr>
        <p:spPr>
          <a:xfrm>
            <a:off x="1506583" y="258901"/>
            <a:ext cx="1068541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Hoạt</a:t>
            </a:r>
            <a:r>
              <a:rPr kumimoji="0" lang="en-GB" sz="40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động</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trải</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GB"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nghiệm</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GB" sz="4000" b="1" i="0" u="sng"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Tiết</a:t>
            </a: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p>
        </p:txBody>
      </p:sp>
      <p:sp>
        <p:nvSpPr>
          <p:cNvPr id="5" name="TextBox 4"/>
          <p:cNvSpPr txBox="1"/>
          <p:nvPr/>
        </p:nvSpPr>
        <p:spPr>
          <a:xfrm>
            <a:off x="623454" y="1695715"/>
            <a:ext cx="99586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Nếp</a:t>
            </a:r>
            <a:r>
              <a:rPr kumimoji="0" lang="en-GB" sz="6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GB" sz="60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sống</a:t>
            </a:r>
            <a:r>
              <a:rPr kumimoji="0" lang="en-GB" sz="6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khoa </a:t>
            </a:r>
            <a:r>
              <a:rPr kumimoji="0" lang="en-GB" sz="60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học</a:t>
            </a:r>
            <a:endParaRPr kumimoji="0" lang="en-GB" sz="6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pic>
        <p:nvPicPr>
          <p:cNvPr id="7" name="Picture 6">
            <a:extLst>
              <a:ext uri="{FF2B5EF4-FFF2-40B4-BE49-F238E27FC236}">
                <a16:creationId xmlns:a16="http://schemas.microsoft.com/office/drawing/2014/main" xmlns="" id="{466079B0-A882-12E5-EABA-DA52EA9C5AF5}"/>
              </a:ext>
            </a:extLst>
          </p:cNvPr>
          <p:cNvPicPr>
            <a:picLocks noChangeAspect="1"/>
          </p:cNvPicPr>
          <p:nvPr/>
        </p:nvPicPr>
        <p:blipFill>
          <a:blip r:embed="rId3"/>
          <a:stretch>
            <a:fillRect/>
          </a:stretch>
        </p:blipFill>
        <p:spPr>
          <a:xfrm>
            <a:off x="526826" y="3741794"/>
            <a:ext cx="11016427" cy="14204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5570564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171805" y="761721"/>
            <a:ext cx="10352931" cy="1072534"/>
            <a:chOff x="1116917" y="304502"/>
            <a:chExt cx="10280213" cy="81683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116918" y="336096"/>
              <a:ext cx="10280212" cy="785245"/>
            </a:xfrm>
            <a:prstGeom prst="rect">
              <a:avLst/>
            </a:prstGeom>
            <a:noFill/>
          </p:spPr>
          <p:txBody>
            <a:bodyPr wrap="square" lIns="0" tIns="0" rtlCol="0">
              <a:spAutoFit/>
            </a:bodyPr>
            <a:lstStyle/>
            <a:p>
              <a:pPr marL="0" marR="0" lvl="0" indent="0" defTabSz="914400" rtl="0" eaLnBrk="1" fontAlgn="auto" latinLnBrk="0" hangingPunct="1">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viết lên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phiếu</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một mục tiêu học tập của mình với câu hỏi: Em muốn kết quả môn học nào tốt lên?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22082" r="14173"/>
          <a:stretch>
            <a:fillRect/>
          </a:stretch>
        </p:blipFill>
        <p:spPr>
          <a:xfrm>
            <a:off x="3188043" y="1589452"/>
            <a:ext cx="5807676" cy="464942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48145" y="473475"/>
            <a:ext cx="10695350" cy="1087188"/>
            <a:chOff x="1116917" y="261109"/>
            <a:chExt cx="9960347" cy="78436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219691" y="261109"/>
              <a:ext cx="9857573" cy="784369"/>
            </a:xfrm>
            <a:prstGeom prst="rect">
              <a:avLst/>
            </a:prstGeom>
            <a:noFill/>
          </p:spPr>
          <p:txBody>
            <a:bodyPr wrap="square" lIns="0" tIns="0"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nêu hai mục tiêu: ngắn hạn và dài hạn đối với môn học đó: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4" name="Hình chữ nhật: Góc Tròn 7"/>
          <p:cNvSpPr/>
          <p:nvPr/>
        </p:nvSpPr>
        <p:spPr>
          <a:xfrm>
            <a:off x="976132" y="1853654"/>
            <a:ext cx="10239375" cy="16188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Ngắn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hạn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là</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những</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mục</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tiêu</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liên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quan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đến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những</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kế</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hoạch</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và</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dự</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định</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của</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bạn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trong</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thời</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gian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gần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đây</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nhất</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Ví</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dụ</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cải</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thiện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điểm</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kiểm</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tra</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trong</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tháng</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a:t>
            </a:r>
          </a:p>
        </p:txBody>
      </p:sp>
      <p:sp>
        <p:nvSpPr>
          <p:cNvPr id="5" name="Hình chữ nhật: Góc Tròn 7"/>
          <p:cNvSpPr/>
          <p:nvPr/>
        </p:nvSpPr>
        <p:spPr>
          <a:xfrm>
            <a:off x="976133" y="3765523"/>
            <a:ext cx="10239375" cy="261900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Dài</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hạn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là</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những</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mục</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tiêu</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liên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quan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đến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những</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kế</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hoạch</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trong</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một</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khoảng</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thời</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gian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rất</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dài</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sau</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này</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của</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bạn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Ví</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dụ</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cải</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thiện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điểm</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thi</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học</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kì</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và</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điểm</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tổng</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kết</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môn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học</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quyết</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tâm</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trang</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bị</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thêm</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nhiều</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kiến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thức</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và</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kĩ</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năng</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liên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quan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đến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môn</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học</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này</a:t>
            </a:r>
            <a:r>
              <a:rPr lang="en-US" sz="3200" kern="0" dirty="0">
                <a:solidFill>
                  <a:srgbClr val="000000"/>
                </a:solidFill>
                <a:latin typeface="Calibri" panose="020F0502020204030204" pitchFamily="34" charset="0"/>
                <a:cs typeface="Calibri" panose="020F0502020204030204" pitchFamily="34" charset="0"/>
                <a:sym typeface="Arial" panose="020B0604020202020204"/>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TotalTime>
  <Words>628</Words>
  <Application>Microsoft Office PowerPoint</Application>
  <PresentationFormat>Custom</PresentationFormat>
  <Paragraphs>50</Paragraphs>
  <Slides>25</Slides>
  <Notes>2</Notes>
  <HiddenSlides>0</HiddenSlides>
  <MMClips>1</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2_Office 主题​​</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62</cp:revision>
  <dcterms:created xsi:type="dcterms:W3CDTF">2023-08-07T12:41:00Z</dcterms:created>
  <dcterms:modified xsi:type="dcterms:W3CDTF">2025-05-28T08:55:29Z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98EAEFD9427C4DD3AEC5A9B9E9991AA2_13</vt:lpwstr>
  </property>
  <property fmtid="{D5CDD505-2E9C-101B-9397-08002B2CF9AE}" pid="3" name="KSOProductBuildVer">
    <vt:lpwstr>1033-12.2.0.18586</vt:lpwstr>
  </property>
</Properties>
</file>