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22" r:id="rId2"/>
    <p:sldId id="523" r:id="rId3"/>
    <p:sldId id="528" r:id="rId4"/>
    <p:sldId id="544" r:id="rId5"/>
    <p:sldId id="545" r:id="rId6"/>
    <p:sldId id="543" r:id="rId7"/>
    <p:sldId id="542" r:id="rId8"/>
    <p:sldId id="541" r:id="rId9"/>
    <p:sldId id="526" r:id="rId10"/>
    <p:sldId id="297" r:id="rId11"/>
    <p:sldId id="317" r:id="rId12"/>
    <p:sldId id="536" r:id="rId13"/>
    <p:sldId id="535" r:id="rId14"/>
    <p:sldId id="534" r:id="rId15"/>
    <p:sldId id="533" r:id="rId16"/>
    <p:sldId id="531" r:id="rId17"/>
    <p:sldId id="530" r:id="rId18"/>
    <p:sldId id="53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F2E"/>
    <a:srgbClr val="52C69D"/>
    <a:srgbClr val="FF7C80"/>
    <a:srgbClr val="FFCCCC"/>
    <a:srgbClr val="9F0002"/>
    <a:srgbClr val="FCEFD5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48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0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ịnh Thị Hoài" userId="9e21f1a0-8d17-4f3e-b1a2-1638bc7faa7d" providerId="ADAL" clId="{8F51FB77-6498-4A9F-9E0F-C825D466CFCA}"/>
    <pc:docChg chg="custSel modSld">
      <pc:chgData name="Trịnh Thị Hoài" userId="9e21f1a0-8d17-4f3e-b1a2-1638bc7faa7d" providerId="ADAL" clId="{8F51FB77-6498-4A9F-9E0F-C825D466CFCA}" dt="2023-12-15T09:27:33.868" v="0" actId="478"/>
      <pc:docMkLst>
        <pc:docMk/>
      </pc:docMkLst>
      <pc:sldChg chg="delSp">
        <pc:chgData name="Trịnh Thị Hoài" userId="9e21f1a0-8d17-4f3e-b1a2-1638bc7faa7d" providerId="ADAL" clId="{8F51FB77-6498-4A9F-9E0F-C825D466CFCA}" dt="2023-12-15T09:27:33.868" v="0" actId="478"/>
        <pc:sldMkLst>
          <pc:docMk/>
          <pc:sldMk cId="3438162459" sldId="256"/>
        </pc:sldMkLst>
        <pc:spChg chg="del">
          <ac:chgData name="Trịnh Thị Hoài" userId="9e21f1a0-8d17-4f3e-b1a2-1638bc7faa7d" providerId="ADAL" clId="{8F51FB77-6498-4A9F-9E0F-C825D466CFCA}" dt="2023-12-15T09:27:33.868" v="0" actId="478"/>
          <ac:spMkLst>
            <pc:docMk/>
            <pc:sldMk cId="3438162459" sldId="256"/>
            <ac:spMk id="8" creationId="{9E08575D-F753-4598-172B-10682DC9A77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D5176-AC5F-4B58-9135-E5C79CCF1C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DEE66-D8B1-459C-B591-6493B900E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67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97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42B90-0194-40E5-91C4-8008DFE28A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31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4.mp3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4.mp3"/><Relationship Id="rId9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B368723C-2BF8-4D25-91E6-BF9B78F4E9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0"/>
            <a:ext cx="12249150" cy="6879534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573" y="-502534"/>
            <a:ext cx="6426513" cy="3629889"/>
          </a:xfrm>
          <a:prstGeom prst="rect">
            <a:avLst/>
          </a:prstGeom>
        </p:spPr>
      </p:pic>
      <p:pic>
        <p:nvPicPr>
          <p:cNvPr id="10" name="图片 4" descr="66"/>
          <p:cNvPicPr>
            <a:picLocks noChangeAspect="1"/>
          </p:cNvPicPr>
          <p:nvPr/>
        </p:nvPicPr>
        <p:blipFill>
          <a:blip r:embed="rId8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4C1DEF0-F4AD-8DFB-80F3-9CCFD25284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740" y="920186"/>
            <a:ext cx="4507889" cy="1573857"/>
          </a:xfrm>
          <a:prstGeom prst="rect">
            <a:avLst/>
          </a:prstGeom>
        </p:spPr>
      </p:pic>
      <p:pic>
        <p:nvPicPr>
          <p:cNvPr id="3" name="VỖ CÁI TAY - Beat - Bài Hát Sinh Hoạt Tập Thể - ALIN MUSIC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50394" y="481314"/>
            <a:ext cx="778076" cy="7780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589" y="711842"/>
            <a:ext cx="13415058" cy="6985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2126" y="3183038"/>
            <a:ext cx="6638081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hờn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hờn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chi.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0EBF2ED-AF6B-0371-6718-4E027CD6A00E}"/>
              </a:ext>
            </a:extLst>
          </p:cNvPr>
          <p:cNvGrpSpPr/>
          <p:nvPr/>
        </p:nvGrpSpPr>
        <p:grpSpPr>
          <a:xfrm>
            <a:off x="6972300" y="3760768"/>
            <a:ext cx="5219700" cy="1958974"/>
            <a:chOff x="5181600" y="4046707"/>
            <a:chExt cx="6822332" cy="25604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9AC96075-2250-C6F9-9D41-D4BCB16631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99" b="17730"/>
            <a:stretch/>
          </p:blipFill>
          <p:spPr>
            <a:xfrm>
              <a:off x="5181600" y="4046707"/>
              <a:ext cx="6822332" cy="2560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C064489-7C02-1861-D6ED-BFA591774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419" r="9370"/>
            <a:stretch/>
          </p:blipFill>
          <p:spPr>
            <a:xfrm>
              <a:off x="5537200" y="4192506"/>
              <a:ext cx="5778500" cy="22688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" name="Picture 7" descr="Hoc10 - Học 1 biết 10 | Facebook">
            <a:extLst>
              <a:ext uri="{FF2B5EF4-FFF2-40B4-BE49-F238E27FC236}">
                <a16:creationId xmlns:a16="http://schemas.microsoft.com/office/drawing/2014/main" xmlns="" id="{E2F1B87A-C476-638B-A95C-29D73D765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1338" cy="8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Button Design by rovivoart on DeviantArt">
            <a:hlinkClick r:id="" action="ppaction://noaction"/>
            <a:extLst>
              <a:ext uri="{FF2B5EF4-FFF2-40B4-BE49-F238E27FC236}">
                <a16:creationId xmlns:a16="http://schemas.microsoft.com/office/drawing/2014/main" xmlns="" id="{B5E3A40F-9D08-E01B-2EB5-320CD64E5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27408" r="13541" b="33333"/>
          <a:stretch/>
        </p:blipFill>
        <p:spPr bwMode="auto">
          <a:xfrm>
            <a:off x="8356460" y="5831291"/>
            <a:ext cx="2362340" cy="733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49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8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52951" y="1790374"/>
            <a:ext cx="10353317" cy="4788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32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7" y="1715551"/>
            <a:ext cx="1579203" cy="139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383394" y="2336015"/>
            <a:ext cx="7559701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7" y="2814109"/>
            <a:ext cx="1579203" cy="139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383394" y="3418024"/>
            <a:ext cx="7625454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7176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65" y="3933266"/>
            <a:ext cx="1579204" cy="139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2430096" y="4441273"/>
            <a:ext cx="7578753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7178" name="Picture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19" y="5097947"/>
            <a:ext cx="1405169" cy="124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2430097" y="5574937"/>
            <a:ext cx="7578752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7180" name="TextBox 38"/>
          <p:cNvSpPr txBox="1">
            <a:spLocks noChangeArrowheads="1"/>
          </p:cNvSpPr>
          <p:nvPr/>
        </p:nvSpPr>
        <p:spPr bwMode="auto">
          <a:xfrm>
            <a:off x="291716" y="563043"/>
            <a:ext cx="9083290" cy="646331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0D9D228-D7A2-46F3-A3C3-3A764E791428}"/>
              </a:ext>
            </a:extLst>
          </p:cNvPr>
          <p:cNvSpPr/>
          <p:nvPr/>
        </p:nvSpPr>
        <p:spPr>
          <a:xfrm>
            <a:off x="2438404" y="4466364"/>
            <a:ext cx="7578753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4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B86A778B-B7D5-4235-AD03-26D58CA581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75716" y="168345"/>
            <a:ext cx="1824568" cy="1435726"/>
          </a:xfrm>
          <a:prstGeom prst="rect">
            <a:avLst/>
          </a:prstGeom>
        </p:spPr>
      </p:pic>
      <p:pic>
        <p:nvPicPr>
          <p:cNvPr id="5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AD744573-ABB6-415B-90AC-66D21B5AD7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7084" y="187932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52951" y="1790374"/>
            <a:ext cx="10353317" cy="4788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28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7" y="1715551"/>
            <a:ext cx="1579203" cy="139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383394" y="2168731"/>
            <a:ext cx="7559701" cy="82451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7" y="2814109"/>
            <a:ext cx="1579203" cy="139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383394" y="3418024"/>
            <a:ext cx="7625454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65" y="3933266"/>
            <a:ext cx="1579204" cy="139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2430096" y="4441273"/>
            <a:ext cx="7578753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8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19" y="5097947"/>
            <a:ext cx="1405169" cy="124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2430097" y="5574937"/>
            <a:ext cx="7578752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TextBox 38"/>
          <p:cNvSpPr txBox="1">
            <a:spLocks noChangeArrowheads="1"/>
          </p:cNvSpPr>
          <p:nvPr/>
        </p:nvSpPr>
        <p:spPr bwMode="auto">
          <a:xfrm>
            <a:off x="1177240" y="590796"/>
            <a:ext cx="7976385" cy="58477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0D9D228-D7A2-46F3-A3C3-3A764E791428}"/>
              </a:ext>
            </a:extLst>
          </p:cNvPr>
          <p:cNvSpPr/>
          <p:nvPr/>
        </p:nvSpPr>
        <p:spPr>
          <a:xfrm>
            <a:off x="2400674" y="2153370"/>
            <a:ext cx="7578753" cy="82841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B86A778B-B7D5-4235-AD03-26D58CA581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75716" y="168345"/>
            <a:ext cx="1824568" cy="1435726"/>
          </a:xfrm>
          <a:prstGeom prst="rect">
            <a:avLst/>
          </a:prstGeom>
        </p:spPr>
      </p:pic>
      <p:pic>
        <p:nvPicPr>
          <p:cNvPr id="5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AD744573-ABB6-415B-90AC-66D21B5AD7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7084" y="1879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687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42813" y="1761148"/>
            <a:ext cx="10353317" cy="4788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28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7" y="1715551"/>
            <a:ext cx="1579203" cy="139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383394" y="2209089"/>
            <a:ext cx="7559701" cy="83653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7" y="2814109"/>
            <a:ext cx="1579203" cy="139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383394" y="3418024"/>
            <a:ext cx="7625454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65" y="3933266"/>
            <a:ext cx="1579204" cy="139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2430096" y="4441273"/>
            <a:ext cx="7578753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8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19" y="5097947"/>
            <a:ext cx="1405169" cy="124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2430097" y="5574937"/>
            <a:ext cx="7578752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TextBox 38"/>
          <p:cNvSpPr txBox="1">
            <a:spLocks noChangeArrowheads="1"/>
          </p:cNvSpPr>
          <p:nvPr/>
        </p:nvSpPr>
        <p:spPr bwMode="auto">
          <a:xfrm>
            <a:off x="1033897" y="544596"/>
            <a:ext cx="8514364" cy="58477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0D9D228-D7A2-46F3-A3C3-3A764E791428}"/>
              </a:ext>
            </a:extLst>
          </p:cNvPr>
          <p:cNvSpPr/>
          <p:nvPr/>
        </p:nvSpPr>
        <p:spPr>
          <a:xfrm>
            <a:off x="2383394" y="2222967"/>
            <a:ext cx="7578753" cy="81626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B86A778B-B7D5-4235-AD03-26D58CA581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75716" y="168345"/>
            <a:ext cx="1824568" cy="1435726"/>
          </a:xfrm>
          <a:prstGeom prst="rect">
            <a:avLst/>
          </a:prstGeom>
        </p:spPr>
      </p:pic>
      <p:pic>
        <p:nvPicPr>
          <p:cNvPr id="5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AD744573-ABB6-415B-90AC-66D21B5AD7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7084" y="1879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16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101439" y="1816114"/>
            <a:ext cx="10353317" cy="4788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28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7" y="1715551"/>
            <a:ext cx="1579203" cy="139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383394" y="2336015"/>
            <a:ext cx="7559701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7" y="2814109"/>
            <a:ext cx="1579203" cy="139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383394" y="3418024"/>
            <a:ext cx="7625454" cy="85840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7176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65" y="3933266"/>
            <a:ext cx="1579204" cy="139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2430096" y="4441273"/>
            <a:ext cx="7578753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8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19" y="5097947"/>
            <a:ext cx="1405169" cy="124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2430097" y="5574937"/>
            <a:ext cx="7578752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TextBox 38"/>
          <p:cNvSpPr txBox="1">
            <a:spLocks noChangeArrowheads="1"/>
          </p:cNvSpPr>
          <p:nvPr/>
        </p:nvSpPr>
        <p:spPr bwMode="auto">
          <a:xfrm>
            <a:off x="792230" y="515398"/>
            <a:ext cx="9083290" cy="584775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0D9D228-D7A2-46F3-A3C3-3A764E791428}"/>
              </a:ext>
            </a:extLst>
          </p:cNvPr>
          <p:cNvSpPr/>
          <p:nvPr/>
        </p:nvSpPr>
        <p:spPr>
          <a:xfrm>
            <a:off x="2407181" y="3381327"/>
            <a:ext cx="7601667" cy="85840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B86A778B-B7D5-4235-AD03-26D58CA581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75716" y="168345"/>
            <a:ext cx="1824568" cy="1435726"/>
          </a:xfrm>
          <a:prstGeom prst="rect">
            <a:avLst/>
          </a:prstGeom>
        </p:spPr>
      </p:pic>
      <p:pic>
        <p:nvPicPr>
          <p:cNvPr id="5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AD744573-ABB6-415B-90AC-66D21B5AD7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7084" y="1879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172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43767" y="1812206"/>
            <a:ext cx="10353317" cy="4788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28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7" y="1715551"/>
            <a:ext cx="1579203" cy="139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383394" y="2336015"/>
            <a:ext cx="7559701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62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bia,1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7" y="2814109"/>
            <a:ext cx="1579203" cy="139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383394" y="3418024"/>
            <a:ext cx="7625454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82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65" y="3933266"/>
            <a:ext cx="1579204" cy="139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2430096" y="4441273"/>
            <a:ext cx="7578753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42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8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19" y="5097947"/>
            <a:ext cx="1405169" cy="124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2430097" y="5574937"/>
            <a:ext cx="7578752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72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TextBox 38"/>
          <p:cNvSpPr txBox="1">
            <a:spLocks noChangeArrowheads="1"/>
          </p:cNvSpPr>
          <p:nvPr/>
        </p:nvSpPr>
        <p:spPr bwMode="auto">
          <a:xfrm>
            <a:off x="541973" y="447891"/>
            <a:ext cx="9083290" cy="107721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 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0D9D228-D7A2-46F3-A3C3-3A764E791428}"/>
              </a:ext>
            </a:extLst>
          </p:cNvPr>
          <p:cNvSpPr/>
          <p:nvPr/>
        </p:nvSpPr>
        <p:spPr>
          <a:xfrm>
            <a:off x="2405690" y="3403163"/>
            <a:ext cx="7625454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B86A778B-B7D5-4235-AD03-26D58CA581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75716" y="168345"/>
            <a:ext cx="1824568" cy="1435726"/>
          </a:xfrm>
          <a:prstGeom prst="rect">
            <a:avLst/>
          </a:prstGeom>
        </p:spPr>
      </p:pic>
      <p:pic>
        <p:nvPicPr>
          <p:cNvPr id="5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AD744573-ABB6-415B-90AC-66D21B5AD7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7084" y="1879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50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52951" y="1790374"/>
            <a:ext cx="10353317" cy="4788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28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7" y="1715551"/>
            <a:ext cx="1579203" cy="139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383394" y="2224453"/>
            <a:ext cx="8182403" cy="80670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7" y="2814109"/>
            <a:ext cx="1579203" cy="139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383394" y="3412642"/>
            <a:ext cx="8182402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65" y="3933266"/>
            <a:ext cx="1579204" cy="139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2430096" y="4441273"/>
            <a:ext cx="8135700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8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19" y="5097947"/>
            <a:ext cx="1405169" cy="124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2430096" y="5574937"/>
            <a:ext cx="8135699" cy="6572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TextBox 38"/>
          <p:cNvSpPr txBox="1">
            <a:spLocks noChangeArrowheads="1"/>
          </p:cNvSpPr>
          <p:nvPr/>
        </p:nvSpPr>
        <p:spPr bwMode="auto">
          <a:xfrm>
            <a:off x="291716" y="563043"/>
            <a:ext cx="9083290" cy="95410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0D9D228-D7A2-46F3-A3C3-3A764E791428}"/>
              </a:ext>
            </a:extLst>
          </p:cNvPr>
          <p:cNvSpPr/>
          <p:nvPr/>
        </p:nvSpPr>
        <p:spPr>
          <a:xfrm>
            <a:off x="2383394" y="2244959"/>
            <a:ext cx="8182402" cy="8062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B86A778B-B7D5-4235-AD03-26D58CA581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75716" y="168345"/>
            <a:ext cx="1824568" cy="1435726"/>
          </a:xfrm>
          <a:prstGeom prst="rect">
            <a:avLst/>
          </a:prstGeom>
        </p:spPr>
      </p:pic>
      <p:pic>
        <p:nvPicPr>
          <p:cNvPr id="5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AD744573-ABB6-415B-90AC-66D21B5AD7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7084" y="18793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30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6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1">
            <a:extLst>
              <a:ext uri="{FF2B5EF4-FFF2-40B4-BE49-F238E27FC236}">
                <a16:creationId xmlns:a16="http://schemas.microsoft.com/office/drawing/2014/main" xmlns="" id="{064DCCCC-E4F6-48D7-A39C-B014B102B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90" y="2540"/>
            <a:ext cx="12200890" cy="6855460"/>
          </a:xfrm>
          <a:prstGeom prst="rect">
            <a:avLst/>
          </a:prstGeom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95C2851-D8E0-44A8-994D-E8087EB788AF}"/>
              </a:ext>
            </a:extLst>
          </p:cNvPr>
          <p:cNvSpPr/>
          <p:nvPr/>
        </p:nvSpPr>
        <p:spPr>
          <a:xfrm>
            <a:off x="654518" y="69003"/>
            <a:ext cx="11155680" cy="67199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4" name="video di tich BG okk">
            <a:hlinkClick r:id="" action="ppaction://media"/>
            <a:extLst>
              <a:ext uri="{FF2B5EF4-FFF2-40B4-BE49-F238E27FC236}">
                <a16:creationId xmlns:a16="http://schemas.microsoft.com/office/drawing/2014/main" xmlns="" id="{222F106D-3CE5-4E81-A68B-DDFA28D21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834" y="495099"/>
            <a:ext cx="10431648" cy="5867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308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" y="-943252"/>
            <a:ext cx="10058400" cy="56812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28" y="-271656"/>
            <a:ext cx="1999661" cy="20057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FF8500D-1ABD-40C7-824B-657A17B99B0E}"/>
              </a:ext>
            </a:extLst>
          </p:cNvPr>
          <p:cNvSpPr/>
          <p:nvPr/>
        </p:nvSpPr>
        <p:spPr>
          <a:xfrm>
            <a:off x="2227128" y="1384658"/>
            <a:ext cx="59491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Cảm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ơ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quý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thầy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cô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và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các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em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31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1">
            <a:extLst>
              <a:ext uri="{FF2B5EF4-FFF2-40B4-BE49-F238E27FC236}">
                <a16:creationId xmlns:a16="http://schemas.microsoft.com/office/drawing/2014/main" xmlns="" id="{064DCCCC-E4F6-48D7-A39C-B014B102B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90" y="2540"/>
            <a:ext cx="12200890" cy="6855460"/>
          </a:xfrm>
          <a:prstGeom prst="rect">
            <a:avLst/>
          </a:prstGeom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95C2851-D8E0-44A8-994D-E8087EB788AF}"/>
              </a:ext>
            </a:extLst>
          </p:cNvPr>
          <p:cNvSpPr/>
          <p:nvPr/>
        </p:nvSpPr>
        <p:spPr>
          <a:xfrm>
            <a:off x="596766" y="69003"/>
            <a:ext cx="11146055" cy="67199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video vào bài văn miếu">
            <a:hlinkClick r:id="" action="ppaction://media"/>
            <a:extLst>
              <a:ext uri="{FF2B5EF4-FFF2-40B4-BE49-F238E27FC236}">
                <a16:creationId xmlns:a16="http://schemas.microsoft.com/office/drawing/2014/main" xmlns="" id="{8F6CE245-C36C-4CD8-A1EE-1DDBB35260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4915" y="332257"/>
            <a:ext cx="9606012" cy="61934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90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4EC3A6-B69F-4C72-9D9A-905424B43136}"/>
              </a:ext>
            </a:extLst>
          </p:cNvPr>
          <p:cNvSpPr txBox="1"/>
          <p:nvPr/>
        </p:nvSpPr>
        <p:spPr>
          <a:xfrm>
            <a:off x="891181" y="188277"/>
            <a:ext cx="9592733" cy="528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39">
              <a:lnSpc>
                <a:spcPct val="125000"/>
              </a:lnSpc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5E4B764-24BD-43CE-B205-DFF4B66B1D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716434"/>
            <a:ext cx="11271250" cy="5970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68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4EC3A6-B69F-4C72-9D9A-905424B43136}"/>
              </a:ext>
            </a:extLst>
          </p:cNvPr>
          <p:cNvSpPr txBox="1"/>
          <p:nvPr/>
        </p:nvSpPr>
        <p:spPr>
          <a:xfrm>
            <a:off x="891181" y="188277"/>
            <a:ext cx="9592733" cy="528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39">
              <a:lnSpc>
                <a:spcPct val="125000"/>
              </a:lnSpc>
            </a:pP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06801EA-20A2-4CBB-9E6B-C53F2C67E58A}"/>
              </a:ext>
            </a:extLst>
          </p:cNvPr>
          <p:cNvGrpSpPr/>
          <p:nvPr/>
        </p:nvGrpSpPr>
        <p:grpSpPr>
          <a:xfrm>
            <a:off x="228600" y="716435"/>
            <a:ext cx="11252200" cy="6014565"/>
            <a:chOff x="2918312" y="2240407"/>
            <a:chExt cx="4701688" cy="369824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4BA4EFAC-DEDC-47D2-B240-9BF0CC632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20032" y="1738687"/>
              <a:ext cx="3698248" cy="47016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A70FEA5-A1EF-4F7C-8A9B-E0862CEC5F58}"/>
                </a:ext>
              </a:extLst>
            </p:cNvPr>
            <p:cNvSpPr txBox="1"/>
            <p:nvPr/>
          </p:nvSpPr>
          <p:spPr>
            <a:xfrm>
              <a:off x="2980477" y="5266200"/>
              <a:ext cx="4529455" cy="586663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5: HS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Miếu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53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4EC3A6-B69F-4C72-9D9A-905424B43136}"/>
              </a:ext>
            </a:extLst>
          </p:cNvPr>
          <p:cNvSpPr txBox="1"/>
          <p:nvPr/>
        </p:nvSpPr>
        <p:spPr>
          <a:xfrm>
            <a:off x="891181" y="188277"/>
            <a:ext cx="9592733" cy="528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39">
              <a:lnSpc>
                <a:spcPct val="125000"/>
              </a:lnSpc>
            </a:pP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500" b="1" dirty="0">
                <a:solidFill>
                  <a:srgbClr val="5454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06801EA-20A2-4CBB-9E6B-C53F2C67E58A}"/>
              </a:ext>
            </a:extLst>
          </p:cNvPr>
          <p:cNvGrpSpPr/>
          <p:nvPr/>
        </p:nvGrpSpPr>
        <p:grpSpPr>
          <a:xfrm>
            <a:off x="2120900" y="716435"/>
            <a:ext cx="6201495" cy="6014565"/>
            <a:chOff x="2918312" y="2240407"/>
            <a:chExt cx="4701688" cy="369824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4BA4EFAC-DEDC-47D2-B240-9BF0CC632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420032" y="1738687"/>
              <a:ext cx="3698248" cy="47016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A70FEA5-A1EF-4F7C-8A9B-E0862CEC5F58}"/>
                </a:ext>
              </a:extLst>
            </p:cNvPr>
            <p:cNvSpPr txBox="1"/>
            <p:nvPr/>
          </p:nvSpPr>
          <p:spPr>
            <a:xfrm>
              <a:off x="2980477" y="5266200"/>
              <a:ext cx="4529455" cy="52322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5: HS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tuổi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Miếu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Giám</a:t>
              </a:r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760BA69-630A-44EE-8F8D-A9714793979E}"/>
              </a:ext>
            </a:extLst>
          </p:cNvPr>
          <p:cNvGrpSpPr/>
          <p:nvPr/>
        </p:nvGrpSpPr>
        <p:grpSpPr>
          <a:xfrm>
            <a:off x="323850" y="724072"/>
            <a:ext cx="11245849" cy="5815811"/>
            <a:chOff x="7609893" y="3598821"/>
            <a:chExt cx="4497860" cy="32781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D02B5A8-9BB1-432D-9D42-F7F62C2B3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9893" y="3598821"/>
              <a:ext cx="4497860" cy="32551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5D78298-3C31-40DC-8318-D812A8EB373D}"/>
                </a:ext>
              </a:extLst>
            </p:cNvPr>
            <p:cNvSpPr txBox="1"/>
            <p:nvPr/>
          </p:nvSpPr>
          <p:spPr>
            <a:xfrm>
              <a:off x="7691461" y="6339213"/>
              <a:ext cx="4416292" cy="537800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6: HS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Miếu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63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B9F38A-8827-4311-B066-B0E1B45B2FE2}"/>
              </a:ext>
            </a:extLst>
          </p:cNvPr>
          <p:cNvSpPr/>
          <p:nvPr/>
        </p:nvSpPr>
        <p:spPr>
          <a:xfrm>
            <a:off x="1392830" y="3140140"/>
            <a:ext cx="9592733" cy="144291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39">
              <a:lnSpc>
                <a:spcPct val="125000"/>
              </a:lnSpc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nào đã được thực hiện để giữ gìn khu di tích Văn Miếu – Quốc Tử Giám.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4EC3A6-B69F-4C72-9D9A-905424B43136}"/>
              </a:ext>
            </a:extLst>
          </p:cNvPr>
          <p:cNvSpPr txBox="1"/>
          <p:nvPr/>
        </p:nvSpPr>
        <p:spPr>
          <a:xfrm>
            <a:off x="2294467" y="626427"/>
            <a:ext cx="9592733" cy="528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539">
              <a:lnSpc>
                <a:spcPct val="125000"/>
              </a:lnSpc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ACDA367-2BFD-4FEA-B7EF-346C13947F3F}"/>
              </a:ext>
            </a:extLst>
          </p:cNvPr>
          <p:cNvGrpSpPr/>
          <p:nvPr/>
        </p:nvGrpSpPr>
        <p:grpSpPr>
          <a:xfrm>
            <a:off x="126936" y="799907"/>
            <a:ext cx="2858592" cy="2340233"/>
            <a:chOff x="-300718" y="-329051"/>
            <a:chExt cx="2858592" cy="23402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D0E4E71-8726-47C3-A96F-75A634463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0718" y="-329051"/>
              <a:ext cx="2858592" cy="23402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6354C27-CB09-4EE3-BF48-D0E5EC114054}"/>
                </a:ext>
              </a:extLst>
            </p:cNvPr>
            <p:cNvSpPr txBox="1"/>
            <p:nvPr/>
          </p:nvSpPr>
          <p:spPr>
            <a:xfrm>
              <a:off x="126936" y="568267"/>
              <a:ext cx="216753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39">
                <a:lnSpc>
                  <a:spcPct val="125000"/>
                </a:lnSpc>
              </a:pPr>
              <a:r>
                <a:rPr lang="en-US" sz="2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</a:t>
              </a:r>
              <a:r>
                <a:rPr lang="en-US" sz="20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5 </a:t>
              </a:r>
              <a:endPara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19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5166" y="204112"/>
            <a:ext cx="596878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77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9000"/>
                    </a14:imgEffect>
                    <a14:imgEffect>
                      <a14:colorTemperature colorTemp="4339"/>
                    </a14:imgEffect>
                    <a14:imgEffect>
                      <a14:saturation sat="124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13F4126-BB70-146F-BDD6-3481C4743503}"/>
              </a:ext>
            </a:extLst>
          </p:cNvPr>
          <p:cNvSpPr/>
          <p:nvPr/>
        </p:nvSpPr>
        <p:spPr>
          <a:xfrm>
            <a:off x="6629667" y="1617945"/>
            <a:ext cx="5099896" cy="1447463"/>
          </a:xfrm>
          <a:prstGeom prst="roundRect">
            <a:avLst>
              <a:gd name="adj" fmla="val 50000"/>
            </a:avLst>
          </a:prstGeom>
          <a:solidFill>
            <a:srgbClr val="EDECE5"/>
          </a:solidFill>
          <a:ln w="25400" cap="flat" cmpd="sng" algn="ctr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09539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F5E5DFCA-9A3E-ADE1-9DE8-ECAD87296F48}"/>
              </a:ext>
            </a:extLst>
          </p:cNvPr>
          <p:cNvCxnSpPr/>
          <p:nvPr/>
        </p:nvCxnSpPr>
        <p:spPr>
          <a:xfrm>
            <a:off x="9179615" y="3105856"/>
            <a:ext cx="0" cy="685998"/>
          </a:xfrm>
          <a:prstGeom prst="straightConnector1">
            <a:avLst/>
          </a:prstGeom>
          <a:noFill/>
          <a:ln w="38100" cap="flat" cmpd="sng" algn="ctr">
            <a:solidFill>
              <a:srgbClr val="6C3F22"/>
            </a:solidFill>
            <a:prstDash val="soli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3CC0730-B273-6849-EE79-97AFC99069B0}"/>
              </a:ext>
            </a:extLst>
          </p:cNvPr>
          <p:cNvSpPr txBox="1"/>
          <p:nvPr/>
        </p:nvSpPr>
        <p:spPr>
          <a:xfrm>
            <a:off x="6539588" y="3856669"/>
            <a:ext cx="5280053" cy="2145268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38100" cap="flat" cmpd="sng" algn="ctr">
            <a:solidFill>
              <a:srgbClr val="C0504D"/>
            </a:solidFill>
            <a:prstDash val="dash"/>
          </a:ln>
          <a:effectLst/>
        </p:spPr>
        <p:txBody>
          <a:bodyPr wrap="square" rtlCol="0">
            <a:spAutoFit/>
          </a:bodyPr>
          <a:lstStyle/>
          <a:p>
            <a:pPr marL="381019" marR="0" lvl="0" indent="-381019" algn="just" defTabSz="609539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381019" marR="0" lvl="0" indent="-381019" algn="just" defTabSz="609539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381019" marR="0" lvl="0" indent="-381019" algn="just" defTabSz="609539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tỏa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Rectangle: Rounded Corners 5">
            <a:extLst>
              <a:ext uri="{FF2B5EF4-FFF2-40B4-BE49-F238E27FC236}">
                <a16:creationId xmlns="" xmlns:a16="http://schemas.microsoft.com/office/drawing/2014/main" id="{7CC2BC04-7E91-F359-923A-E537C4DD1AEB}"/>
              </a:ext>
            </a:extLst>
          </p:cNvPr>
          <p:cNvSpPr/>
          <p:nvPr/>
        </p:nvSpPr>
        <p:spPr>
          <a:xfrm>
            <a:off x="1009041" y="1395176"/>
            <a:ext cx="2921817" cy="911915"/>
          </a:xfrm>
          <a:prstGeom prst="roundRect">
            <a:avLst>
              <a:gd name="adj" fmla="val 50000"/>
            </a:avLst>
          </a:prstGeom>
          <a:solidFill>
            <a:srgbClr val="EDECE5"/>
          </a:solidFill>
          <a:ln w="25400" cap="flat" cmpd="sng" algn="ctr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gian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01BCFC19-645C-74B1-8533-4B54FA4B25FF}"/>
              </a:ext>
            </a:extLst>
          </p:cNvPr>
          <p:cNvCxnSpPr>
            <a:cxnSpLocks/>
          </p:cNvCxnSpPr>
          <p:nvPr/>
        </p:nvCxnSpPr>
        <p:spPr>
          <a:xfrm>
            <a:off x="2469950" y="2307091"/>
            <a:ext cx="0" cy="685998"/>
          </a:xfrm>
          <a:prstGeom prst="straightConnector1">
            <a:avLst/>
          </a:prstGeom>
          <a:noFill/>
          <a:ln w="38100" cap="flat" cmpd="sng" algn="ctr">
            <a:solidFill>
              <a:srgbClr val="6C3F22"/>
            </a:solidFill>
            <a:prstDash val="solid"/>
            <a:tailEnd type="triangle"/>
          </a:ln>
          <a:effectLst/>
        </p:spPr>
      </p:cxnSp>
      <p:sp>
        <p:nvSpPr>
          <p:cNvPr id="13" name="Rectangle: Rounded Corners 7">
            <a:extLst>
              <a:ext uri="{FF2B5EF4-FFF2-40B4-BE49-F238E27FC236}">
                <a16:creationId xmlns="" xmlns:a16="http://schemas.microsoft.com/office/drawing/2014/main" id="{FAD5EA29-3F65-4F3F-12C4-AC94E6950427}"/>
              </a:ext>
            </a:extLst>
          </p:cNvPr>
          <p:cNvSpPr/>
          <p:nvPr/>
        </p:nvSpPr>
        <p:spPr>
          <a:xfrm>
            <a:off x="1009042" y="3105856"/>
            <a:ext cx="2921817" cy="911915"/>
          </a:xfrm>
          <a:prstGeom prst="roundRect">
            <a:avLst>
              <a:gd name="adj" fmla="val 50000"/>
            </a:avLst>
          </a:prstGeom>
          <a:solidFill>
            <a:srgbClr val="EDECE5"/>
          </a:solidFill>
          <a:ln w="25400" cap="flat" cmpd="sng" algn="ctr">
            <a:noFill/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cấp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15991B4B-E484-8B49-A46D-CC4AEA7C6503}"/>
              </a:ext>
            </a:extLst>
          </p:cNvPr>
          <p:cNvCxnSpPr>
            <a:cxnSpLocks/>
          </p:cNvCxnSpPr>
          <p:nvPr/>
        </p:nvCxnSpPr>
        <p:spPr>
          <a:xfrm>
            <a:off x="2469950" y="4098508"/>
            <a:ext cx="0" cy="685998"/>
          </a:xfrm>
          <a:prstGeom prst="straightConnector1">
            <a:avLst/>
          </a:prstGeom>
          <a:noFill/>
          <a:ln w="38100" cap="flat" cmpd="sng" algn="ctr">
            <a:solidFill>
              <a:srgbClr val="6C3F22"/>
            </a:solidFill>
            <a:prstDash val="soli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3100CD7-C4B6-4096-4093-F1A9DDD03285}"/>
              </a:ext>
            </a:extLst>
          </p:cNvPr>
          <p:cNvSpPr txBox="1"/>
          <p:nvPr/>
        </p:nvSpPr>
        <p:spPr>
          <a:xfrm>
            <a:off x="466769" y="4929303"/>
            <a:ext cx="4006362" cy="1062419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38100" cap="flat" cmpd="sng" algn="ctr">
            <a:solidFill>
              <a:srgbClr val="C0504D"/>
            </a:solidFill>
            <a:prstDash val="dash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609539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tôn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tạo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83393" y="184088"/>
            <a:ext cx="254627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Kết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luận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58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0" grpId="0" animBg="1"/>
      <p:bldP spid="13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28" y="-271656"/>
            <a:ext cx="1999661" cy="2005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A73F7F-4F49-88E2-9D86-AD34915257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847" y="2083968"/>
            <a:ext cx="6840305" cy="2347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9. Thăng Long - Hà Nội (Phần III)</Template>
  <TotalTime>1079</TotalTime>
  <Words>651</Words>
  <Application>Microsoft Office PowerPoint</Application>
  <PresentationFormat>Custom</PresentationFormat>
  <Paragraphs>63</Paragraphs>
  <Slides>18</Slides>
  <Notes>3</Notes>
  <HiddenSlides>1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2114120010-CAO THỊ PHƯƠNG VINH</dc:creator>
  <cp:lastModifiedBy>MACBOOK</cp:lastModifiedBy>
  <cp:revision>67</cp:revision>
  <dcterms:created xsi:type="dcterms:W3CDTF">2023-11-14T07:26:40Z</dcterms:created>
  <dcterms:modified xsi:type="dcterms:W3CDTF">2023-12-18T04:22:05Z</dcterms:modified>
</cp:coreProperties>
</file>