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0" r:id="rId4"/>
    <p:sldId id="258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>
      <p:cViewPr varScale="1">
        <p:scale>
          <a:sx n="105" d="100"/>
          <a:sy n="105" d="100"/>
        </p:scale>
        <p:origin x="1840" y="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2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2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7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9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6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0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9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1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8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04323-4FBD-4597-BBA2-7459875B95B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3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048"/>
            <a:ext cx="8229600" cy="1143000"/>
          </a:xfrm>
        </p:spPr>
        <p:txBody>
          <a:bodyPr/>
          <a:lstStyle/>
          <a:p>
            <a:pPr marL="0" indent="0"/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4761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291010"/>
            <a:ext cx="6942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20" y="1633410"/>
            <a:ext cx="5182324" cy="3515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709" y="5976810"/>
            <a:ext cx="84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" y="5482166"/>
            <a:ext cx="712103" cy="8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9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055"/>
            <a:ext cx="4500503" cy="2881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4343400" cy="2946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99" y="1115199"/>
            <a:ext cx="77074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9161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5400"/>
            <a:ext cx="5257800" cy="525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7029450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295400"/>
            <a:ext cx="8229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Autofit/>
          </a:bodyPr>
          <a:lstStyle/>
          <a:p>
            <a:pPr algn="l"/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296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Bầu trời xanh - Âm nhạc lớp 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98" y="1417638"/>
            <a:ext cx="9076266" cy="5334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Khởi động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5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6" y="1447800"/>
            <a:ext cx="9163286" cy="5867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7557" y="27709"/>
            <a:ext cx="8229600" cy="810491"/>
          </a:xfrm>
        </p:spPr>
        <p:txBody>
          <a:bodyPr/>
          <a:lstStyle/>
          <a:p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47557" y="838200"/>
            <a:ext cx="8229600" cy="192332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61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74" y="2313709"/>
            <a:ext cx="5906912" cy="3782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3837" y="6096000"/>
            <a:ext cx="75023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846617"/>
            <a:ext cx="1011381" cy="10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4383" y="6096000"/>
            <a:ext cx="39453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9144000" cy="59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4383" y="6096000"/>
            <a:ext cx="31646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1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1797" y="5999202"/>
            <a:ext cx="39661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" y="114299"/>
            <a:ext cx="4048019" cy="2895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14298"/>
            <a:ext cx="4134328" cy="2895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5520" y="5284269"/>
            <a:ext cx="51872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43501"/>
            <a:ext cx="1970813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" y="3124200"/>
            <a:ext cx="4048019" cy="30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990600"/>
            <a:ext cx="914400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7364" y="-9573"/>
            <a:ext cx="7947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" y="72405"/>
            <a:ext cx="933685" cy="9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02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181</Words>
  <Application>Microsoft Macintosh PowerPoint</Application>
  <PresentationFormat>On-screen Show (4:3)</PresentationFormat>
  <Paragraphs>19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Khởi động</vt:lpstr>
      <vt:lpstr>Tự nhiên và xã hội</vt:lpstr>
      <vt:lpstr>Bầu trời ban ngày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Bầu trời ban đêm</vt:lpstr>
      <vt:lpstr>PowerPoint Presentation</vt:lpstr>
      <vt:lpstr>Hoạt động 3: Thảo luận về bầu trời đêm vào các ngày khác nhau</vt:lpstr>
      <vt:lpstr>Hoạt động 4: Hát những bài hát về mặt trời, mặt trăng hoặc các vì sao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huyen</dc:creator>
  <cp:lastModifiedBy>Nga Lê</cp:lastModifiedBy>
  <cp:revision>11</cp:revision>
  <dcterms:created xsi:type="dcterms:W3CDTF">2020-08-16T12:28:34Z</dcterms:created>
  <dcterms:modified xsi:type="dcterms:W3CDTF">2025-05-28T08:36:41Z</dcterms:modified>
</cp:coreProperties>
</file>