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8" r:id="rId3"/>
    <p:sldMasterId id="2147483710" r:id="rId4"/>
    <p:sldMasterId id="2147483722" r:id="rId5"/>
  </p:sldMasterIdLst>
  <p:notesMasterIdLst>
    <p:notesMasterId r:id="rId34"/>
  </p:notesMasterIdLst>
  <p:sldIdLst>
    <p:sldId id="257" r:id="rId6"/>
    <p:sldId id="273" r:id="rId7"/>
    <p:sldId id="256" r:id="rId8"/>
    <p:sldId id="315" r:id="rId9"/>
    <p:sldId id="258" r:id="rId10"/>
    <p:sldId id="259" r:id="rId11"/>
    <p:sldId id="260" r:id="rId12"/>
    <p:sldId id="764" r:id="rId13"/>
    <p:sldId id="319" r:id="rId14"/>
    <p:sldId id="765" r:id="rId15"/>
    <p:sldId id="316" r:id="rId16"/>
    <p:sldId id="317" r:id="rId17"/>
    <p:sldId id="766" r:id="rId18"/>
    <p:sldId id="767" r:id="rId19"/>
    <p:sldId id="768" r:id="rId20"/>
    <p:sldId id="769" r:id="rId21"/>
    <p:sldId id="770" r:id="rId22"/>
    <p:sldId id="763" r:id="rId23"/>
    <p:sldId id="771" r:id="rId24"/>
    <p:sldId id="762" r:id="rId25"/>
    <p:sldId id="772" r:id="rId26"/>
    <p:sldId id="773" r:id="rId27"/>
    <p:sldId id="774" r:id="rId28"/>
    <p:sldId id="775" r:id="rId29"/>
    <p:sldId id="261" r:id="rId30"/>
    <p:sldId id="262" r:id="rId31"/>
    <p:sldId id="305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4660"/>
  </p:normalViewPr>
  <p:slideViewPr>
    <p:cSldViewPr snapToGrid="0">
      <p:cViewPr>
        <p:scale>
          <a:sx n="41" d="100"/>
          <a:sy n="41" d="100"/>
        </p:scale>
        <p:origin x="195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1977A-2D4D-47C9-B35E-BD912C41880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3A93C-B9B6-407D-A2B0-1799CA20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3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407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80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073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11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7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35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137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435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3A93C-B9B6-407D-A2B0-1799CA2066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73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576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80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397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88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1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15/08/2023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90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15/08/2023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87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5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15/08/2023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3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2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15/08/2023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0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2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15/08/2023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7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15/08/2023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54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15/08/2023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60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15/08/2023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8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15/08/2023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9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15/08/2023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2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0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02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77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3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41620-6D38-4D72-A4E8-9CF4D89A9B2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0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69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55.png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72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1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gif"/><Relationship Id="rId18" Type="http://schemas.openxmlformats.org/officeDocument/2006/relationships/image" Target="../media/image86.gif"/><Relationship Id="rId3" Type="http://schemas.openxmlformats.org/officeDocument/2006/relationships/image" Target="../media/image76.gif"/><Relationship Id="rId21" Type="http://schemas.openxmlformats.org/officeDocument/2006/relationships/slide" Target="slide25.xml"/><Relationship Id="rId7" Type="http://schemas.microsoft.com/office/2007/relationships/hdphoto" Target="../media/hdphoto11.wdp"/><Relationship Id="rId12" Type="http://schemas.openxmlformats.org/officeDocument/2006/relationships/image" Target="../media/image82.gif"/><Relationship Id="rId17" Type="http://schemas.microsoft.com/office/2007/relationships/hdphoto" Target="../media/hdphoto15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5.png"/><Relationship Id="rId20" Type="http://schemas.openxmlformats.org/officeDocument/2006/relationships/slide" Target="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9.png"/><Relationship Id="rId11" Type="http://schemas.microsoft.com/office/2007/relationships/hdphoto" Target="../media/hdphoto13.wdp"/><Relationship Id="rId24" Type="http://schemas.openxmlformats.org/officeDocument/2006/relationships/image" Target="../media/image87.gif"/><Relationship Id="rId5" Type="http://schemas.openxmlformats.org/officeDocument/2006/relationships/image" Target="../media/image78.gif"/><Relationship Id="rId15" Type="http://schemas.microsoft.com/office/2007/relationships/hdphoto" Target="../media/hdphoto14.wdp"/><Relationship Id="rId23" Type="http://schemas.openxmlformats.org/officeDocument/2006/relationships/slide" Target="slide27.xml"/><Relationship Id="rId10" Type="http://schemas.openxmlformats.org/officeDocument/2006/relationships/image" Target="../media/image81.png"/><Relationship Id="rId19" Type="http://schemas.openxmlformats.org/officeDocument/2006/relationships/slide" Target="slide23.xml"/><Relationship Id="rId4" Type="http://schemas.openxmlformats.org/officeDocument/2006/relationships/image" Target="../media/image77.gif"/><Relationship Id="rId9" Type="http://schemas.microsoft.com/office/2007/relationships/hdphoto" Target="../media/hdphoto12.wdp"/><Relationship Id="rId14" Type="http://schemas.openxmlformats.org/officeDocument/2006/relationships/image" Target="../media/image84.png"/><Relationship Id="rId22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3.wav"/><Relationship Id="rId7" Type="http://schemas.openxmlformats.org/officeDocument/2006/relationships/image" Target="../media/image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3.wav"/><Relationship Id="rId7" Type="http://schemas.openxmlformats.org/officeDocument/2006/relationships/image" Target="../media/image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3.wav"/><Relationship Id="rId7" Type="http://schemas.openxmlformats.org/officeDocument/2006/relationships/image" Target="../media/image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3.wav"/><Relationship Id="rId7" Type="http://schemas.openxmlformats.org/officeDocument/2006/relationships/image" Target="../media/image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1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1.png"/><Relationship Id="rId34" Type="http://schemas.openxmlformats.org/officeDocument/2006/relationships/image" Target="../media/image4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5.png"/><Relationship Id="rId33" Type="http://schemas.microsoft.com/office/2007/relationships/hdphoto" Target="../media/hdphoto6.wdp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20" Type="http://schemas.microsoft.com/office/2007/relationships/hdphoto" Target="../media/hdphoto4.wdp"/><Relationship Id="rId29" Type="http://schemas.openxmlformats.org/officeDocument/2006/relationships/image" Target="../media/image38.gif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4.png"/><Relationship Id="rId32" Type="http://schemas.openxmlformats.org/officeDocument/2006/relationships/image" Target="../media/image41.png"/><Relationship Id="rId5" Type="http://schemas.openxmlformats.org/officeDocument/2006/relationships/image" Target="../media/image17.png"/><Relationship Id="rId15" Type="http://schemas.microsoft.com/office/2007/relationships/hdphoto" Target="../media/hdphoto3.wdp"/><Relationship Id="rId23" Type="http://schemas.openxmlformats.org/officeDocument/2006/relationships/image" Target="../media/image33.png"/><Relationship Id="rId28" Type="http://schemas.microsoft.com/office/2007/relationships/hdphoto" Target="../media/hdphoto5.wdp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31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39.png"/><Relationship Id="rId8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18" Type="http://schemas.openxmlformats.org/officeDocument/2006/relationships/image" Target="../media/image38.gif"/><Relationship Id="rId26" Type="http://schemas.openxmlformats.org/officeDocument/2006/relationships/image" Target="../media/image47.png"/><Relationship Id="rId3" Type="http://schemas.openxmlformats.org/officeDocument/2006/relationships/image" Target="../media/image43.jpg"/><Relationship Id="rId21" Type="http://schemas.openxmlformats.org/officeDocument/2006/relationships/slide" Target="slide5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17" Type="http://schemas.openxmlformats.org/officeDocument/2006/relationships/image" Target="../media/image36.png"/><Relationship Id="rId25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24" Type="http://schemas.openxmlformats.org/officeDocument/2006/relationships/image" Target="../media/image46.png"/><Relationship Id="rId5" Type="http://schemas.openxmlformats.org/officeDocument/2006/relationships/image" Target="../media/image18.png"/><Relationship Id="rId15" Type="http://schemas.openxmlformats.org/officeDocument/2006/relationships/image" Target="../media/image32.png"/><Relationship Id="rId23" Type="http://schemas.openxmlformats.org/officeDocument/2006/relationships/slide" Target="slide6.xml"/><Relationship Id="rId10" Type="http://schemas.microsoft.com/office/2007/relationships/hdphoto" Target="../media/hdphoto3.wdp"/><Relationship Id="rId19" Type="http://schemas.openxmlformats.org/officeDocument/2006/relationships/image" Target="../media/image42.png"/><Relationship Id="rId4" Type="http://schemas.openxmlformats.org/officeDocument/2006/relationships/slide" Target="slide9.xml"/><Relationship Id="rId9" Type="http://schemas.openxmlformats.org/officeDocument/2006/relationships/image" Target="../media/image26.png"/><Relationship Id="rId14" Type="http://schemas.microsoft.com/office/2007/relationships/hdphoto" Target="../media/hdphoto4.wdp"/><Relationship Id="rId22" Type="http://schemas.openxmlformats.org/officeDocument/2006/relationships/image" Target="../media/image45.png"/><Relationship Id="rId27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slide" Target="slide4.xml"/><Relationship Id="rId5" Type="http://schemas.openxmlformats.org/officeDocument/2006/relationships/image" Target="../media/image48.png"/><Relationship Id="rId10" Type="http://schemas.microsoft.com/office/2007/relationships/hdphoto" Target="../media/hdphoto9.wdp"/><Relationship Id="rId4" Type="http://schemas.openxmlformats.org/officeDocument/2006/relationships/image" Target="../media/image43.jp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image" Target="../media/image38.gif"/><Relationship Id="rId5" Type="http://schemas.openxmlformats.org/officeDocument/2006/relationships/image" Target="../media/image48.png"/><Relationship Id="rId10" Type="http://schemas.openxmlformats.org/officeDocument/2006/relationships/slide" Target="slide4.xml"/><Relationship Id="rId4" Type="http://schemas.openxmlformats.org/officeDocument/2006/relationships/image" Target="../media/image43.jp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image" Target="../media/image38.gif"/><Relationship Id="rId5" Type="http://schemas.openxmlformats.org/officeDocument/2006/relationships/image" Target="../media/image48.png"/><Relationship Id="rId10" Type="http://schemas.openxmlformats.org/officeDocument/2006/relationships/slide" Target="slide4.xml"/><Relationship Id="rId4" Type="http://schemas.openxmlformats.org/officeDocument/2006/relationships/image" Target="../media/image43.jp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53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233869"/>
            <a:ext cx="9829800" cy="5878695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29" y="418211"/>
            <a:ext cx="2505673" cy="2450804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465696" y="2028695"/>
            <a:ext cx="2726304" cy="373486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058BDAA-0CDA-84F4-2AD1-A7385D47F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" y="4029076"/>
            <a:ext cx="1748790" cy="174879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60C9741-50BF-CB69-F750-6164893A5B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" y="3962401"/>
            <a:ext cx="1748790" cy="1748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C95364-5C6E-2991-1667-461D7DE71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0747" y="1073754"/>
            <a:ext cx="3755461" cy="1609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5AF403-A10C-EDE1-C73B-D7457D97B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6988" y="1270967"/>
            <a:ext cx="2706859" cy="1115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678773-AE0A-309B-0CA4-115B42963913}"/>
              </a:ext>
            </a:extLst>
          </p:cNvPr>
          <p:cNvSpPr txBox="1"/>
          <p:nvPr/>
        </p:nvSpPr>
        <p:spPr>
          <a:xfrm>
            <a:off x="5347253" y="4919870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7139F-14C3-828D-62BF-A0D0AA504D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3154" y="2410466"/>
            <a:ext cx="800474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333375"/>
            <a:ext cx="1090177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5272FE-D54B-AED4-3B0F-02A1EE3AC111}"/>
              </a:ext>
            </a:extLst>
          </p:cNvPr>
          <p:cNvGrpSpPr/>
          <p:nvPr/>
        </p:nvGrpSpPr>
        <p:grpSpPr>
          <a:xfrm>
            <a:off x="72160" y="211605"/>
            <a:ext cx="11910291" cy="940920"/>
            <a:chOff x="889206" y="218253"/>
            <a:chExt cx="11910291" cy="9409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AAC7C7-91AF-B459-A7C7-31E1E6E0230B}"/>
                </a:ext>
              </a:extLst>
            </p:cNvPr>
            <p:cNvGrpSpPr/>
            <p:nvPr/>
          </p:nvGrpSpPr>
          <p:grpSpPr>
            <a:xfrm>
              <a:off x="1319648" y="218253"/>
              <a:ext cx="11479849" cy="940920"/>
              <a:chOff x="6719591" y="2584561"/>
              <a:chExt cx="6384298" cy="1369691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D085C7D-8A56-9558-78F9-C17E50F68B6A}"/>
                  </a:ext>
                </a:extLst>
              </p:cNvPr>
              <p:cNvSpPr/>
              <p:nvPr/>
            </p:nvSpPr>
            <p:spPr>
              <a:xfrm>
                <a:off x="6719591" y="2584561"/>
                <a:ext cx="6384298" cy="1369691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7C8F4A-7388-B530-6F75-54DEE9DA7D8D}"/>
                  </a:ext>
                </a:extLst>
              </p:cNvPr>
              <p:cNvSpPr txBox="1"/>
              <p:nvPr/>
            </p:nvSpPr>
            <p:spPr>
              <a:xfrm>
                <a:off x="6842335" y="2707679"/>
                <a:ext cx="6250959" cy="85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Trình bày vai trò của nước được thể hiện trong mỗi hình dưới đây. </a:t>
                </a: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31DA8AB-7366-B9E1-2DC4-D767F69C1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06" y="28377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14A0D74-152E-22AC-E460-C2DFF79F6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49" y="1350295"/>
            <a:ext cx="6372225" cy="504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64A507-119F-1437-8274-1AD5D47062CA}"/>
              </a:ext>
            </a:extLst>
          </p:cNvPr>
          <p:cNvGrpSpPr/>
          <p:nvPr/>
        </p:nvGrpSpPr>
        <p:grpSpPr>
          <a:xfrm>
            <a:off x="6162924" y="3718639"/>
            <a:ext cx="6238626" cy="2834561"/>
            <a:chOff x="5875675" y="3566239"/>
            <a:chExt cx="6238626" cy="2834561"/>
          </a:xfrm>
        </p:grpSpPr>
        <p:pic>
          <p:nvPicPr>
            <p:cNvPr id="4" name="Picture 318">
              <a:extLst>
                <a:ext uri="{FF2B5EF4-FFF2-40B4-BE49-F238E27FC236}">
                  <a16:creationId xmlns:a16="http://schemas.microsoft.com/office/drawing/2014/main" id="{DCBC2046-B15C-342C-942F-D277DB91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BEF936-6058-646D-61FA-858DA3A03903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94158C-17A5-47F6-B8B3-A0E27A3C3364}"/>
              </a:ext>
            </a:extLst>
          </p:cNvPr>
          <p:cNvGrpSpPr/>
          <p:nvPr/>
        </p:nvGrpSpPr>
        <p:grpSpPr>
          <a:xfrm>
            <a:off x="6696075" y="2276475"/>
            <a:ext cx="47053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椭圆 31">
              <a:extLst>
                <a:ext uri="{FF2B5EF4-FFF2-40B4-BE49-F238E27FC236}">
                  <a16:creationId xmlns:a16="http://schemas.microsoft.com/office/drawing/2014/main" id="{2BB94509-0746-B68E-521E-3AD1DBBC0E2F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>
              <a:extLst>
                <a:ext uri="{FF2B5EF4-FFF2-40B4-BE49-F238E27FC236}">
                  <a16:creationId xmlns:a16="http://schemas.microsoft.com/office/drawing/2014/main" id="{673E32A5-E0A1-9050-5CA4-B90292FDBD43}"/>
                </a:ext>
              </a:extLst>
            </p:cNvPr>
            <p:cNvSpPr txBox="1"/>
            <p:nvPr/>
          </p:nvSpPr>
          <p:spPr>
            <a:xfrm>
              <a:off x="298368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5EEA02-FAAB-295F-18BA-2FA83F328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47431"/>
              </p:ext>
            </p:extLst>
          </p:nvPr>
        </p:nvGraphicFramePr>
        <p:xfrm>
          <a:off x="666750" y="238125"/>
          <a:ext cx="5572125" cy="64219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191178">
                  <a:extLst>
                    <a:ext uri="{9D8B030D-6E8A-4147-A177-3AD203B41FA5}">
                      <a16:colId xmlns:a16="http://schemas.microsoft.com/office/drawing/2014/main" val="2723588277"/>
                    </a:ext>
                  </a:extLst>
                </a:gridCol>
                <a:gridCol w="2380947">
                  <a:extLst>
                    <a:ext uri="{9D8B030D-6E8A-4147-A177-3AD203B41FA5}">
                      <a16:colId xmlns:a16="http://schemas.microsoft.com/office/drawing/2014/main" val="630607347"/>
                    </a:ext>
                  </a:extLst>
                </a:gridCol>
              </a:tblGrid>
              <a:tr h="148791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PHIẾU HỌC TẬP NHÓM ….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indent="12954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Quan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sát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tranh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tròn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SGK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trang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8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và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cho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biết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vai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trò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trong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mỗi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bức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: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85611" marR="85611" marT="42805" marB="42805"/>
                </a:tc>
                <a:extLst>
                  <a:ext uri="{0D108BD9-81ED-4DB2-BD59-A6C34878D82A}">
                    <a16:rowId xmlns:a16="http://schemas.microsoft.com/office/drawing/2014/main" val="1956293874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endParaRPr lang="en-US" sz="24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Vai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trò</a:t>
                      </a: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  <a:endParaRPr lang="en-US" sz="24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43262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11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079339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12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8818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13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1962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>
                          <a:solidFill>
                            <a:srgbClr val="002060"/>
                          </a:solidFill>
                          <a:effectLst/>
                        </a:rPr>
                        <a:t>Hình 14</a:t>
                      </a:r>
                      <a:endParaRPr lang="en-US" sz="2400" b="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67611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15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875558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16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781515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17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70497"/>
                  </a:ext>
                </a:extLst>
              </a:tr>
              <a:tr h="8571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18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</a:rPr>
                        <a:t>	 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57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5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EFDFF-4D6A-DCB9-031A-D15A14028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37" y="866775"/>
            <a:ext cx="2938463" cy="2769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FE3B4F-3A24-DA83-AE78-7A4215A20501}"/>
              </a:ext>
            </a:extLst>
          </p:cNvPr>
          <p:cNvGrpSpPr/>
          <p:nvPr/>
        </p:nvGrpSpPr>
        <p:grpSpPr>
          <a:xfrm>
            <a:off x="561975" y="4019550"/>
            <a:ext cx="37528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04427AD8-E3AF-1E36-80C0-A7489B387F9B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0757A3EA-A045-D43D-F181-4A80BD20689F}"/>
                </a:ext>
              </a:extLst>
            </p:cNvPr>
            <p:cNvSpPr txBox="1"/>
            <p:nvPr/>
          </p:nvSpPr>
          <p:spPr>
            <a:xfrm>
              <a:off x="298368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Cung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cấp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uống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D15D46B-18F9-09DE-056C-CF8BF9B55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437" y="690562"/>
            <a:ext cx="2786063" cy="2786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D2CE74F-C923-6DDD-214C-82B91F608A6A}"/>
              </a:ext>
            </a:extLst>
          </p:cNvPr>
          <p:cNvGrpSpPr/>
          <p:nvPr/>
        </p:nvGrpSpPr>
        <p:grpSpPr>
          <a:xfrm>
            <a:off x="5886449" y="3933825"/>
            <a:ext cx="4943475" cy="1988568"/>
            <a:chOff x="220394" y="27442"/>
            <a:chExt cx="4162483" cy="412073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E7A539EB-7E1D-F4B9-8F83-C14CE8C2E75A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3DF5D83D-0F9D-2512-4C63-0D6890D2FEA1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4017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C</a:t>
              </a:r>
              <a:r>
                <a:rPr kumimoji="0" lang="vi-VN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ung cấp nước sinh hoạt hàng ngày.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2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C954F-E518-879A-9101-BE40B2051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50" y="1028700"/>
            <a:ext cx="3119034" cy="306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743904-E40E-559B-A9A8-D8BD6ED49EEC}"/>
              </a:ext>
            </a:extLst>
          </p:cNvPr>
          <p:cNvGrpSpPr/>
          <p:nvPr/>
        </p:nvGrpSpPr>
        <p:grpSpPr>
          <a:xfrm>
            <a:off x="904875" y="4467225"/>
            <a:ext cx="37528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椭圆 31">
              <a:extLst>
                <a:ext uri="{FF2B5EF4-FFF2-40B4-BE49-F238E27FC236}">
                  <a16:creationId xmlns:a16="http://schemas.microsoft.com/office/drawing/2014/main" id="{8ACC0400-FBFC-41B7-034E-656354680E31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Hộp Văn bản 23">
              <a:extLst>
                <a:ext uri="{FF2B5EF4-FFF2-40B4-BE49-F238E27FC236}">
                  <a16:creationId xmlns:a16="http://schemas.microsoft.com/office/drawing/2014/main" id="{60E752F6-2BC4-6A08-6368-B1CFA1E48D2F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Rửa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sạch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thực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phẩm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FA28CB-B7C3-2C29-8367-2B03D6D4F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212" y="938212"/>
            <a:ext cx="2978197" cy="308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33763F-6F9D-39CE-C172-60CF31F2DFAA}"/>
              </a:ext>
            </a:extLst>
          </p:cNvPr>
          <p:cNvGrpSpPr/>
          <p:nvPr/>
        </p:nvGrpSpPr>
        <p:grpSpPr>
          <a:xfrm>
            <a:off x="6315074" y="4410075"/>
            <a:ext cx="4276725" cy="1803902"/>
            <a:chOff x="220394" y="27442"/>
            <a:chExt cx="4162483" cy="37380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椭圆 31">
              <a:extLst>
                <a:ext uri="{FF2B5EF4-FFF2-40B4-BE49-F238E27FC236}">
                  <a16:creationId xmlns:a16="http://schemas.microsoft.com/office/drawing/2014/main" id="{BD880390-12A3-3E3E-31C1-F7A45545C1C6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Hộp Văn bản 23">
              <a:extLst>
                <a:ext uri="{FF2B5EF4-FFF2-40B4-BE49-F238E27FC236}">
                  <a16:creationId xmlns:a16="http://schemas.microsoft.com/office/drawing/2014/main" id="{61A8D6D7-5C50-8972-4CD5-CD5C9AB6DB4C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3635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Nâng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cao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khỏe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6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ACEB6-04E4-1661-2807-C07BA65F7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12" y="1042987"/>
            <a:ext cx="5209989" cy="2490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3B5EA2-28E1-4DAB-BBF7-3ACA9F23A311}"/>
              </a:ext>
            </a:extLst>
          </p:cNvPr>
          <p:cNvGrpSpPr/>
          <p:nvPr/>
        </p:nvGrpSpPr>
        <p:grpSpPr>
          <a:xfrm>
            <a:off x="952499" y="3810000"/>
            <a:ext cx="5534025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2FD94652-899F-7891-AB3A-0021B6AB91DC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B391BD5F-9B48-B4DB-D775-8A09F52CAF01}"/>
                </a:ext>
              </a:extLst>
            </p:cNvPr>
            <p:cNvSpPr txBox="1"/>
            <p:nvPr/>
          </p:nvSpPr>
          <p:spPr>
            <a:xfrm>
              <a:off x="298369" y="406503"/>
              <a:ext cx="4007496" cy="1977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Nước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là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môi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trường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sống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cho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các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loài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động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vật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sống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trong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nước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C989077-31F3-E2BE-ECD5-20B2D3290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212" y="1014412"/>
            <a:ext cx="4994349" cy="2566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C198C24-6866-4160-1D38-1D928485C5D4}"/>
              </a:ext>
            </a:extLst>
          </p:cNvPr>
          <p:cNvGrpSpPr/>
          <p:nvPr/>
        </p:nvGrpSpPr>
        <p:grpSpPr>
          <a:xfrm>
            <a:off x="6657975" y="3838575"/>
            <a:ext cx="5534025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" name="椭圆 31">
              <a:extLst>
                <a:ext uri="{FF2B5EF4-FFF2-40B4-BE49-F238E27FC236}">
                  <a16:creationId xmlns:a16="http://schemas.microsoft.com/office/drawing/2014/main" id="{F9B43D4D-F7FA-4DCB-BBA1-CCC8E8F4491E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Hộp Văn bản 23">
              <a:extLst>
                <a:ext uri="{FF2B5EF4-FFF2-40B4-BE49-F238E27FC236}">
                  <a16:creationId xmlns:a16="http://schemas.microsoft.com/office/drawing/2014/main" id="{1B3ED240-0048-E932-683F-711BC86D4FA6}"/>
                </a:ext>
              </a:extLst>
            </p:cNvPr>
            <p:cNvSpPr txBox="1"/>
            <p:nvPr/>
          </p:nvSpPr>
          <p:spPr>
            <a:xfrm>
              <a:off x="298369" y="406503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kern="100" dirty="0" err="1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iúp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kinh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2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3B5EA2-28E1-4DAB-BBF7-3ACA9F23A311}"/>
              </a:ext>
            </a:extLst>
          </p:cNvPr>
          <p:cNvGrpSpPr/>
          <p:nvPr/>
        </p:nvGrpSpPr>
        <p:grpSpPr>
          <a:xfrm>
            <a:off x="952499" y="3810000"/>
            <a:ext cx="5534025" cy="1678474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2FD94652-899F-7891-AB3A-0021B6AB91DC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B391BD5F-9B48-B4DB-D775-8A09F52CAF01}"/>
                </a:ext>
              </a:extLst>
            </p:cNvPr>
            <p:cNvSpPr txBox="1"/>
            <p:nvPr/>
          </p:nvSpPr>
          <p:spPr>
            <a:xfrm>
              <a:off x="298369" y="406502"/>
              <a:ext cx="4007496" cy="2553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cung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dinh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dưỡng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932536-F86C-EBE8-801F-B081A8EE7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650" y="776287"/>
            <a:ext cx="4610100" cy="2733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FCAE8-D824-DD8C-7C44-A31AE8376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24" y="776287"/>
            <a:ext cx="4699283" cy="2833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7435364-518B-B5BD-C89A-D423827A90F6}"/>
              </a:ext>
            </a:extLst>
          </p:cNvPr>
          <p:cNvGrpSpPr/>
          <p:nvPr/>
        </p:nvGrpSpPr>
        <p:grpSpPr>
          <a:xfrm>
            <a:off x="6657975" y="3771900"/>
            <a:ext cx="5534025" cy="1678474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05D2C715-9643-4ECE-4286-8498E263A9D2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B5854B2A-876A-8533-CD53-D452CE481042}"/>
                </a:ext>
              </a:extLst>
            </p:cNvPr>
            <p:cNvSpPr txBox="1"/>
            <p:nvPr/>
          </p:nvSpPr>
          <p:spPr>
            <a:xfrm>
              <a:off x="298369" y="406502"/>
              <a:ext cx="4007496" cy="2553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vệ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nghiệp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0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EA21F0-7D9E-0A58-EF45-7FE610A1F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87" y="200025"/>
            <a:ext cx="10887075" cy="2095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5D1EF-236F-4B83-B6C5-870980148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125" y="2513848"/>
            <a:ext cx="6057900" cy="43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7463B7-6E6C-3489-9760-C6B9ABCADC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5043" y="669306"/>
            <a:ext cx="805351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581025"/>
            <a:ext cx="10901779" cy="612457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0ACF10A9-BDD3-7A3D-FA72-54E1BD213DA1}"/>
              </a:ext>
            </a:extLst>
          </p:cNvPr>
          <p:cNvSpPr/>
          <p:nvPr/>
        </p:nvSpPr>
        <p:spPr>
          <a:xfrm>
            <a:off x="1104900" y="2301569"/>
            <a:ext cx="9877425" cy="2918131"/>
          </a:xfrm>
          <a:prstGeom prst="roundRect">
            <a:avLst/>
          </a:prstGeom>
          <a:solidFill>
            <a:srgbClr val="CCFFCC">
              <a:alpha val="95000"/>
            </a:srgb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8D16D0FF-39B2-E156-7176-AC12E9413794}"/>
              </a:ext>
            </a:extLst>
          </p:cNvPr>
          <p:cNvSpPr txBox="1"/>
          <p:nvPr/>
        </p:nvSpPr>
        <p:spPr>
          <a:xfrm>
            <a:off x="1323975" y="3149227"/>
            <a:ext cx="9639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thêm vai trò của nước trong đời sống sinh hoạt và sản xuất mà em biết?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F3F12995-CAFE-1F03-B1DE-9F4EEFD43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53" y="197635"/>
            <a:ext cx="4575827" cy="27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ai trò của nước_1080pFHR">
            <a:hlinkClick r:id="" action="ppaction://media"/>
            <a:extLst>
              <a:ext uri="{FF2B5EF4-FFF2-40B4-BE49-F238E27FC236}">
                <a16:creationId xmlns:a16="http://schemas.microsoft.com/office/drawing/2014/main" id="{C924212B-63E6-7A9C-431B-A03ADC106B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167E65-ED19-95F5-9B7B-68C26D699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9370" y="937880"/>
            <a:ext cx="7535309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49739B-2200-D37D-0C7F-D0C508DC6F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8842" y="1071270"/>
            <a:ext cx="682201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 LÃO ĐÁNH CÁ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8763000" y="5562601"/>
            <a:ext cx="1905000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3074" y="563381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PLAY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8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7619467" y="2010397"/>
            <a:ext cx="18286934" cy="4870306"/>
            <a:chOff x="-9106358" y="3326821"/>
            <a:chExt cx="18286934" cy="4145349"/>
          </a:xfrm>
        </p:grpSpPr>
        <p:sp>
          <p:nvSpPr>
            <p:cNvPr id="4" name="Wave 3"/>
            <p:cNvSpPr/>
            <p:nvPr/>
          </p:nvSpPr>
          <p:spPr>
            <a:xfrm>
              <a:off x="36576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Wave 3"/>
            <p:cNvSpPr/>
            <p:nvPr/>
          </p:nvSpPr>
          <p:spPr>
            <a:xfrm>
              <a:off x="-9106358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70783" y="1931625"/>
            <a:ext cx="18288000" cy="4960745"/>
            <a:chOff x="-9107424" y="3326821"/>
            <a:chExt cx="18288000" cy="4151445"/>
          </a:xfrm>
          <a:solidFill>
            <a:srgbClr val="81DEFF"/>
          </a:solidFill>
        </p:grpSpPr>
        <p:sp>
          <p:nvSpPr>
            <p:cNvPr id="21" name="Wave 3"/>
            <p:cNvSpPr/>
            <p:nvPr/>
          </p:nvSpPr>
          <p:spPr>
            <a:xfrm>
              <a:off x="36576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Wave 3"/>
            <p:cNvSpPr/>
            <p:nvPr/>
          </p:nvSpPr>
          <p:spPr>
            <a:xfrm>
              <a:off x="-9107424" y="3332917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" name="Flowchart: Connector 22"/>
          <p:cNvSpPr/>
          <p:nvPr/>
        </p:nvSpPr>
        <p:spPr>
          <a:xfrm flipV="1">
            <a:off x="1745564" y="5319133"/>
            <a:ext cx="193098" cy="215809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lowchart: Connector 23"/>
          <p:cNvSpPr/>
          <p:nvPr/>
        </p:nvSpPr>
        <p:spPr>
          <a:xfrm flipV="1">
            <a:off x="2888564" y="5323394"/>
            <a:ext cx="190500" cy="17203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9354058" y="5809358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lowchart: Connector 25"/>
          <p:cNvSpPr/>
          <p:nvPr/>
        </p:nvSpPr>
        <p:spPr>
          <a:xfrm flipV="1">
            <a:off x="2251891" y="6011224"/>
            <a:ext cx="190500" cy="16589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lowchart: Connector 26"/>
          <p:cNvSpPr/>
          <p:nvPr/>
        </p:nvSpPr>
        <p:spPr>
          <a:xfrm flipV="1">
            <a:off x="9554667" y="5167644"/>
            <a:ext cx="95250" cy="17203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139887" y="5159000"/>
            <a:ext cx="152400" cy="16589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10019637" y="5577279"/>
            <a:ext cx="450908" cy="44017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63" y="365578"/>
            <a:ext cx="503729" cy="5483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64" y="-3337"/>
            <a:ext cx="464236" cy="5053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91" y="1768244"/>
            <a:ext cx="672379" cy="4830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792" y="4802884"/>
            <a:ext cx="586483" cy="3268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1" b="93898" l="1111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74" y="691511"/>
            <a:ext cx="3081865" cy="25088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7599">
            <a:off x="1263490" y="5009627"/>
            <a:ext cx="535982" cy="298747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0325100" y="249674"/>
            <a:ext cx="5136544" cy="3658604"/>
            <a:chOff x="10259844" y="-110167"/>
            <a:chExt cx="5136544" cy="365860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70" b="87121" l="0" r="97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9844" y="825914"/>
              <a:ext cx="5136544" cy="272252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922" b="93750" l="12207" r="89844">
                          <a14:foregroundMark x1="41992" y1="66927" x2="44336" y2="64714"/>
                          <a14:foregroundMark x1="48535" y1="44141" x2="49512" y2="47005"/>
                          <a14:foregroundMark x1="62598" y1="47656" x2="67480" y2="59375"/>
                          <a14:foregroundMark x1="60156" y1="78776" x2="63867" y2="75521"/>
                          <a14:foregroundMark x1="79395" y1="60677" x2="80176" y2="64063"/>
                          <a14:foregroundMark x1="80078" y1="66927" x2="81445" y2="77604"/>
                          <a14:foregroundMark x1="80859" y1="78906" x2="86230" y2="76042"/>
                          <a14:foregroundMark x1="82910" y1="58203" x2="84082" y2="60938"/>
                          <a14:foregroundMark x1="84473" y1="62630" x2="88184" y2="68750"/>
                          <a14:foregroundMark x1="76270" y1="58984" x2="83008" y2="55990"/>
                          <a14:foregroundMark x1="74316" y1="60807" x2="76465" y2="64714"/>
                          <a14:foregroundMark x1="75684" y1="67839" x2="75684" y2="72917"/>
                          <a14:foregroundMark x1="75488" y1="73958" x2="79688" y2="79167"/>
                          <a14:foregroundMark x1="75684" y1="75651" x2="78516" y2="78516"/>
                          <a14:foregroundMark x1="74121" y1="60417" x2="74023" y2="59115"/>
                          <a14:foregroundMark x1="74512" y1="58464" x2="77734" y2="55729"/>
                          <a14:foregroundMark x1="79004" y1="55339" x2="82715" y2="55078"/>
                          <a14:foregroundMark x1="48145" y1="44141" x2="48633" y2="47266"/>
                          <a14:backgroundMark x1="20605" y1="31250" x2="44043" y2="28906"/>
                          <a14:backgroundMark x1="22168" y1="72786" x2="40137" y2="59505"/>
                          <a14:backgroundMark x1="24219" y1="67057" x2="23340" y2="47135"/>
                          <a14:backgroundMark x1="24707" y1="48307" x2="37695" y2="59505"/>
                          <a14:backgroundMark x1="20898" y1="41667" x2="23145" y2="48828"/>
                          <a14:backgroundMark x1="38086" y1="29818" x2="35352" y2="49740"/>
                          <a14:backgroundMark x1="42480" y1="33464" x2="42676" y2="55599"/>
                          <a14:backgroundMark x1="51074" y1="22786" x2="42480" y2="35807"/>
                          <a14:backgroundMark x1="56445" y1="25000" x2="58594" y2="25000"/>
                          <a14:backgroundMark x1="63184" y1="36328" x2="63867" y2="37891"/>
                          <a14:backgroundMark x1="64844" y1="41016" x2="64160" y2="44792"/>
                          <a14:backgroundMark x1="52148" y1="69661" x2="53613" y2="7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7" t="24916" r="10417" b="9821"/>
            <a:stretch/>
          </p:blipFill>
          <p:spPr>
            <a:xfrm>
              <a:off x="12954000" y="-110167"/>
              <a:ext cx="2110451" cy="2297342"/>
            </a:xfrm>
            <a:prstGeom prst="rect">
              <a:avLst/>
            </a:prstGeom>
          </p:spPr>
        </p:pic>
      </p:grpSp>
      <p:pic>
        <p:nvPicPr>
          <p:cNvPr id="44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20" y="6011224"/>
            <a:ext cx="1001299" cy="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82" y="4569943"/>
            <a:ext cx="980624" cy="11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lowchart: Connector 45"/>
          <p:cNvSpPr/>
          <p:nvPr/>
        </p:nvSpPr>
        <p:spPr>
          <a:xfrm flipV="1">
            <a:off x="9845510" y="5147110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lowchart: Connector 46"/>
          <p:cNvSpPr/>
          <p:nvPr/>
        </p:nvSpPr>
        <p:spPr>
          <a:xfrm flipV="1">
            <a:off x="10134600" y="5788392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99333" l="100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85" y="4894860"/>
            <a:ext cx="2302453" cy="230245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75" y="5047887"/>
            <a:ext cx="2122003" cy="2122003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095" y="5797365"/>
            <a:ext cx="1085872" cy="975913"/>
          </a:xfrm>
          <a:prstGeom prst="rect">
            <a:avLst/>
          </a:prstGeom>
        </p:spPr>
      </p:pic>
      <p:sp>
        <p:nvSpPr>
          <p:cNvPr id="2" name="Flowchart: Connector 1">
            <a:hlinkClick r:id="rId19" action="ppaction://hlinksldjump"/>
          </p:cNvPr>
          <p:cNvSpPr/>
          <p:nvPr/>
        </p:nvSpPr>
        <p:spPr>
          <a:xfrm>
            <a:off x="3296093" y="4157330"/>
            <a:ext cx="451769" cy="4784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4" name="Flowchart: Connector 53">
            <a:hlinkClick r:id="rId20" action="ppaction://hlinksldjump"/>
          </p:cNvPr>
          <p:cNvSpPr/>
          <p:nvPr/>
        </p:nvSpPr>
        <p:spPr>
          <a:xfrm>
            <a:off x="6166884" y="5348178"/>
            <a:ext cx="368341" cy="4391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5" name="Flowchart: Connector 54">
            <a:hlinkClick r:id="rId21" action="ppaction://hlinksldjump"/>
          </p:cNvPr>
          <p:cNvSpPr/>
          <p:nvPr/>
        </p:nvSpPr>
        <p:spPr>
          <a:xfrm>
            <a:off x="4795284" y="4529471"/>
            <a:ext cx="403841" cy="4646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7" name="Flowchart: Connector 56">
            <a:hlinkClick r:id="rId22" action="ppaction://hlinksldjump"/>
          </p:cNvPr>
          <p:cNvSpPr/>
          <p:nvPr/>
        </p:nvSpPr>
        <p:spPr>
          <a:xfrm>
            <a:off x="4274023" y="5645889"/>
            <a:ext cx="393670" cy="43128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11" name="Group 10"/>
          <p:cNvGrpSpPr/>
          <p:nvPr/>
        </p:nvGrpSpPr>
        <p:grpSpPr>
          <a:xfrm rot="501631">
            <a:off x="3975791" y="439690"/>
            <a:ext cx="3792393" cy="3013824"/>
            <a:chOff x="3518711" y="605572"/>
            <a:chExt cx="3792393" cy="3013824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5205710" y="605572"/>
              <a:ext cx="2105394" cy="174935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urved Connector 8"/>
            <p:cNvCxnSpPr/>
            <p:nvPr/>
          </p:nvCxnSpPr>
          <p:spPr>
            <a:xfrm rot="4898369">
              <a:off x="3093811" y="1200558"/>
              <a:ext cx="2843738" cy="1993938"/>
            </a:xfrm>
            <a:prstGeom prst="curvedConnector3">
              <a:avLst>
                <a:gd name="adj1" fmla="val 50000"/>
              </a:avLst>
            </a:prstGeom>
            <a:ln w="95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: Rounded Corners 2">
            <a:hlinkClick r:id="rId23" action="ppaction://hlinksldjump"/>
            <a:extLst>
              <a:ext uri="{FF2B5EF4-FFF2-40B4-BE49-F238E27FC236}">
                <a16:creationId xmlns:a16="http://schemas.microsoft.com/office/drawing/2014/main" id="{1973492A-1787-ED82-75E7-62686BDFEEB4}"/>
              </a:ext>
            </a:extLst>
          </p:cNvPr>
          <p:cNvSpPr/>
          <p:nvPr/>
        </p:nvSpPr>
        <p:spPr>
          <a:xfrm>
            <a:off x="10430540" y="106326"/>
            <a:ext cx="1477925" cy="467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pic>
        <p:nvPicPr>
          <p:cNvPr id="6" name="Picture 6" descr="C:\Users\ADMIN\Desktop\Doreamon cau ca\giphy (4).gif">
            <a:hlinkClick r:id="" action="ppaction://noaction"/>
            <a:extLst>
              <a:ext uri="{FF2B5EF4-FFF2-40B4-BE49-F238E27FC236}">
                <a16:creationId xmlns:a16="http://schemas.microsoft.com/office/drawing/2014/main" id="{991CE502-8D06-505E-4259-3B95692692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6852" y="4949002"/>
            <a:ext cx="980558" cy="9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repeatCount="24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885 -0.00648 L 0.90104 0.03793 " pathEditMode="relative" rAng="0" ptsTypes="AA">
                                      <p:cBhvr>
                                        <p:cTn id="38" dur="9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01" y="222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7875 0.01667 " pathEditMode="relative" rAng="0" ptsTypes="AA">
                                      <p:cBhvr>
                                        <p:cTn id="40" dur="9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83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82 -0.08948 L -0.81702 -0.11746 " pathEditMode="relative" rAng="0" ptsTypes="AA">
                                      <p:cBhvr>
                                        <p:cTn id="42" dur="7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1" y="-141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5 -0.08948 L 1.19983 -0.11769 " pathEditMode="relative" rAng="0" ptsTypes="AA">
                                      <p:cBhvr>
                                        <p:cTn id="44" dur="7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67" y="-14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77778E-6 7.40741E-7 L -0.65173 0.09699 " pathEditMode="relative" rAng="0" ptsTypes="AA">
                                      <p:cBhvr>
                                        <p:cTn id="54" dur="4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87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14375 C -0.07604 -0.15509 -0.07539 -0.14583 -0.07591 -0.16482 C -0.07604 -0.1706 -0.07643 -0.18171 -0.07643 -0.18148 C -0.07604 -0.22778 -0.07813 -0.23889 -0.07383 -0.24745 C -0.0724 -0.25718 -0.07188 -0.27616 -0.07409 -0.28125 C -0.07266 -0.30023 -0.07162 -0.32037 -0.07058 -0.34051 C -0.06979 -0.37639 -0.06849 -0.41227 -0.06667 -0.4463 C -0.06654 -0.45278 -0.06628 -0.46921 -0.06576 -0.47801 C -0.06537 -0.4875 -0.06472 -0.49607 -0.06433 -0.50556 C -0.06354 -0.52963 -0.06367 -0.56042 -0.06172 -0.58171 C -0.0612 -0.59722 -0.06068 -0.61389 -0.05964 -0.62824 C -0.05899 -0.64769 -0.05729 -0.66042 -0.05521 -0.67269 C -0.05495 -0.67407 -0.05482 -0.67616 -0.05456 -0.67708 C -0.05365 -0.68079 -0.05222 -0.68287 -0.05104 -0.68542 C -0.05065 -0.68634 -0.05052 -0.68843 -0.05013 -0.68958 C -0.04948 -0.69167 -0.0487 -0.69282 -0.04805 -0.69398 C -0.04649 -0.70069 -0.04505 -0.70394 -0.04336 -0.70671 C -0.02839 -0.70509 -0.02865 -0.71227 -0.02018 -0.70023 C -0.02005 -0.69884 -0.01966 -0.69722 -0.0194 -0.69607 C -0.01901 -0.69514 -0.01875 -0.69514 -0.01849 -0.69398 C -0.01654 -0.68519 -0.01953 -0.69329 -0.01706 -0.6875 C -0.01498 -0.67778 -0.01315 -0.66597 -0.01081 -0.65995 C -0.00873 -0.6456 -0.0112 -0.66042 -0.00873 -0.65162 C -0.00808 -0.64907 -0.00768 -0.64352 -0.0069 -0.64097 C -0.00599 -0.63773 -0.00495 -0.63704 -0.00404 -0.63472 C -0.00352 -0.6338 -0.00326 -0.63148 -0.00274 -0.63032 C -0.00248 -0.6294 -0.00209 -0.62894 -0.0017 -0.62824 C -0.00039 -0.62269 0.00052 -0.61667 0.00169 -0.61134 C 0.00286 -0.59699 0.00403 -0.58264 0.00547 -0.56898 C 0.00716 -0.55347 0.00794 -0.53796 0.01054 -0.52894 C 0.01093 -0.52593 0.01146 -0.52384 0.01172 -0.52037 C 0.01302 -0.50486 0.01093 -0.52245 0.01263 -0.50972 C 0.01263 -0.50764 0.01263 -0.50532 0.01289 -0.50347 C 0.01302 -0.50185 0.01341 -0.50116 0.01354 -0.49931 C 0.01406 -0.49005 0.01419 -0.48241 0.01497 -0.47384 C 0.01575 -0.4544 0.01575 -0.43426 0.01666 -0.41458 C 0.01692 -0.40926 0.01705 -0.40139 0.01771 -0.39769 " pathEditMode="relative" rAng="0" ptsTypes="AAAAAAAAAAAAAAAAAAAAAAAAAAAAAAAAAAAAA">
                                      <p:cBhvr>
                                        <p:cTn id="6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0625 C -0.05547 -0.05069 -0.05286 -0.17338 -0.0543 -0.28889 C -0.0543 -0.33611 -0.0543 -0.38357 -0.05443 -0.43079 C -0.05443 -0.4537 -0.0543 -0.49653 -0.05521 -0.51736 C -0.05547 -0.52477 -0.05586 -0.53287 -0.05612 -0.54074 C -0.05638 -0.55232 -0.05664 -0.56319 -0.05742 -0.57037 C -0.05781 -0.57986 -0.05807 -0.58218 -0.05872 -0.58727 C -0.05911 -0.59097 -0.05938 -0.59769 -0.0599 -0.6 C -0.06133 -0.6081 -0.06289 -0.61435 -0.06432 -0.62338 C -0.06745 -0.62245 -0.07161 -0.62801 -0.07487 -0.61482 C -0.07539 -0.61019 -0.0763 -0.59051 -0.07656 -0.58935 C -0.07695 -0.58681 -0.07721 -0.58264 -0.07747 -0.57894 C -0.07813 -0.57269 -0.07878 -0.56829 -0.07943 -0.55972 C -0.07969 -0.54468 -0.07943 -0.55069 -0.07982 -0.54074 C -0.07995 -0.53565 -0.08008 -0.53102 -0.08008 -0.52593 C -0.08008 -0.51736 -0.07995 -0.50903 -0.07995 -0.50046 " pathEditMode="relative" rAng="0" ptsTypes="AAAAAAAAAAAAAAAA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3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794 0.10717 C -0.46133 0.08263 -0.45989 0.05625 -0.46107 0.03078 C -0.46081 -0.07778 -0.46107 -0.18658 -0.46015 -0.29514 C -0.46002 -0.30209 -0.45794 -0.31598 -0.45794 -0.31575 C -0.45703 -0.34213 -0.45586 -0.37038 -0.44961 -0.39422 C -0.44805 -0.40672 -0.44726 -0.41482 -0.44453 -0.42593 C -0.44258 -0.44445 -0.43711 -0.45903 -0.4319 -0.47477 C -0.42851 -0.48496 -0.42513 -0.49306 -0.42135 -0.50232 C -0.41849 -0.50926 -0.41693 -0.51875 -0.41302 -0.52338 C -0.40963 -0.52732 -0.40521 -0.52987 -0.40169 -0.53195 C -0.39739 -0.54005 -0.39258 -0.54746 -0.38711 -0.55093 C -0.37292 -0.57801 -0.38125 -0.63149 -0.38711 -0.66737 C -0.38737 -0.67431 -0.38841 -0.68172 -0.38802 -0.68843 C -0.38763 -0.70556 -0.38229 -0.72686 -0.37435 -0.73496 C -0.37135 -0.7382 -0.36549 -0.73866 -0.36289 -0.73959 C -0.35807 -0.7426 -0.35299 -0.74237 -0.34818 -0.74561 C -0.3375 -0.76019 -0.31667 -0.75556 -0.30664 -0.75625 C -0.26614 -0.75487 -0.26224 -0.76389 -0.2375 -0.74769 C -0.23008 -0.74306 -0.22174 -0.74144 -0.21445 -0.73496 C -0.21172 -0.73241 -0.20872 -0.7301 -0.20625 -0.72663 C -0.20417 -0.72385 -0.19987 -0.71806 -0.19987 -0.71783 C -0.19974 -0.71598 -0.19974 -0.71366 -0.19883 -0.71181 C -0.19739 -0.70811 -0.19362 -0.70116 -0.19362 -0.70093 C -0.19219 -0.69167 -0.18958 -0.68241 -0.18737 -0.67362 C -0.18698 -0.67084 -0.18698 -0.66783 -0.18633 -0.66528 C -0.18515 -0.66065 -0.18216 -0.65255 -0.18216 -0.65232 C -0.1806 -0.63982 -0.17943 -0.62825 -0.17487 -0.61852 C -0.17409 -0.61436 -0.17396 -0.60973 -0.17265 -0.60602 C -0.172 -0.60417 -0.17109 -0.60186 -0.17057 -0.59954 C -0.1668 -0.58149 -0.16523 -0.56112 -0.16237 -0.54237 C -0.16302 -0.5176 -0.16081 -0.50649 -0.16654 -0.48959 C -0.16758 -0.48218 -0.1668 -0.48473 -0.16862 -0.48102 " pathEditMode="relative" rAng="0" ptsTypes="AAAAAAAAAAAAAAAAAAAAAAAAAAAAAAAA">
                                      <p:cBhvr>
                                        <p:cTn id="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4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54 0.06134 C -0.06758 0.04491 -0.06732 0.03079 -0.07448 0.01713 C -0.07708 0.00301 -0.0806 -0.00579 -0.08399 -0.01898 C -0.08867 -0.03727 -0.09011 -0.05556 -0.09831 -0.07176 C -0.10104 -0.08519 -0.10508 -0.0919 -0.10938 -0.10371 C -0.11263 -0.11273 -0.11315 -0.12523 -0.11732 -0.13333 C -0.12188 -0.14236 -0.12539 -0.15139 -0.13008 -0.16065 C -0.13373 -0.16783 -0.13607 -0.17639 -0.14115 -0.18195 C -0.14518 -0.18658 -0.16211 -0.20556 -0.16498 -0.20741 C -0.17487 -0.21389 -0.1849 -0.22083 -0.19336 -0.23056 C -0.20274 -0.24121 -0.20768 -0.25648 -0.21563 -0.26852 C -0.22774 -0.28681 -0.24479 -0.29977 -0.26185 -0.30857 C -0.26602 -0.31435 -0.27188 -0.31852 -0.27448 -0.3257 C -0.28021 -0.34121 -0.28763 -0.36366 -0.29024 -0.38056 C -0.29167 -0.39028 -0.2918 -0.40046 -0.29336 -0.41019 C -0.29414 -0.41458 -0.29675 -0.42292 -0.29675 -0.42269 C -0.29623 -0.4419 -0.29727 -0.46134 -0.29518 -0.48009 C -0.29427 -0.48796 -0.28268 -0.50162 -0.27917 -0.50764 C -0.27604 -0.52037 -0.26875 -0.52153 -0.26003 -0.52662 C -0.23893 -0.53912 -0.23802 -0.53565 -0.20781 -0.53727 C -0.19987 -0.5338 -0.19518 -0.52384 -0.18711 -0.52037 C -0.18086 -0.51204 -0.17188 -0.5007 -0.16341 -0.49699 C -0.15794 -0.49028 -0.15456 -0.48287 -0.15222 -0.47384 C -0.15052 -0.44445 -0.14831 -0.43681 -0.15065 -0.40602 C -0.15143 -0.39699 -0.15534 -0.38958 -0.15534 -0.38056 L -0.1569 -0.39746 " pathEditMode="relative" rAng="0" ptsTypes="AAAAAAAAAAAAAAAAAAAAAAAAAA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4774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215812" y="1103516"/>
            <a:ext cx="5239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 sao nước có vai trò quan trọng đối với con người?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06175" y="3873358"/>
            <a:ext cx="5133763" cy="128125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Vì ai cũng cần uống nước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68743" y="3708971"/>
            <a:ext cx="5510924" cy="14456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nước chiếm 70% cơ thể con người, tham gia vào nhiều hoạt động sống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544530" y="5311969"/>
            <a:ext cx="5195407" cy="9655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Vì không có nước sẽ không thể nấu ăn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5475783" cy="83707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nước là yếu tố chỉ có duy nhất ở Trái Đất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86" y="5346314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72" y="4303661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7" name="Right Arrow 16">
            <a:hlinkClick r:id="rId9" action="ppaction://hlinksldjump"/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233943" y="1535030"/>
            <a:ext cx="5478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Địa điểm nào dưới đây thuận lợi để phát triển du lịch do có sự tồn tại và vận động của nước?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80981" y="534796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442239" y="4533000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5347966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05" y="4478805"/>
            <a:ext cx="672129" cy="590658"/>
          </a:xfrm>
          <a:prstGeom prst="rect">
            <a:avLst/>
          </a:prstGeom>
        </p:spPr>
      </p:pic>
      <p:sp>
        <p:nvSpPr>
          <p:cNvPr id="2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91E8D257-42BC-43A5-848A-D8DA38585257}"/>
              </a:ext>
            </a:extLst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233943" y="1535030"/>
            <a:ext cx="5344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Nước là môi trường sống của những loài sinh vật nào?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513709" y="4510822"/>
            <a:ext cx="5226230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Trâu, bò, lợn, gà,…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2970" y="5311968"/>
            <a:ext cx="525600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523982" y="5311969"/>
            <a:ext cx="521595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loài chim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2969" y="4510822"/>
            <a:ext cx="5564231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Con người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261" y="4353692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72" y="5369113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7" name="Right Arrow 16">
            <a:hlinkClick r:id="rId9" action="ppaction://hlinksldjump"/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2" y="-685800"/>
            <a:ext cx="9760449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301412" y="1535030"/>
            <a:ext cx="730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không được sử dụng trong hoạt động nào ở địa phương?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239" y="4425671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hoạt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1099335" y="4374554"/>
            <a:ext cx="4640603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loại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119883" y="5311969"/>
            <a:ext cx="462005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Dịch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vụ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nghiệp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4457650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86" y="4414679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3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B0A1C19F-0DDE-46B4-4144-599DCE34F81E}"/>
              </a:ext>
            </a:extLst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4CE61F-142C-F51E-F4D8-D120B94AE09A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F2D7E6-9E58-8398-4947-68B250BC734F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C0C117-1941-1ED4-3D99-DD1E561EE6F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400B6B2-5B41-EE43-D6D6-FE521D6A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2B0755E-6DFE-7440-84AB-A8C6F177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EAA1B63-5C12-EA4F-8A4D-73A282A9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7F6BC9-9D0F-F5DF-6EEC-F1B55EAFD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12B1782-225B-458B-98A4-75C0AA7F2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830" y="0"/>
            <a:ext cx="11417490" cy="6628887"/>
          </a:xfrm>
          <a:prstGeom prst="rect">
            <a:avLst/>
          </a:prstGeom>
        </p:spPr>
      </p:pic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320883" y="-338876"/>
            <a:ext cx="2448479" cy="2251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FFFA6-9FEA-D483-7E2C-D960432AC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433" y="943557"/>
            <a:ext cx="793158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1307" y="5058663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737808" y="377688"/>
            <a:ext cx="655982" cy="65598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95651 0.02199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4863" y="392801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96257" y="3022397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668168" y="4514016"/>
            <a:ext cx="2170364" cy="1999661"/>
          </a:xfrm>
          <a:prstGeom prst="rect">
            <a:avLst/>
          </a:prstGeom>
        </p:spPr>
      </p:pic>
      <p:sp>
        <p:nvSpPr>
          <p:cNvPr id="6" name="Arrow: Right 5">
            <a:hlinkClick r:id="rId27" action="ppaction://hlinksldjump"/>
            <a:extLst>
              <a:ext uri="{FF2B5EF4-FFF2-40B4-BE49-F238E27FC236}">
                <a16:creationId xmlns:a16="http://schemas.microsoft.com/office/drawing/2014/main" id="{49200B08-752B-617F-FFB6-BF1A2F4C7460}"/>
              </a:ext>
            </a:extLst>
          </p:cNvPr>
          <p:cNvSpPr/>
          <p:nvPr/>
        </p:nvSpPr>
        <p:spPr>
          <a:xfrm>
            <a:off x="10677525" y="-76201"/>
            <a:ext cx="1438275" cy="581025"/>
          </a:xfrm>
          <a:prstGeom prst="rightArrow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103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76500" y="871108"/>
            <a:ext cx="765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67250" y="3810001"/>
              <a:ext cx="36194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7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3601" y="623458"/>
            <a:ext cx="8015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95825" y="3810001"/>
              <a:ext cx="390525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giấm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8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85975" y="652033"/>
            <a:ext cx="8697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781550" y="3971926"/>
              <a:ext cx="371474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Xăng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dầu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1317818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8648BC-7EE5-6FEE-BF35-6355BC695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4722" y="785520"/>
            <a:ext cx="736460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71A4B0-E280-31FE-AB38-D1CC520B5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025" y="228600"/>
            <a:ext cx="1026642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B4AEBF-830C-E7CE-216D-982BD3F15D19}"/>
              </a:ext>
            </a:extLst>
          </p:cNvPr>
          <p:cNvSpPr txBox="1"/>
          <p:nvPr/>
        </p:nvSpPr>
        <p:spPr>
          <a:xfrm rot="21351650">
            <a:off x="1633965" y="1495206"/>
            <a:ext cx="5857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Vai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5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585</Words>
  <Application>Microsoft Office PowerPoint</Application>
  <PresentationFormat>Widescreen</PresentationFormat>
  <Paragraphs>109</Paragraphs>
  <Slides>28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#9Slide07 HoneyCream</vt:lpstr>
      <vt:lpstr>#9Slide07 IcielStormtrooper</vt:lpstr>
      <vt:lpstr>Arial</vt:lpstr>
      <vt:lpstr>Calibri</vt:lpstr>
      <vt:lpstr>Calibri Light</vt:lpstr>
      <vt:lpstr>Cambria</vt:lpstr>
      <vt:lpstr>SVN-SAF</vt:lpstr>
      <vt:lpstr>Times New Roman</vt:lpstr>
      <vt:lpstr>1_Office Theme</vt:lpstr>
      <vt:lpstr>2_Office Theme</vt:lpstr>
      <vt:lpstr>3_Office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Tuyết Anh</cp:lastModifiedBy>
  <cp:revision>32</cp:revision>
  <dcterms:created xsi:type="dcterms:W3CDTF">2023-08-13T02:09:52Z</dcterms:created>
  <dcterms:modified xsi:type="dcterms:W3CDTF">2023-08-15T04:47:39Z</dcterms:modified>
</cp:coreProperties>
</file>