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8" r:id="rId2"/>
    <p:sldId id="298" r:id="rId3"/>
    <p:sldId id="261" r:id="rId4"/>
    <p:sldId id="305" r:id="rId5"/>
    <p:sldId id="284" r:id="rId6"/>
    <p:sldId id="301" r:id="rId7"/>
    <p:sldId id="286" r:id="rId8"/>
    <p:sldId id="304" r:id="rId9"/>
    <p:sldId id="287" r:id="rId10"/>
    <p:sldId id="288" r:id="rId11"/>
    <p:sldId id="302" r:id="rId12"/>
    <p:sldId id="289" r:id="rId13"/>
    <p:sldId id="303" r:id="rId14"/>
    <p:sldId id="291" r:id="rId15"/>
    <p:sldId id="292" r:id="rId16"/>
    <p:sldId id="293" r:id="rId17"/>
    <p:sldId id="295" r:id="rId18"/>
    <p:sldId id="306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65" d="100"/>
          <a:sy n="65" d="100"/>
        </p:scale>
        <p:origin x="-1305" y="-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 Chi Thanh" userId="d69abfdf-d611-4b7a-af6a-1faa29f23d14" providerId="ADAL" clId="{0D97C6B7-E20D-4495-9870-A1862B96E665}"/>
    <pc:docChg chg="custSel addSld delSld modSld">
      <pc:chgData name="Ngo Chi Thanh" userId="d69abfdf-d611-4b7a-af6a-1faa29f23d14" providerId="ADAL" clId="{0D97C6B7-E20D-4495-9870-A1862B96E665}" dt="2023-02-08T06:35:14.301" v="6" actId="47"/>
      <pc:docMkLst>
        <pc:docMk/>
      </pc:docMkLst>
      <pc:sldChg chg="delSp mod">
        <pc:chgData name="Ngo Chi Thanh" userId="d69abfdf-d611-4b7a-af6a-1faa29f23d14" providerId="ADAL" clId="{0D97C6B7-E20D-4495-9870-A1862B96E665}" dt="2023-02-08T06:33:45.991" v="0" actId="478"/>
        <pc:sldMkLst>
          <pc:docMk/>
          <pc:sldMk cId="2723065769" sldId="295"/>
        </pc:sldMkLst>
        <pc:spChg chg="del">
          <ac:chgData name="Ngo Chi Thanh" userId="d69abfdf-d611-4b7a-af6a-1faa29f23d14" providerId="ADAL" clId="{0D97C6B7-E20D-4495-9870-A1862B96E665}" dt="2023-02-08T06:33:45.991" v="0" actId="478"/>
          <ac:spMkLst>
            <pc:docMk/>
            <pc:sldMk cId="2723065769" sldId="295"/>
            <ac:spMk id="3" creationId="{AD407F4B-CBA6-437B-B844-9334F67C722C}"/>
          </ac:spMkLst>
        </pc:spChg>
      </pc:sldChg>
      <pc:sldChg chg="addSp delSp new mod">
        <pc:chgData name="Ngo Chi Thanh" userId="d69abfdf-d611-4b7a-af6a-1faa29f23d14" providerId="ADAL" clId="{0D97C6B7-E20D-4495-9870-A1862B96E665}" dt="2023-02-08T06:34:44.662" v="3" actId="22"/>
        <pc:sldMkLst>
          <pc:docMk/>
          <pc:sldMk cId="3740490004" sldId="306"/>
        </pc:sldMkLst>
        <pc:spChg chg="del">
          <ac:chgData name="Ngo Chi Thanh" userId="d69abfdf-d611-4b7a-af6a-1faa29f23d14" providerId="ADAL" clId="{0D97C6B7-E20D-4495-9870-A1862B96E665}" dt="2023-02-08T06:33:54.518" v="2" actId="478"/>
          <ac:spMkLst>
            <pc:docMk/>
            <pc:sldMk cId="3740490004" sldId="306"/>
            <ac:spMk id="2" creationId="{E12061E7-1D83-FBA0-9D71-40F1C48BC567}"/>
          </ac:spMkLst>
        </pc:spChg>
        <pc:spChg chg="del">
          <ac:chgData name="Ngo Chi Thanh" userId="d69abfdf-d611-4b7a-af6a-1faa29f23d14" providerId="ADAL" clId="{0D97C6B7-E20D-4495-9870-A1862B96E665}" dt="2023-02-08T06:33:54.518" v="2" actId="478"/>
          <ac:spMkLst>
            <pc:docMk/>
            <pc:sldMk cId="3740490004" sldId="306"/>
            <ac:spMk id="3" creationId="{5D3285F8-E66A-B0D9-C8CF-9513E84543A8}"/>
          </ac:spMkLst>
        </pc:spChg>
        <pc:picChg chg="add">
          <ac:chgData name="Ngo Chi Thanh" userId="d69abfdf-d611-4b7a-af6a-1faa29f23d14" providerId="ADAL" clId="{0D97C6B7-E20D-4495-9870-A1862B96E665}" dt="2023-02-08T06:34:44.662" v="3" actId="22"/>
          <ac:picMkLst>
            <pc:docMk/>
            <pc:sldMk cId="3740490004" sldId="306"/>
            <ac:picMk id="5" creationId="{F3F5902D-0CE3-C328-9ABD-B625673A5FC2}"/>
          </ac:picMkLst>
        </pc:picChg>
      </pc:sldChg>
      <pc:sldChg chg="delSp new del mod">
        <pc:chgData name="Ngo Chi Thanh" userId="d69abfdf-d611-4b7a-af6a-1faa29f23d14" providerId="ADAL" clId="{0D97C6B7-E20D-4495-9870-A1862B96E665}" dt="2023-02-08T06:35:14.301" v="6" actId="47"/>
        <pc:sldMkLst>
          <pc:docMk/>
          <pc:sldMk cId="458805029" sldId="307"/>
        </pc:sldMkLst>
        <pc:spChg chg="del">
          <ac:chgData name="Ngo Chi Thanh" userId="d69abfdf-d611-4b7a-af6a-1faa29f23d14" providerId="ADAL" clId="{0D97C6B7-E20D-4495-9870-A1862B96E665}" dt="2023-02-08T06:34:50.470" v="5" actId="478"/>
          <ac:spMkLst>
            <pc:docMk/>
            <pc:sldMk cId="458805029" sldId="307"/>
            <ac:spMk id="2" creationId="{A10D39EC-E949-FC36-8499-988D8A365402}"/>
          </ac:spMkLst>
        </pc:spChg>
        <pc:spChg chg="del">
          <ac:chgData name="Ngo Chi Thanh" userId="d69abfdf-d611-4b7a-af6a-1faa29f23d14" providerId="ADAL" clId="{0D97C6B7-E20D-4495-9870-A1862B96E665}" dt="2023-02-08T06:34:50.470" v="5" actId="478"/>
          <ac:spMkLst>
            <pc:docMk/>
            <pc:sldMk cId="458805029" sldId="307"/>
            <ac:spMk id="3" creationId="{8B7E5E84-C7B6-A751-1532-E20D2C93374C}"/>
          </ac:spMkLst>
        </pc:spChg>
      </pc:sldChg>
    </pc:docChg>
  </pc:docChgLst>
  <pc:docChgLst>
    <pc:chgData name="Ngo Chi Thanh" userId="d69abfdf-d611-4b7a-af6a-1faa29f23d14" providerId="ADAL" clId="{AB18DC73-A915-4A1C-95BC-56ECB8A70BE8}"/>
    <pc:docChg chg="custSel modSld sldOrd">
      <pc:chgData name="Ngo Chi Thanh" userId="d69abfdf-d611-4b7a-af6a-1faa29f23d14" providerId="ADAL" clId="{AB18DC73-A915-4A1C-95BC-56ECB8A70BE8}" dt="2023-02-08T16:32:01.310" v="7"/>
      <pc:docMkLst>
        <pc:docMk/>
      </pc:docMkLst>
      <pc:sldChg chg="ord">
        <pc:chgData name="Ngo Chi Thanh" userId="d69abfdf-d611-4b7a-af6a-1faa29f23d14" providerId="ADAL" clId="{AB18DC73-A915-4A1C-95BC-56ECB8A70BE8}" dt="2023-02-08T16:32:01.310" v="7"/>
        <pc:sldMkLst>
          <pc:docMk/>
          <pc:sldMk cId="1280239752" sldId="296"/>
        </pc:sldMkLst>
      </pc:sldChg>
      <pc:sldChg chg="addSp delSp modSp mod delAnim">
        <pc:chgData name="Ngo Chi Thanh" userId="d69abfdf-d611-4b7a-af6a-1faa29f23d14" providerId="ADAL" clId="{AB18DC73-A915-4A1C-95BC-56ECB8A70BE8}" dt="2023-02-08T16:31:42.697" v="5" actId="1076"/>
        <pc:sldMkLst>
          <pc:docMk/>
          <pc:sldMk cId="662490048" sldId="302"/>
        </pc:sldMkLst>
        <pc:spChg chg="del">
          <ac:chgData name="Ngo Chi Thanh" userId="d69abfdf-d611-4b7a-af6a-1faa29f23d14" providerId="ADAL" clId="{AB18DC73-A915-4A1C-95BC-56ECB8A70BE8}" dt="2023-02-08T16:30:50.569" v="0" actId="478"/>
          <ac:spMkLst>
            <pc:docMk/>
            <pc:sldMk cId="662490048" sldId="302"/>
            <ac:spMk id="3" creationId="{C49D5487-9922-E215-4BE7-3D28B4F172F1}"/>
          </ac:spMkLst>
        </pc:spChg>
        <pc:spChg chg="add mod">
          <ac:chgData name="Ngo Chi Thanh" userId="d69abfdf-d611-4b7a-af6a-1faa29f23d14" providerId="ADAL" clId="{AB18DC73-A915-4A1C-95BC-56ECB8A70BE8}" dt="2023-02-08T16:31:42.697" v="5" actId="1076"/>
          <ac:spMkLst>
            <pc:docMk/>
            <pc:sldMk cId="662490048" sldId="302"/>
            <ac:spMk id="4" creationId="{45A06E58-80A5-17CE-E526-78BD0C26367D}"/>
          </ac:spMkLst>
        </pc:spChg>
        <pc:spChg chg="add mod">
          <ac:chgData name="Ngo Chi Thanh" userId="d69abfdf-d611-4b7a-af6a-1faa29f23d14" providerId="ADAL" clId="{AB18DC73-A915-4A1C-95BC-56ECB8A70BE8}" dt="2023-02-08T16:30:52.082" v="1"/>
          <ac:spMkLst>
            <pc:docMk/>
            <pc:sldMk cId="662490048" sldId="302"/>
            <ac:spMk id="5" creationId="{4D0B9988-E372-BE35-68FD-6D4BF24FCB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CC6CC-4366-4118-8C45-2D91603F3E68}" type="datetimeFigureOut">
              <a:rPr lang="vi-VN" smtClean="0"/>
              <a:pPr/>
              <a:t>28/05/2025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2ED9-3E35-457D-BBD2-BC3A9190C4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43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2ED9-3E35-457D-BBD2-BC3A9190C48E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00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Pictures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1775496"/>
            <a:ext cx="88820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7705" y="625448"/>
            <a:ext cx="578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1-2)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978" y="128065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VPS Vinh Yen" pitchFamily="66" charset="0"/>
                <a:cs typeface="Times New Roman" pitchFamily="18" charset="0"/>
              </a:rPr>
              <a:t>Nguyễn</a:t>
            </a:r>
            <a:r>
              <a:rPr lang="en-US" sz="2000" b="1" i="1" dirty="0">
                <a:solidFill>
                  <a:srgbClr val="FF0000"/>
                </a:solidFill>
                <a:latin typeface="VPS Vinh Yen" pitchFamily="66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VPS Vinh Yen" pitchFamily="66" charset="0"/>
                <a:cs typeface="Times New Roman" pitchFamily="18" charset="0"/>
              </a:rPr>
              <a:t>Viết</a:t>
            </a:r>
            <a:r>
              <a:rPr lang="en-US" sz="2000" b="1" i="1" dirty="0" smtClean="0">
                <a:solidFill>
                  <a:srgbClr val="FF0000"/>
                </a:solidFill>
                <a:latin typeface="VPS Vinh Yen" pitchFamily="66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VPS Vinh Yen" pitchFamily="66" charset="0"/>
                <a:cs typeface="Times New Roman" pitchFamily="18" charset="0"/>
              </a:rPr>
              <a:t>Bình</a:t>
            </a:r>
            <a:endParaRPr lang="vi-VN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9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66700" y="2362200"/>
            <a:ext cx="8686800" cy="994644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 descr="t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05200"/>
            <a:ext cx="5334000" cy="32242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1524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9624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76272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504" y="1676400"/>
            <a:ext cx="831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200" b="1" i="1" u="sng" dirty="0" err="1">
                <a:latin typeface="Times New Roman" pitchFamily="18" charset="0"/>
              </a:rPr>
              <a:t>Câu</a:t>
            </a:r>
            <a:r>
              <a:rPr lang="en-US" sz="3200" b="1" i="1" u="sng" dirty="0">
                <a:latin typeface="Times New Roman" pitchFamily="18" charset="0"/>
              </a:rPr>
              <a:t> 2</a:t>
            </a:r>
            <a:r>
              <a:rPr lang="en-US" sz="3200" i="1" dirty="0">
                <a:latin typeface="Times New Roman" pitchFamily="18" charset="0"/>
              </a:rPr>
              <a:t> : </a:t>
            </a:r>
            <a:r>
              <a:rPr lang="en-US" sz="3200" i="1" dirty="0" err="1">
                <a:latin typeface="Times New Roman" pitchFamily="18" charset="0"/>
              </a:rPr>
              <a:t>Buổi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trưa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mùa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hè</a:t>
            </a:r>
            <a:r>
              <a:rPr lang="en-US" sz="3200" i="1" dirty="0">
                <a:latin typeface="Times New Roman" pitchFamily="18" charset="0"/>
              </a:rPr>
              <a:t> ở </a:t>
            </a:r>
            <a:r>
              <a:rPr lang="en-US" sz="3200" i="1" dirty="0" err="1">
                <a:latin typeface="Times New Roman" pitchFamily="18" charset="0"/>
              </a:rPr>
              <a:t>rừng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cọ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gì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thú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vị</a:t>
            </a:r>
            <a:r>
              <a:rPr lang="en-US" sz="3200" i="1" dirty="0">
                <a:latin typeface="Times New Roman" pitchFamily="18" charset="0"/>
              </a:rPr>
              <a:t> 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4849668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5715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A06E58-80A5-17CE-E526-78BD0C26367D}"/>
              </a:ext>
            </a:extLst>
          </p:cNvPr>
          <p:cNvSpPr txBox="1"/>
          <p:nvPr/>
        </p:nvSpPr>
        <p:spPr>
          <a:xfrm>
            <a:off x="1066800" y="1447800"/>
            <a:ext cx="367119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thảm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nở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0B9988-E372-BE35-68FD-6D4BF24FCB42}"/>
              </a:ext>
            </a:extLst>
          </p:cNvPr>
          <p:cNvSpPr txBox="1"/>
          <p:nvPr/>
        </p:nvSpPr>
        <p:spPr>
          <a:xfrm>
            <a:off x="5334000" y="1903363"/>
            <a:ext cx="35670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xoè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0199" y="876300"/>
            <a:ext cx="8636000" cy="1295399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89" y="2362200"/>
            <a:ext cx="5456238" cy="442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899399" y="2376055"/>
            <a:ext cx="10668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733800"/>
            <a:ext cx="35422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991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50292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E493CA-5479-CFB4-CE15-64ED5655003F}"/>
              </a:ext>
            </a:extLst>
          </p:cNvPr>
          <p:cNvSpPr/>
          <p:nvPr/>
        </p:nvSpPr>
        <p:spPr>
          <a:xfrm>
            <a:off x="152400" y="152400"/>
            <a:ext cx="8991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020F69-31D9-C79C-505F-C25B1709C15B}"/>
              </a:ext>
            </a:extLst>
          </p:cNvPr>
          <p:cNvSpPr txBox="1"/>
          <p:nvPr/>
        </p:nvSpPr>
        <p:spPr>
          <a:xfrm>
            <a:off x="147735" y="1524000"/>
            <a:ext cx="8839199" cy="3121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1" dirty="0">
                <a:solidFill>
                  <a:srgbClr val="0070C0"/>
                </a:solidFill>
                <a:effectLst/>
                <a:latin typeface="+mj-lt"/>
              </a:rPr>
              <a:t>* </a:t>
            </a:r>
            <a:r>
              <a:rPr lang="vi-VN" sz="3200" b="1" i="1" dirty="0">
                <a:solidFill>
                  <a:srgbClr val="0070C0"/>
                </a:solidFill>
                <a:effectLst/>
                <a:latin typeface="+mj-lt"/>
              </a:rPr>
              <a:t>Tác giả đã cảm nhận vẻ đẹp của rừng cọ bằng nhiều giác quan khác nhau: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- Thính giác (tai): Nghe tiếng mưa trong rừng cọ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- Thị giác (mắt): Ngắm nhìn vẻ đẹp của rừng cọ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1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81000" y="381000"/>
            <a:ext cx="8610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2133600"/>
            <a:ext cx="9144000" cy="4454525"/>
            <a:chOff x="0" y="2064"/>
            <a:chExt cx="5760" cy="2134"/>
          </a:xfrm>
        </p:grpSpPr>
        <p:pic>
          <p:nvPicPr>
            <p:cNvPr id="11" name="Picture 13" descr="Hinh nen 12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5" descr="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55" y="505691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66800" y="33528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nl-N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ngợi tình yêu quê hương của tác giả qua hình ảnh mặt trời xanh và những dòng thơ tả vẻ đẹp đa dạng của rừng cọ.</a:t>
            </a:r>
            <a:endParaRPr lang="vi-VN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1738745" y="990600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5" name="AutoShape 72"/>
          <p:cNvSpPr>
            <a:spLocks noChangeArrowheads="1"/>
          </p:cNvSpPr>
          <p:nvPr/>
        </p:nvSpPr>
        <p:spPr bwMode="auto">
          <a:xfrm>
            <a:off x="228600" y="0"/>
            <a:ext cx="3962400" cy="990600"/>
          </a:xfrm>
          <a:prstGeom prst="horizontalScroll">
            <a:avLst>
              <a:gd name="adj" fmla="val 217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A4FAB4-2328-CD03-DC0D-0D43CEF46E5C}"/>
              </a:ext>
            </a:extLst>
          </p:cNvPr>
          <p:cNvSpPr txBox="1"/>
          <p:nvPr/>
        </p:nvSpPr>
        <p:spPr>
          <a:xfrm>
            <a:off x="685800" y="1945433"/>
            <a:ext cx="376917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thảm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35FE9EA-DD51-02A9-CC02-19DF7235703B}"/>
              </a:ext>
            </a:extLst>
          </p:cNvPr>
          <p:cNvSpPr txBox="1"/>
          <p:nvPr/>
        </p:nvSpPr>
        <p:spPr>
          <a:xfrm>
            <a:off x="4993829" y="1945433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nở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cau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9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7467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Thi đọc thuộc lòng bài thơ</a:t>
            </a:r>
          </a:p>
        </p:txBody>
      </p:sp>
    </p:spTree>
    <p:extLst>
      <p:ext uri="{BB962C8B-B14F-4D97-AF65-F5344CB8AC3E}">
        <p14:creationId xmlns:p14="http://schemas.microsoft.com/office/powerpoint/2010/main" val="30114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36743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4" y="-1"/>
            <a:ext cx="4776565" cy="34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5" y="3488377"/>
            <a:ext cx="4808472" cy="336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A40AE54-6D2F-4579-BB04-92F1BEEB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2" y="16823"/>
            <a:ext cx="4864635" cy="34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65769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F5902D-0CE3-C328-9ABD-B625673A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42" y="0"/>
            <a:ext cx="7629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011382" y="613062"/>
            <a:ext cx="7162800" cy="10598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C</a:t>
            </a:r>
            <a:r>
              <a:rPr lang="en-US" sz="32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ủng</a:t>
            </a:r>
            <a:r>
              <a:rPr lang="en-US" sz="3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cố</a:t>
            </a:r>
            <a:r>
              <a:rPr lang="en-US" sz="3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 - </a:t>
            </a:r>
            <a:r>
              <a:rPr lang="en-US" sz="32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Dặn</a:t>
            </a:r>
            <a:r>
              <a:rPr lang="en-US" sz="3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dò</a:t>
            </a:r>
            <a:r>
              <a:rPr lang="en-US" sz="3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72156"/>
                  </a:srgbClr>
                </a:solidFill>
                <a:latin typeface="Times New Roman"/>
                <a:cs typeface="Times New Roman"/>
              </a:rPr>
              <a:t> </a:t>
            </a:r>
            <a:endParaRPr lang="vi-VN" sz="32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72156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1382" y="2133600"/>
            <a:ext cx="7370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 3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1382" y="3200400"/>
            <a:ext cx="6837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2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1324" y="296301"/>
            <a:ext cx="470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838" y="743321"/>
            <a:ext cx="3769173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thảm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nở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cau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903363"/>
            <a:ext cx="35670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xoè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190613"/>
            <a:ext cx="35573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gọi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TẬP ĐỌC</a:t>
            </a:r>
            <a:endParaRPr lang="en-US" sz="2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CBB81D-EB37-4EC3-86FA-4D84552C8671}"/>
              </a:ext>
            </a:extLst>
          </p:cNvPr>
          <p:cNvSpPr txBox="1"/>
          <p:nvPr/>
        </p:nvSpPr>
        <p:spPr>
          <a:xfrm>
            <a:off x="6553200" y="606565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sz="20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89033" y="1593265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175" y="2854956"/>
            <a:ext cx="216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vi-VN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048000" y="2868351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vi-VN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5334000" y="2868350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vi-VN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029" name="TextBox 1028"/>
          <p:cNvSpPr txBox="1"/>
          <p:nvPr/>
        </p:nvSpPr>
        <p:spPr>
          <a:xfrm>
            <a:off x="7045349" y="2868351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773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2713" y="919178"/>
            <a:ext cx="470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050" y="2225361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41" y="345312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1429" y="34992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602" y="4419600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9623" y="472584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xoè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1" y="1371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VPS Vinh Yen" pitchFamily="66" charset="0"/>
                <a:cs typeface="Times New Roman" pitchFamily="18" charset="0"/>
              </a:rPr>
              <a:t>Nguyễn</a:t>
            </a:r>
            <a:r>
              <a:rPr lang="en-US" sz="2000" b="1" i="1" dirty="0">
                <a:latin typeface="VPS Vinh Yen" pitchFamily="66" charset="0"/>
                <a:cs typeface="Times New Roman" pitchFamily="18" charset="0"/>
              </a:rPr>
              <a:t>  </a:t>
            </a:r>
            <a:r>
              <a:rPr lang="en-US" sz="2000" b="1" i="1" dirty="0" err="1">
                <a:latin typeface="VPS Vinh Yen" pitchFamily="66" charset="0"/>
                <a:cs typeface="Times New Roman" pitchFamily="18" charset="0"/>
              </a:rPr>
              <a:t>Viết</a:t>
            </a:r>
            <a:r>
              <a:rPr lang="en-US" sz="2000" b="1" i="1" dirty="0">
                <a:latin typeface="VPS Vinh Yen" pitchFamily="66" charset="0"/>
                <a:cs typeface="Times New Roman" pitchFamily="18" charset="0"/>
              </a:rPr>
              <a:t>  </a:t>
            </a:r>
            <a:r>
              <a:rPr lang="en-US" sz="2000" b="1" i="1" dirty="0" err="1">
                <a:latin typeface="VPS Vinh Yen" pitchFamily="66" charset="0"/>
                <a:cs typeface="Times New Roman" pitchFamily="18" charset="0"/>
              </a:rPr>
              <a:t>Bình</a:t>
            </a:r>
            <a:endParaRPr lang="vi-VN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08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1025" grpId="0"/>
      <p:bldP spid="1027" grpId="0"/>
      <p:bldP spid="1029" grpId="0"/>
      <p:bldP spid="15" grpId="0"/>
      <p:bldP spid="16" grpId="0"/>
      <p:bldP spid="17" grpId="0"/>
      <p:bldP spid="2" grpId="0"/>
      <p:bldP spid="19" grpId="0"/>
      <p:bldP spid="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1324" y="296301"/>
            <a:ext cx="470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838" y="743321"/>
            <a:ext cx="3769173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thảm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nở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cau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903363"/>
            <a:ext cx="35670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xoè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190613"/>
            <a:ext cx="35573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gọi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TẬP ĐỌC</a:t>
            </a:r>
            <a:endParaRPr lang="en-US" sz="2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CBB81D-EB37-4EC3-86FA-4D84552C8671}"/>
              </a:ext>
            </a:extLst>
          </p:cNvPr>
          <p:cNvSpPr txBox="1"/>
          <p:nvPr/>
        </p:nvSpPr>
        <p:spPr>
          <a:xfrm>
            <a:off x="6553200" y="606565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sz="20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ây%20c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43800" cy="56292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547255" y="5857875"/>
            <a:ext cx="7910945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Cọ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to,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quạt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86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thoáng hương cau mang quê nhà vào lòng phố thị">
            <a:extLst>
              <a:ext uri="{FF2B5EF4-FFF2-40B4-BE49-F238E27FC236}">
                <a16:creationId xmlns:a16="http://schemas.microsoft.com/office/drawing/2014/main" xmlns="" id="{577566C7-AD2A-F586-D991-004648D3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137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CD2AA9-2B4E-ABD4-AC8C-E85A17B823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1788" y="5867400"/>
            <a:ext cx="7910945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cau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cau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vàng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nhạt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04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golfvan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42291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0782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585" y="689475"/>
            <a:ext cx="392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9691" y="117154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VPS Vinh Yen" pitchFamily="66" charset="0"/>
                <a:cs typeface="Times New Roman" pitchFamily="18" charset="0"/>
              </a:rPr>
              <a:t>Nguyễn</a:t>
            </a:r>
            <a:r>
              <a:rPr lang="en-US" sz="2000" b="1" i="1" dirty="0">
                <a:latin typeface="VPS Vinh Yen" pitchFamily="66" charset="0"/>
                <a:cs typeface="Times New Roman" pitchFamily="18" charset="0"/>
              </a:rPr>
              <a:t>  </a:t>
            </a:r>
            <a:r>
              <a:rPr lang="en-US" sz="2000" b="1" i="1" dirty="0" err="1">
                <a:latin typeface="VPS Vinh Yen" pitchFamily="66" charset="0"/>
                <a:cs typeface="Times New Roman" pitchFamily="18" charset="0"/>
              </a:rPr>
              <a:t>Viết</a:t>
            </a:r>
            <a:r>
              <a:rPr lang="en-US" sz="2000" b="1" i="1" dirty="0">
                <a:latin typeface="VPS Vinh Yen" pitchFamily="66" charset="0"/>
                <a:cs typeface="Times New Roman" pitchFamily="18" charset="0"/>
              </a:rPr>
              <a:t>  </a:t>
            </a:r>
            <a:r>
              <a:rPr lang="en-US" sz="2000" b="1" i="1" dirty="0" err="1">
                <a:latin typeface="VPS Vinh Yen" pitchFamily="66" charset="0"/>
                <a:cs typeface="Times New Roman" pitchFamily="18" charset="0"/>
              </a:rPr>
              <a:t>Bình</a:t>
            </a:r>
            <a:endParaRPr lang="vi-VN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01782" y="1571655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latin typeface="Times New Roman" pitchFamily="18" charset="0"/>
              </a:rPr>
              <a:t>Thảm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cỏ</a:t>
            </a: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19800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1324" y="296301"/>
            <a:ext cx="470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838" y="743321"/>
            <a:ext cx="3769173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thảm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nở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cau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903363"/>
            <a:ext cx="35670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xoè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190613"/>
            <a:ext cx="35573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gọi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TẬP ĐỌC</a:t>
            </a:r>
            <a:endParaRPr lang="en-US" sz="2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CBB81D-EB37-4EC3-86FA-4D84552C8671}"/>
              </a:ext>
            </a:extLst>
          </p:cNvPr>
          <p:cNvSpPr txBox="1"/>
          <p:nvPr/>
        </p:nvSpPr>
        <p:spPr>
          <a:xfrm>
            <a:off x="6553200" y="606565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sz="20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5436" y="1371600"/>
            <a:ext cx="8978900" cy="6477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- So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dội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thổi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" name="Picture 2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953000" cy="445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276600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3962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</a:rPr>
              <a:t> 1</a:t>
            </a:r>
            <a:r>
              <a:rPr lang="en-US" sz="2800" i="1" dirty="0">
                <a:latin typeface="Times New Roman" pitchFamily="18" charset="0"/>
              </a:rPr>
              <a:t> : </a:t>
            </a:r>
            <a:r>
              <a:rPr lang="en-US" sz="2800" i="1" dirty="0" err="1">
                <a:latin typeface="Times New Roman" pitchFamily="18" charset="0"/>
              </a:rPr>
              <a:t>Tiếng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mưa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rừng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cọ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tả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</a:rPr>
              <a:t> 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5720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49530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998</Words>
  <Application>Microsoft Office PowerPoint</Application>
  <PresentationFormat>On-screen Show (4:3)</PresentationFormat>
  <Paragraphs>166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88</cp:revision>
  <dcterms:created xsi:type="dcterms:W3CDTF">2006-08-16T00:00:00Z</dcterms:created>
  <dcterms:modified xsi:type="dcterms:W3CDTF">2025-05-28T07:57:19Z</dcterms:modified>
</cp:coreProperties>
</file>