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2" r:id="rId2"/>
    <p:sldId id="305" r:id="rId3"/>
    <p:sldId id="303" r:id="rId4"/>
    <p:sldId id="440" r:id="rId5"/>
    <p:sldId id="277" r:id="rId6"/>
    <p:sldId id="311" r:id="rId7"/>
    <p:sldId id="310" r:id="rId8"/>
    <p:sldId id="312" r:id="rId9"/>
    <p:sldId id="373" r:id="rId10"/>
    <p:sldId id="343" r:id="rId11"/>
    <p:sldId id="344" r:id="rId12"/>
    <p:sldId id="313" r:id="rId13"/>
    <p:sldId id="404" r:id="rId14"/>
    <p:sldId id="405" r:id="rId15"/>
    <p:sldId id="314" r:id="rId16"/>
    <p:sldId id="406" r:id="rId17"/>
    <p:sldId id="315" r:id="rId18"/>
    <p:sldId id="286" r:id="rId19"/>
    <p:sldId id="316" r:id="rId20"/>
    <p:sldId id="437" r:id="rId21"/>
    <p:sldId id="317" r:id="rId22"/>
    <p:sldId id="318" r:id="rId23"/>
    <p:sldId id="439" r:id="rId24"/>
    <p:sldId id="438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65">
          <p15:clr>
            <a:srgbClr val="A4A3A4"/>
          </p15:clr>
        </p15:guide>
        <p15:guide id="2" pos="30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60">
          <p15:clr>
            <a:srgbClr val="A4A3A4"/>
          </p15:clr>
        </p15:guide>
        <p15:guide id="2" pos="22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49"/>
    <a:srgbClr val="B7DEE8"/>
    <a:srgbClr val="FAC090"/>
    <a:srgbClr val="EEECE1"/>
    <a:srgbClr val="FF9E00"/>
    <a:srgbClr val="E51577"/>
    <a:srgbClr val="F9BDD9"/>
    <a:srgbClr val="FFF1C3"/>
    <a:srgbClr val="FFFE95"/>
    <a:srgbClr val="5F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2" autoAdjust="0"/>
    <p:restoredTop sz="94660"/>
  </p:normalViewPr>
  <p:slideViewPr>
    <p:cSldViewPr>
      <p:cViewPr varScale="1">
        <p:scale>
          <a:sx n="116" d="100"/>
          <a:sy n="116" d="100"/>
        </p:scale>
        <p:origin x="-710" y="-82"/>
      </p:cViewPr>
      <p:guideLst>
        <p:guide orient="horz" pos="1665"/>
        <p:guide pos="3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960"/>
        <p:guide pos="22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2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SGV và sách thiết kế đều không để là hát múa bài gì nên em đưa đại bài Tập TD buổi sáng vào nha c =))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Phần mở rộng thêm về kiến cắt lá này e tham khảo các vid tiếng việt thì nó cực kì mờ. Có video tiếng anh này e thấy ổn ạ TT.TT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47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5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6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27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4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16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99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2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30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6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3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76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8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9" r:id="rId5"/>
    <p:sldLayoutId id="2147483658" r:id="rId6"/>
    <p:sldLayoutId id="2147483655" r:id="rId7"/>
    <p:sldLayoutId id="2147483654" r:id="rId8"/>
    <p:sldLayoutId id="2147483652" r:id="rId9"/>
    <p:sldLayoutId id="2147483653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6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GIF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54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564005"/>
            <a:ext cx="6346190" cy="217043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30880" y="1174115"/>
            <a:ext cx="518160" cy="49149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02860" y="1171575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98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039485" y="1171575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99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22770" y="1186815"/>
            <a:ext cx="670560" cy="476250"/>
            <a:chOff x="10902" y="1869"/>
            <a:chExt cx="1056" cy="750"/>
          </a:xfrm>
        </p:grpSpPr>
        <p:sp>
          <p:nvSpPr>
            <p:cNvPr id="30" name="Oval 29"/>
            <p:cNvSpPr/>
            <p:nvPr/>
          </p:nvSpPr>
          <p:spPr>
            <a:xfrm>
              <a:off x="11140" y="1939"/>
              <a:ext cx="648" cy="680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0902" y="1869"/>
              <a:ext cx="1057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042025" y="2132965"/>
            <a:ext cx="530860" cy="460375"/>
            <a:chOff x="9520" y="3414"/>
            <a:chExt cx="836" cy="725"/>
          </a:xfrm>
        </p:grpSpPr>
        <p:sp>
          <p:nvSpPr>
            <p:cNvPr id="52" name="Oval 51"/>
            <p:cNvSpPr/>
            <p:nvPr/>
          </p:nvSpPr>
          <p:spPr>
            <a:xfrm>
              <a:off x="9594" y="3414"/>
              <a:ext cx="648" cy="680"/>
            </a:xfrm>
            <a:prstGeom prst="ellipse">
              <a:avLst/>
            </a:prstGeom>
            <a:solidFill>
              <a:srgbClr val="0070C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53" name="Text Box 52"/>
            <p:cNvSpPr txBox="1"/>
            <p:nvPr/>
          </p:nvSpPr>
          <p:spPr>
            <a:xfrm>
              <a:off x="9520" y="3414"/>
              <a:ext cx="836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70</a:t>
              </a:r>
            </a:p>
          </p:txBody>
        </p:sp>
      </p:grpSp>
      <p:sp>
        <p:nvSpPr>
          <p:cNvPr id="56" name="Text Box 55"/>
          <p:cNvSpPr txBox="1"/>
          <p:nvPr/>
        </p:nvSpPr>
        <p:spPr>
          <a:xfrm>
            <a:off x="7003415" y="215392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86270" y="2132965"/>
            <a:ext cx="563880" cy="474980"/>
            <a:chOff x="10985" y="3370"/>
            <a:chExt cx="888" cy="748"/>
          </a:xfrm>
        </p:grpSpPr>
        <p:sp>
          <p:nvSpPr>
            <p:cNvPr id="49" name="Text Box 48"/>
            <p:cNvSpPr txBox="1"/>
            <p:nvPr/>
          </p:nvSpPr>
          <p:spPr>
            <a:xfrm>
              <a:off x="10985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1056" y="3438"/>
              <a:ext cx="648" cy="680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35" name="Text Box 34"/>
            <p:cNvSpPr txBox="1"/>
            <p:nvPr/>
          </p:nvSpPr>
          <p:spPr>
            <a:xfrm>
              <a:off x="11020" y="3370"/>
              <a:ext cx="853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72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187190" y="2139950"/>
            <a:ext cx="492125" cy="460375"/>
            <a:chOff x="6594" y="3370"/>
            <a:chExt cx="775" cy="725"/>
          </a:xfrm>
        </p:grpSpPr>
        <p:sp>
          <p:nvSpPr>
            <p:cNvPr id="54" name="Oval 53"/>
            <p:cNvSpPr/>
            <p:nvPr/>
          </p:nvSpPr>
          <p:spPr>
            <a:xfrm>
              <a:off x="6633" y="3415"/>
              <a:ext cx="648" cy="680"/>
            </a:xfrm>
            <a:prstGeom prst="ellipse">
              <a:avLst/>
            </a:prstGeom>
            <a:solidFill>
              <a:srgbClr val="92D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57" name="Text Box 56"/>
            <p:cNvSpPr txBox="1"/>
            <p:nvPr/>
          </p:nvSpPr>
          <p:spPr>
            <a:xfrm>
              <a:off x="6594" y="3370"/>
              <a:ext cx="775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66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51835" y="2154555"/>
            <a:ext cx="491490" cy="459740"/>
            <a:chOff x="5121" y="3393"/>
            <a:chExt cx="774" cy="724"/>
          </a:xfrm>
        </p:grpSpPr>
        <p:sp>
          <p:nvSpPr>
            <p:cNvPr id="55" name="Oval 54"/>
            <p:cNvSpPr/>
            <p:nvPr/>
          </p:nvSpPr>
          <p:spPr>
            <a:xfrm>
              <a:off x="5174" y="3414"/>
              <a:ext cx="648" cy="680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58" name="Text Box 57"/>
            <p:cNvSpPr txBox="1"/>
            <p:nvPr/>
          </p:nvSpPr>
          <p:spPr>
            <a:xfrm>
              <a:off x="5121" y="3393"/>
              <a:ext cx="775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64</a:t>
              </a:r>
            </a:p>
          </p:txBody>
        </p:sp>
      </p:grpSp>
      <p:sp>
        <p:nvSpPr>
          <p:cNvPr id="64" name="Text Box 63"/>
          <p:cNvSpPr txBox="1"/>
          <p:nvPr/>
        </p:nvSpPr>
        <p:spPr>
          <a:xfrm>
            <a:off x="5096510" y="2938145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63</a:t>
            </a:r>
          </a:p>
        </p:txBody>
      </p:sp>
      <p:sp>
        <p:nvSpPr>
          <p:cNvPr id="65" name="Text Box 64"/>
          <p:cNvSpPr txBox="1"/>
          <p:nvPr/>
        </p:nvSpPr>
        <p:spPr>
          <a:xfrm>
            <a:off x="6042025" y="2938145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68</a:t>
            </a:r>
          </a:p>
        </p:txBody>
      </p:sp>
      <p:sp>
        <p:nvSpPr>
          <p:cNvPr id="66" name="Text Box 65"/>
          <p:cNvSpPr txBox="1"/>
          <p:nvPr/>
        </p:nvSpPr>
        <p:spPr>
          <a:xfrm>
            <a:off x="6975475" y="2938145"/>
            <a:ext cx="518160" cy="49149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73</a:t>
            </a:r>
          </a:p>
        </p:txBody>
      </p:sp>
      <p:sp>
        <p:nvSpPr>
          <p:cNvPr id="67" name="Text Box 66"/>
          <p:cNvSpPr txBox="1"/>
          <p:nvPr/>
        </p:nvSpPr>
        <p:spPr>
          <a:xfrm>
            <a:off x="5099685" y="4011930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68" name="Text Box 67"/>
          <p:cNvSpPr txBox="1"/>
          <p:nvPr/>
        </p:nvSpPr>
        <p:spPr>
          <a:xfrm>
            <a:off x="6045200" y="4011930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57</a:t>
            </a:r>
          </a:p>
        </p:txBody>
      </p:sp>
      <p:sp>
        <p:nvSpPr>
          <p:cNvPr id="69" name="Text Box 68"/>
          <p:cNvSpPr txBox="1"/>
          <p:nvPr/>
        </p:nvSpPr>
        <p:spPr>
          <a:xfrm>
            <a:off x="4140200" y="4022725"/>
            <a:ext cx="518160" cy="49149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37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64" grpId="0" bldLvl="0" animBg="1"/>
      <p:bldP spid="64" grpId="1" animBg="1"/>
      <p:bldP spid="65" grpId="0" bldLvl="0" animBg="1"/>
      <p:bldP spid="65" grpId="1" animBg="1"/>
      <p:bldP spid="66" grpId="0" bldLvl="0" animBg="1"/>
      <p:bldP spid="66" grpId="1" animBg="1"/>
      <p:bldP spid="67" grpId="0" bldLvl="0" animBg="1"/>
      <p:bldP spid="67" grpId="1" animBg="1"/>
      <p:bldP spid="68" grpId="0" bldLvl="0" animBg="1"/>
      <p:bldP spid="68" grpId="1" animBg="1"/>
      <p:bldP spid="69" grpId="0" bldLvl="0" animBg="1"/>
      <p:bldP spid="6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99160" y="1060450"/>
            <a:ext cx="6407785" cy="720090"/>
            <a:chOff x="1868" y="1670"/>
            <a:chExt cx="10091" cy="1134"/>
          </a:xfrm>
        </p:grpSpPr>
        <p:sp>
          <p:nvSpPr>
            <p:cNvPr id="3" name="Oval 2"/>
            <p:cNvSpPr/>
            <p:nvPr/>
          </p:nvSpPr>
          <p:spPr>
            <a:xfrm>
              <a:off x="1868" y="1670"/>
              <a:ext cx="1134" cy="1134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95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455" y="1670"/>
              <a:ext cx="1134" cy="1134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95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929" y="1670"/>
              <a:ext cx="1134" cy="113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403" y="1670"/>
              <a:ext cx="1134" cy="1134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97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877" y="1670"/>
              <a:ext cx="1134" cy="1134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351" y="1670"/>
              <a:ext cx="1134" cy="113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0825" y="1670"/>
              <a:ext cx="1134" cy="1134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5088" y="1849"/>
              <a:ext cx="816" cy="77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/>
                <a:t>96</a:t>
              </a: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8036" y="1845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98</a:t>
              </a: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9511" y="1845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99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0902" y="1869"/>
              <a:ext cx="1056" cy="750"/>
              <a:chOff x="10902" y="1869"/>
              <a:chExt cx="1056" cy="75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1140" y="1939"/>
                <a:ext cx="648" cy="680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28" name="Text Box 27"/>
              <p:cNvSpPr txBox="1"/>
              <p:nvPr/>
            </p:nvSpPr>
            <p:spPr>
              <a:xfrm>
                <a:off x="10902" y="1869"/>
                <a:ext cx="1057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100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863600" y="1924050"/>
            <a:ext cx="6475095" cy="710565"/>
            <a:chOff x="1812" y="3030"/>
            <a:chExt cx="10197" cy="1119"/>
          </a:xfrm>
        </p:grpSpPr>
        <p:sp>
          <p:nvSpPr>
            <p:cNvPr id="13" name="Isosceles Triangle 12"/>
            <p:cNvSpPr/>
            <p:nvPr/>
          </p:nvSpPr>
          <p:spPr>
            <a:xfrm>
              <a:off x="1812" y="3030"/>
              <a:ext cx="1247" cy="1088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398" y="3030"/>
              <a:ext cx="1247" cy="1088"/>
            </a:xfrm>
            <a:prstGeom prst="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4871" y="3030"/>
              <a:ext cx="1247" cy="1088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6344" y="3030"/>
              <a:ext cx="1247" cy="1088"/>
            </a:xfrm>
            <a:prstGeom prst="triangl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817" y="3030"/>
              <a:ext cx="1247" cy="1088"/>
            </a:xfrm>
            <a:prstGeom prst="triangl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9290" y="3030"/>
              <a:ext cx="1247" cy="1088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10763" y="3030"/>
              <a:ext cx="1247" cy="1088"/>
            </a:xfrm>
            <a:prstGeom prst="triangl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2034" y="3425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60</a:t>
              </a:r>
            </a:p>
          </p:txBody>
        </p:sp>
        <p:sp>
          <p:nvSpPr>
            <p:cNvPr id="44" name="Text Box 43"/>
            <p:cNvSpPr txBox="1"/>
            <p:nvPr/>
          </p:nvSpPr>
          <p:spPr>
            <a:xfrm>
              <a:off x="3620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62</a:t>
              </a:r>
            </a:p>
          </p:txBody>
        </p:sp>
        <p:sp>
          <p:nvSpPr>
            <p:cNvPr id="45" name="Text Box 44"/>
            <p:cNvSpPr txBox="1"/>
            <p:nvPr/>
          </p:nvSpPr>
          <p:spPr>
            <a:xfrm>
              <a:off x="8039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68</a:t>
              </a:r>
            </a:p>
          </p:txBody>
        </p:sp>
        <p:sp>
          <p:nvSpPr>
            <p:cNvPr id="46" name="Text Box 45"/>
            <p:cNvSpPr txBox="1"/>
            <p:nvPr/>
          </p:nvSpPr>
          <p:spPr>
            <a:xfrm>
              <a:off x="5093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7" name="Text Box 46"/>
            <p:cNvSpPr txBox="1"/>
            <p:nvPr/>
          </p:nvSpPr>
          <p:spPr>
            <a:xfrm>
              <a:off x="6566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8" name="Text Box 47"/>
            <p:cNvSpPr txBox="1"/>
            <p:nvPr/>
          </p:nvSpPr>
          <p:spPr>
            <a:xfrm>
              <a:off x="9512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515" y="3359"/>
              <a:ext cx="836" cy="725"/>
              <a:chOff x="9520" y="3414"/>
              <a:chExt cx="836" cy="72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594" y="3414"/>
                <a:ext cx="648" cy="680"/>
              </a:xfrm>
              <a:prstGeom prst="ellipse">
                <a:avLst/>
              </a:prstGeom>
              <a:solidFill>
                <a:srgbClr val="0070C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53" name="Text Box 52"/>
              <p:cNvSpPr txBox="1"/>
              <p:nvPr/>
            </p:nvSpPr>
            <p:spPr>
              <a:xfrm>
                <a:off x="9520" y="3414"/>
                <a:ext cx="836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70</a:t>
                </a:r>
              </a:p>
            </p:txBody>
          </p:sp>
        </p:grpSp>
        <p:sp>
          <p:nvSpPr>
            <p:cNvPr id="56" name="Text Box 55"/>
            <p:cNvSpPr txBox="1"/>
            <p:nvPr/>
          </p:nvSpPr>
          <p:spPr>
            <a:xfrm>
              <a:off x="11029" y="3392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1002" y="3359"/>
              <a:ext cx="888" cy="748"/>
              <a:chOff x="10985" y="3370"/>
              <a:chExt cx="888" cy="748"/>
            </a:xfrm>
          </p:grpSpPr>
          <p:sp>
            <p:nvSpPr>
              <p:cNvPr id="49" name="Text Box 48"/>
              <p:cNvSpPr txBox="1"/>
              <p:nvPr/>
            </p:nvSpPr>
            <p:spPr>
              <a:xfrm>
                <a:off x="10985" y="3370"/>
                <a:ext cx="80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B0F0"/>
                    </a:solidFill>
                  </a:rPr>
                  <a:t>?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056" y="3438"/>
                <a:ext cx="648" cy="680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35" name="Text Box 34"/>
              <p:cNvSpPr txBox="1"/>
              <p:nvPr/>
            </p:nvSpPr>
            <p:spPr>
              <a:xfrm>
                <a:off x="11020" y="3370"/>
                <a:ext cx="853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72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6594" y="3370"/>
              <a:ext cx="775" cy="725"/>
              <a:chOff x="6594" y="3370"/>
              <a:chExt cx="775" cy="725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633" y="3415"/>
                <a:ext cx="648" cy="680"/>
              </a:xfrm>
              <a:prstGeom prst="ellipse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57" name="Text Box 56"/>
              <p:cNvSpPr txBox="1"/>
              <p:nvPr/>
            </p:nvSpPr>
            <p:spPr>
              <a:xfrm>
                <a:off x="6594" y="3370"/>
                <a:ext cx="775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tx1"/>
                    </a:solidFill>
                  </a:rPr>
                  <a:t>66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121" y="3393"/>
              <a:ext cx="774" cy="724"/>
              <a:chOff x="5121" y="3393"/>
              <a:chExt cx="774" cy="72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174" y="3414"/>
                <a:ext cx="648" cy="680"/>
              </a:xfrm>
              <a:prstGeom prst="ellipse">
                <a:avLst/>
              </a:prstGeom>
              <a:solidFill>
                <a:srgbClr val="FFFF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58" name="Text Box 57"/>
              <p:cNvSpPr txBox="1"/>
              <p:nvPr/>
            </p:nvSpPr>
            <p:spPr>
              <a:xfrm>
                <a:off x="5121" y="3393"/>
                <a:ext cx="775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tx1"/>
                    </a:solidFill>
                  </a:rPr>
                  <a:t>64</a:t>
                </a: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899795" y="2860040"/>
            <a:ext cx="6407785" cy="647700"/>
            <a:chOff x="1869" y="4504"/>
            <a:chExt cx="10091" cy="1020"/>
          </a:xfrm>
        </p:grpSpPr>
        <p:sp>
          <p:nvSpPr>
            <p:cNvPr id="20" name="Rectangles 19"/>
            <p:cNvSpPr/>
            <p:nvPr/>
          </p:nvSpPr>
          <p:spPr>
            <a:xfrm>
              <a:off x="1869" y="4504"/>
              <a:ext cx="1134" cy="102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43</a:t>
              </a:r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3456" y="4504"/>
              <a:ext cx="1134" cy="102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48</a:t>
              </a:r>
            </a:p>
          </p:txBody>
        </p:sp>
        <p:sp>
          <p:nvSpPr>
            <p:cNvPr id="23" name="Rectangles 22"/>
            <p:cNvSpPr/>
            <p:nvPr/>
          </p:nvSpPr>
          <p:spPr>
            <a:xfrm>
              <a:off x="4930" y="4504"/>
              <a:ext cx="1134" cy="102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53</a:t>
              </a:r>
            </a:p>
          </p:txBody>
        </p:sp>
        <p:sp>
          <p:nvSpPr>
            <p:cNvPr id="24" name="Rectangles 23"/>
            <p:cNvSpPr/>
            <p:nvPr/>
          </p:nvSpPr>
          <p:spPr>
            <a:xfrm>
              <a:off x="6404" y="4504"/>
              <a:ext cx="1134" cy="102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58</a:t>
              </a:r>
            </a:p>
          </p:txBody>
        </p:sp>
        <p:sp>
          <p:nvSpPr>
            <p:cNvPr id="25" name="Rectangles 24"/>
            <p:cNvSpPr/>
            <p:nvPr/>
          </p:nvSpPr>
          <p:spPr>
            <a:xfrm>
              <a:off x="7878" y="4504"/>
              <a:ext cx="1134" cy="1020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9352" y="4504"/>
              <a:ext cx="1134" cy="102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27" name="Rectangles 26"/>
            <p:cNvSpPr/>
            <p:nvPr/>
          </p:nvSpPr>
          <p:spPr>
            <a:xfrm>
              <a:off x="10826" y="4504"/>
              <a:ext cx="1134" cy="1020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64" name="Text Box 63"/>
            <p:cNvSpPr txBox="1"/>
            <p:nvPr/>
          </p:nvSpPr>
          <p:spPr>
            <a:xfrm>
              <a:off x="8026" y="4627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63</a:t>
              </a:r>
            </a:p>
          </p:txBody>
        </p:sp>
        <p:sp>
          <p:nvSpPr>
            <p:cNvPr id="65" name="Text Box 64"/>
            <p:cNvSpPr txBox="1"/>
            <p:nvPr/>
          </p:nvSpPr>
          <p:spPr>
            <a:xfrm>
              <a:off x="9515" y="4627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68</a:t>
              </a:r>
            </a:p>
          </p:txBody>
        </p:sp>
        <p:sp>
          <p:nvSpPr>
            <p:cNvPr id="66" name="Text Box 65"/>
            <p:cNvSpPr txBox="1"/>
            <p:nvPr/>
          </p:nvSpPr>
          <p:spPr>
            <a:xfrm>
              <a:off x="10985" y="4627"/>
              <a:ext cx="816" cy="774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73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99160" y="3695065"/>
            <a:ext cx="6411595" cy="1146810"/>
            <a:chOff x="1868" y="5819"/>
            <a:chExt cx="10097" cy="1806"/>
          </a:xfrm>
        </p:grpSpPr>
        <p:sp>
          <p:nvSpPr>
            <p:cNvPr id="21" name="Rectangles 20"/>
            <p:cNvSpPr/>
            <p:nvPr/>
          </p:nvSpPr>
          <p:spPr>
            <a:xfrm>
              <a:off x="1868" y="5819"/>
              <a:ext cx="1134" cy="1806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3456" y="5819"/>
              <a:ext cx="1134" cy="1806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8" name="Rectangles 37"/>
            <p:cNvSpPr/>
            <p:nvPr/>
          </p:nvSpPr>
          <p:spPr>
            <a:xfrm>
              <a:off x="4931" y="5819"/>
              <a:ext cx="1134" cy="180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27</a:t>
              </a:r>
            </a:p>
          </p:txBody>
        </p:sp>
        <p:sp>
          <p:nvSpPr>
            <p:cNvPr id="39" name="Rectangles 38"/>
            <p:cNvSpPr/>
            <p:nvPr/>
          </p:nvSpPr>
          <p:spPr>
            <a:xfrm>
              <a:off x="6406" y="5819"/>
              <a:ext cx="1134" cy="180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7881" y="5819"/>
              <a:ext cx="1134" cy="1806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1" name="Rectangles 40"/>
            <p:cNvSpPr/>
            <p:nvPr/>
          </p:nvSpPr>
          <p:spPr>
            <a:xfrm>
              <a:off x="9356" y="5819"/>
              <a:ext cx="1134" cy="180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42" name="Rectangles 41"/>
            <p:cNvSpPr/>
            <p:nvPr/>
          </p:nvSpPr>
          <p:spPr>
            <a:xfrm>
              <a:off x="10831" y="5819"/>
              <a:ext cx="1134" cy="1806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67</a:t>
              </a:r>
            </a:p>
          </p:txBody>
        </p:sp>
        <p:sp>
          <p:nvSpPr>
            <p:cNvPr id="67" name="Text Box 66"/>
            <p:cNvSpPr txBox="1"/>
            <p:nvPr/>
          </p:nvSpPr>
          <p:spPr>
            <a:xfrm>
              <a:off x="8031" y="6318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47</a:t>
              </a: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9520" y="6318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57</a:t>
              </a:r>
            </a:p>
          </p:txBody>
        </p:sp>
        <p:sp>
          <p:nvSpPr>
            <p:cNvPr id="69" name="Text Box 68"/>
            <p:cNvSpPr txBox="1"/>
            <p:nvPr/>
          </p:nvSpPr>
          <p:spPr>
            <a:xfrm>
              <a:off x="6520" y="6335"/>
              <a:ext cx="816" cy="77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37</a:t>
              </a:r>
            </a:p>
          </p:txBody>
        </p:sp>
      </p:grpSp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1853" t="12210" r="31853" b="19198"/>
          <a:stretch>
            <a:fillRect/>
          </a:stretch>
        </p:blipFill>
        <p:spPr>
          <a:xfrm>
            <a:off x="7399020" y="1231265"/>
            <a:ext cx="1553210" cy="3272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Picture 60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935" y="-61595"/>
            <a:ext cx="1390015" cy="9874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559259 " pathEditMode="relative" ptsTypes="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488889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17284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1" y="220345"/>
            <a:ext cx="6607174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Hình cuối cùng có bao nhiêu con kiến?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84530" y="1182370"/>
            <a:ext cx="6330950" cy="3152140"/>
            <a:chOff x="1078" y="1862"/>
            <a:chExt cx="9970" cy="49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rcRect l="4391" t="5985" r="6160" b="62628"/>
            <a:stretch>
              <a:fillRect/>
            </a:stretch>
          </p:blipFill>
          <p:spPr>
            <a:xfrm>
              <a:off x="1078" y="1895"/>
              <a:ext cx="2592" cy="1970"/>
            </a:xfrm>
            <a:prstGeom prst="round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l="4391" t="50586" r="6160" b="18091"/>
            <a:stretch>
              <a:fillRect/>
            </a:stretch>
          </p:blipFill>
          <p:spPr>
            <a:xfrm>
              <a:off x="1078" y="4832"/>
              <a:ext cx="2592" cy="1966"/>
            </a:xfrm>
            <a:prstGeom prst="round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4498" t="5776" r="6729" b="62599"/>
            <a:stretch>
              <a:fillRect/>
            </a:stretch>
          </p:blipFill>
          <p:spPr>
            <a:xfrm>
              <a:off x="4780" y="1895"/>
              <a:ext cx="2592" cy="1999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4498" t="50440" r="6729" b="18038"/>
            <a:stretch>
              <a:fillRect/>
            </a:stretch>
          </p:blipFill>
          <p:spPr>
            <a:xfrm>
              <a:off x="4828" y="4832"/>
              <a:ext cx="2592" cy="1994"/>
            </a:xfrm>
            <a:prstGeom prst="round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l="5520" t="5776" r="5147" b="62354"/>
            <a:stretch>
              <a:fillRect/>
            </a:stretch>
          </p:blipFill>
          <p:spPr>
            <a:xfrm>
              <a:off x="8448" y="1862"/>
              <a:ext cx="2592" cy="2003"/>
            </a:xfrm>
            <a:prstGeom prst="round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rcRect l="5520" t="50825" r="5147" b="17771"/>
            <a:stretch>
              <a:fillRect/>
            </a:stretch>
          </p:blipFill>
          <p:spPr>
            <a:xfrm>
              <a:off x="8456" y="4843"/>
              <a:ext cx="2592" cy="1973"/>
            </a:xfrm>
            <a:prstGeom prst="roundRect">
              <a:avLst>
                <a:gd name="adj" fmla="val 11190"/>
              </a:avLst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3828" y="2688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530" y="2710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flipH="1">
              <a:off x="7541" y="5637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3852" y="5637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200000" flipH="1" flipV="1">
              <a:off x="9355" y="4163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6732238" y="3558243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sp>
        <p:nvSpPr>
          <p:cNvPr id="16" name="Donut 15"/>
          <p:cNvSpPr/>
          <p:nvPr/>
        </p:nvSpPr>
        <p:spPr>
          <a:xfrm>
            <a:off x="539750" y="2787650"/>
            <a:ext cx="2016125" cy="1800225"/>
          </a:xfrm>
          <a:prstGeom prst="donut">
            <a:avLst>
              <a:gd name="adj" fmla="val 4303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750" b="20714"/>
          <a:stretch>
            <a:fillRect/>
          </a:stretch>
        </p:blipFill>
        <p:spPr>
          <a:xfrm rot="1620000">
            <a:off x="2016760" y="2331720"/>
            <a:ext cx="1018540" cy="726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7044690" y="1706880"/>
            <a:ext cx="1912620" cy="1583690"/>
            <a:chOff x="11094" y="2688"/>
            <a:chExt cx="3012" cy="2494"/>
          </a:xfrm>
        </p:grpSpPr>
        <p:sp>
          <p:nvSpPr>
            <p:cNvPr id="17" name="Oval Callout 16"/>
            <p:cNvSpPr/>
            <p:nvPr/>
          </p:nvSpPr>
          <p:spPr>
            <a:xfrm>
              <a:off x="11094" y="2688"/>
              <a:ext cx="3013" cy="2495"/>
            </a:xfrm>
            <a:prstGeom prst="wedgeEllipseCallout">
              <a:avLst>
                <a:gd name="adj1" fmla="val -21398"/>
                <a:gd name="adj2" fmla="val 70160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1125" y="3028"/>
              <a:ext cx="294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Xác định </a:t>
              </a:r>
            </a:p>
            <a:p>
              <a:pPr algn="ctr"/>
              <a:r>
                <a:rPr lang="en-US" sz="2800" b="1"/>
                <a:t>yêu cầu đề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1" y="220345"/>
            <a:ext cx="6607174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Hình cuối cùng có bao nhiêu con kiến?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391" t="5985" r="6160" b="62628"/>
          <a:stretch>
            <a:fillRect/>
          </a:stretch>
        </p:blipFill>
        <p:spPr>
          <a:xfrm>
            <a:off x="684530" y="1203325"/>
            <a:ext cx="1645920" cy="1250819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391" t="50586" r="6160" b="18091"/>
          <a:stretch>
            <a:fillRect/>
          </a:stretch>
        </p:blipFill>
        <p:spPr>
          <a:xfrm>
            <a:off x="684530" y="3068320"/>
            <a:ext cx="1645920" cy="12483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498" t="5776" r="6729" b="62599"/>
          <a:stretch>
            <a:fillRect/>
          </a:stretch>
        </p:blipFill>
        <p:spPr>
          <a:xfrm>
            <a:off x="3035300" y="1203325"/>
            <a:ext cx="1645920" cy="126963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498" t="50440" r="6729" b="18038"/>
          <a:stretch>
            <a:fillRect/>
          </a:stretch>
        </p:blipFill>
        <p:spPr>
          <a:xfrm>
            <a:off x="3065780" y="3068320"/>
            <a:ext cx="1645920" cy="126591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0" t="5776" r="5147" b="62354"/>
          <a:stretch>
            <a:fillRect/>
          </a:stretch>
        </p:blipFill>
        <p:spPr>
          <a:xfrm>
            <a:off x="5364480" y="1182370"/>
            <a:ext cx="1645920" cy="127192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520" t="50825" r="5147" b="17771"/>
          <a:stretch>
            <a:fillRect/>
          </a:stretch>
        </p:blipFill>
        <p:spPr>
          <a:xfrm>
            <a:off x="5369560" y="3075305"/>
            <a:ext cx="1645920" cy="1253000"/>
          </a:xfrm>
          <a:prstGeom prst="roundRect">
            <a:avLst>
              <a:gd name="adj" fmla="val 11190"/>
            </a:avLst>
          </a:prstGeom>
        </p:spPr>
      </p:pic>
      <p:sp>
        <p:nvSpPr>
          <p:cNvPr id="8" name="Right Arrow 7"/>
          <p:cNvSpPr/>
          <p:nvPr/>
        </p:nvSpPr>
        <p:spPr>
          <a:xfrm>
            <a:off x="2430780" y="170688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781550" y="172085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4788535" y="35794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2446020" y="35794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 flipV="1">
            <a:off x="5940425" y="264350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/>
          <p:cNvGrpSpPr/>
          <p:nvPr/>
        </p:nvGrpSpPr>
        <p:grpSpPr>
          <a:xfrm>
            <a:off x="6732238" y="3558243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70395" y="2287270"/>
            <a:ext cx="2287270" cy="1003935"/>
            <a:chOff x="10977" y="3602"/>
            <a:chExt cx="3602" cy="1581"/>
          </a:xfrm>
        </p:grpSpPr>
        <p:sp>
          <p:nvSpPr>
            <p:cNvPr id="17" name="Oval Callout 16"/>
            <p:cNvSpPr/>
            <p:nvPr/>
          </p:nvSpPr>
          <p:spPr>
            <a:xfrm>
              <a:off x="11107" y="3602"/>
              <a:ext cx="3204" cy="1581"/>
            </a:xfrm>
            <a:prstGeom prst="wedgeEllipseCallout">
              <a:avLst>
                <a:gd name="adj1" fmla="val -21390"/>
                <a:gd name="adj2" fmla="val 85788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0977" y="3903"/>
              <a:ext cx="36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Cách</a:t>
              </a:r>
              <a:r>
                <a:rPr lang="en-US" sz="3200" b="1" dirty="0"/>
                <a:t> </a:t>
              </a:r>
              <a:r>
                <a:rPr lang="en-US" sz="3200" b="1" dirty="0" err="1"/>
                <a:t>làm</a:t>
              </a:r>
              <a:r>
                <a:rPr lang="en-US" sz="3200" b="1" dirty="0"/>
                <a:t>?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1219835" y="987425"/>
            <a:ext cx="457835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409825" y="118237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21" name="Oval 20"/>
          <p:cNvSpPr/>
          <p:nvPr/>
        </p:nvSpPr>
        <p:spPr>
          <a:xfrm>
            <a:off x="3402965" y="987425"/>
            <a:ext cx="474980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ight Arrow 21"/>
          <p:cNvSpPr/>
          <p:nvPr/>
        </p:nvSpPr>
        <p:spPr>
          <a:xfrm rot="18360000">
            <a:off x="1186180" y="230505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5240000">
            <a:off x="1917065" y="195072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7640000">
            <a:off x="3265805" y="195262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7640000">
            <a:off x="3537585" y="224028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7640000">
            <a:off x="3941445" y="224091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8640000">
            <a:off x="4010025" y="111887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8640000">
            <a:off x="4361815" y="126301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5400000">
            <a:off x="5717540" y="1138555"/>
            <a:ext cx="37401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847715" y="1268730"/>
            <a:ext cx="40132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6061710" y="1155065"/>
            <a:ext cx="40640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6449695" y="1183640"/>
            <a:ext cx="34925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5708015" y="2259330"/>
            <a:ext cx="39814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6200000">
            <a:off x="6079490" y="2216150"/>
            <a:ext cx="36957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6200000">
            <a:off x="6339205" y="2175510"/>
            <a:ext cx="38925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6565265" y="2107565"/>
            <a:ext cx="40703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32905" y="1005205"/>
            <a:ext cx="474980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4766310" y="125793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6300470" y="249809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4781550" y="314769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2446020" y="312991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902960" y="4083685"/>
            <a:ext cx="594360" cy="599440"/>
            <a:chOff x="9296" y="6431"/>
            <a:chExt cx="936" cy="944"/>
          </a:xfrm>
        </p:grpSpPr>
        <p:sp>
          <p:nvSpPr>
            <p:cNvPr id="42" name="Oval 41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92195" y="4156075"/>
            <a:ext cx="594360" cy="600075"/>
            <a:chOff x="9296" y="6431"/>
            <a:chExt cx="936" cy="945"/>
          </a:xfrm>
        </p:grpSpPr>
        <p:sp>
          <p:nvSpPr>
            <p:cNvPr id="46" name="Oval 45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7" name="Text Box 46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0310" y="4186555"/>
            <a:ext cx="594360" cy="600075"/>
            <a:chOff x="9296" y="6431"/>
            <a:chExt cx="936" cy="945"/>
          </a:xfrm>
        </p:grpSpPr>
        <p:sp>
          <p:nvSpPr>
            <p:cNvPr id="49" name="Oval 48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17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1" y="220345"/>
            <a:ext cx="6607174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Hình cuối cùng có bao nhiêu con kiến?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391" t="5985" r="6160" b="62628"/>
          <a:stretch>
            <a:fillRect/>
          </a:stretch>
        </p:blipFill>
        <p:spPr>
          <a:xfrm>
            <a:off x="1331595" y="1059815"/>
            <a:ext cx="1645920" cy="1250819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391" t="50586" r="6160" b="18091"/>
          <a:stretch>
            <a:fillRect/>
          </a:stretch>
        </p:blipFill>
        <p:spPr>
          <a:xfrm>
            <a:off x="1331595" y="2924810"/>
            <a:ext cx="1645920" cy="12483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498" t="5776" r="6729" b="62599"/>
          <a:stretch>
            <a:fillRect/>
          </a:stretch>
        </p:blipFill>
        <p:spPr>
          <a:xfrm>
            <a:off x="3682365" y="1059815"/>
            <a:ext cx="1645920" cy="126963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498" t="50440" r="6729" b="18038"/>
          <a:stretch>
            <a:fillRect/>
          </a:stretch>
        </p:blipFill>
        <p:spPr>
          <a:xfrm>
            <a:off x="3712845" y="2924810"/>
            <a:ext cx="1645920" cy="126591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0" t="5776" r="5147" b="62354"/>
          <a:stretch>
            <a:fillRect/>
          </a:stretch>
        </p:blipFill>
        <p:spPr>
          <a:xfrm>
            <a:off x="6011545" y="1038860"/>
            <a:ext cx="1645920" cy="127192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520" t="50825" r="5147" b="17771"/>
          <a:stretch>
            <a:fillRect/>
          </a:stretch>
        </p:blipFill>
        <p:spPr>
          <a:xfrm>
            <a:off x="6016625" y="2931795"/>
            <a:ext cx="1645920" cy="1253000"/>
          </a:xfrm>
          <a:prstGeom prst="roundRect">
            <a:avLst>
              <a:gd name="adj" fmla="val 11190"/>
            </a:avLst>
          </a:prstGeom>
        </p:spPr>
      </p:pic>
      <p:sp>
        <p:nvSpPr>
          <p:cNvPr id="8" name="Right Arrow 7"/>
          <p:cNvSpPr/>
          <p:nvPr/>
        </p:nvSpPr>
        <p:spPr>
          <a:xfrm>
            <a:off x="3077845" y="156337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28615" y="157734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5435600" y="343598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3093085" y="343598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 flipV="1">
            <a:off x="6587490" y="24999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856105" y="4256405"/>
            <a:ext cx="58934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Hình cuối cùng có </a:t>
            </a:r>
            <a:r>
              <a:rPr lang="en-US" sz="3600" b="1">
                <a:solidFill>
                  <a:srgbClr val="0070C0"/>
                </a:solidFill>
              </a:rPr>
              <a:t>17</a:t>
            </a:r>
            <a:r>
              <a:rPr lang="en-US" sz="3600" b="1"/>
              <a:t> con kiến.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857375" y="3147695"/>
            <a:ext cx="594360" cy="600075"/>
            <a:chOff x="9296" y="6431"/>
            <a:chExt cx="936" cy="945"/>
          </a:xfrm>
        </p:grpSpPr>
        <p:sp>
          <p:nvSpPr>
            <p:cNvPr id="49" name="Oval 48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17</a:t>
              </a:r>
            </a:p>
          </p:txBody>
        </p:sp>
      </p:grpSp>
      <p:pic>
        <p:nvPicPr>
          <p:cNvPr id="104" name="Picture 10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795" y="4050030"/>
            <a:ext cx="904875" cy="851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组合 24"/>
          <p:cNvGrpSpPr/>
          <p:nvPr/>
        </p:nvGrpSpPr>
        <p:grpSpPr>
          <a:xfrm>
            <a:off x="251460" y="411480"/>
            <a:ext cx="847090" cy="768350"/>
            <a:chOff x="5847680" y="1619467"/>
            <a:chExt cx="581207" cy="527780"/>
          </a:xfrm>
        </p:grpSpPr>
        <p:sp>
          <p:nvSpPr>
            <p:cNvPr id="424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25" name="文本框 27"/>
            <p:cNvSpPr txBox="1"/>
            <p:nvPr/>
          </p:nvSpPr>
          <p:spPr>
            <a:xfrm>
              <a:off x="5847680" y="1619467"/>
              <a:ext cx="581207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rPr>
                <a:t>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9840" y="483235"/>
            <a:ext cx="796290" cy="2255520"/>
            <a:chOff x="1303" y="2502"/>
            <a:chExt cx="1254" cy="3552"/>
          </a:xfrm>
        </p:grpSpPr>
        <p:sp>
          <p:nvSpPr>
            <p:cNvPr id="2" name="Rounded Rectangle 1"/>
            <p:cNvSpPr/>
            <p:nvPr/>
          </p:nvSpPr>
          <p:spPr>
            <a:xfrm>
              <a:off x="1303" y="2502"/>
              <a:ext cx="1255" cy="3552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417" y="2576"/>
              <a:ext cx="1020" cy="10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17" y="3766"/>
              <a:ext cx="1020" cy="1020"/>
            </a:xfrm>
            <a:prstGeom prst="ellipse">
              <a:avLst/>
            </a:prstGeom>
            <a:solidFill>
              <a:srgbClr val="FFFE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17" y="4956"/>
              <a:ext cx="1020" cy="10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&lt;</a:t>
              </a:r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2123758" y="1317625"/>
            <a:ext cx="3714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28080" y="725805"/>
            <a:ext cx="2669540" cy="2114550"/>
            <a:chOff x="9808" y="1143"/>
            <a:chExt cx="4204" cy="3330"/>
          </a:xfrm>
        </p:grpSpPr>
        <p:grpSp>
          <p:nvGrpSpPr>
            <p:cNvPr id="4376" name="Google Shape;4376;p45"/>
            <p:cNvGrpSpPr/>
            <p:nvPr/>
          </p:nvGrpSpPr>
          <p:grpSpPr>
            <a:xfrm>
              <a:off x="9808" y="1143"/>
              <a:ext cx="4205" cy="3330"/>
              <a:chOff x="1236578" y="1702997"/>
              <a:chExt cx="1776633" cy="1747500"/>
            </a:xfrm>
          </p:grpSpPr>
          <p:sp>
            <p:nvSpPr>
              <p:cNvPr id="4377" name="Google Shape;4377;p45"/>
              <p:cNvSpPr/>
              <p:nvPr/>
            </p:nvSpPr>
            <p:spPr>
              <a:xfrm rot="5400000">
                <a:off x="1226078" y="1713497"/>
                <a:ext cx="1747500" cy="1726500"/>
              </a:xfrm>
              <a:prstGeom prst="snip1Rect">
                <a:avLst>
                  <a:gd name="adj" fmla="val 1382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2863" dist="57150" dir="846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45"/>
              <p:cNvSpPr/>
              <p:nvPr/>
            </p:nvSpPr>
            <p:spPr>
              <a:xfrm rot="4297763">
                <a:off x="2721766" y="3105389"/>
                <a:ext cx="269773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8368" extrusionOk="0">
                    <a:moveTo>
                      <a:pt x="514" y="5248"/>
                    </a:moveTo>
                    <a:cubicBezTo>
                      <a:pt x="156" y="5081"/>
                      <a:pt x="0" y="4662"/>
                      <a:pt x="156" y="4304"/>
                    </a:cubicBezTo>
                    <a:lnTo>
                      <a:pt x="2116" y="1"/>
                    </a:lnTo>
                    <a:lnTo>
                      <a:pt x="7519" y="836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8575" dist="19050" dir="11040000" algn="bl" rotWithShape="0">
                  <a:srgbClr val="000000">
                    <a:alpha val="1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Text Box 10"/>
            <p:cNvSpPr txBox="1"/>
            <p:nvPr/>
          </p:nvSpPr>
          <p:spPr>
            <a:xfrm>
              <a:off x="9922" y="1442"/>
              <a:ext cx="3811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51  ..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28</a:t>
              </a:r>
            </a:p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75  ..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57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54095" y="3004185"/>
            <a:ext cx="4512945" cy="1861820"/>
            <a:chOff x="5710" y="4617"/>
            <a:chExt cx="7107" cy="2932"/>
          </a:xfrm>
        </p:grpSpPr>
        <p:grpSp>
          <p:nvGrpSpPr>
            <p:cNvPr id="13" name="Group 12"/>
            <p:cNvGrpSpPr/>
            <p:nvPr/>
          </p:nvGrpSpPr>
          <p:grpSpPr>
            <a:xfrm>
              <a:off x="5710" y="4617"/>
              <a:ext cx="7107" cy="2932"/>
              <a:chOff x="5598" y="4833"/>
              <a:chExt cx="7107" cy="2932"/>
            </a:xfrm>
          </p:grpSpPr>
          <p:sp>
            <p:nvSpPr>
              <p:cNvPr id="7" name="Google Shape;3638;p39"/>
              <p:cNvSpPr/>
              <p:nvPr/>
            </p:nvSpPr>
            <p:spPr>
              <a:xfrm rot="5400000">
                <a:off x="7685" y="2745"/>
                <a:ext cx="2932" cy="7107"/>
              </a:xfrm>
              <a:prstGeom prst="snip1Rect">
                <a:avLst>
                  <a:gd name="adj" fmla="val 3272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2863" dist="57150" dir="846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39;p39"/>
              <p:cNvSpPr/>
              <p:nvPr/>
            </p:nvSpPr>
            <p:spPr>
              <a:xfrm rot="4385294">
                <a:off x="11742" y="6667"/>
                <a:ext cx="820" cy="1094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8368" extrusionOk="0">
                    <a:moveTo>
                      <a:pt x="514" y="5248"/>
                    </a:moveTo>
                    <a:cubicBezTo>
                      <a:pt x="156" y="5081"/>
                      <a:pt x="0" y="4662"/>
                      <a:pt x="156" y="4304"/>
                    </a:cubicBezTo>
                    <a:lnTo>
                      <a:pt x="2116" y="1"/>
                    </a:lnTo>
                    <a:lnTo>
                      <a:pt x="7519" y="83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47625" dir="9840000" algn="bl" rotWithShape="0">
                  <a:srgbClr val="000000">
                    <a:alpha val="1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Text Box 11"/>
            <p:cNvSpPr txBox="1"/>
            <p:nvPr/>
          </p:nvSpPr>
          <p:spPr>
            <a:xfrm>
              <a:off x="6179" y="4730"/>
              <a:ext cx="5693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70 + 4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74</a:t>
              </a:r>
            </a:p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9 + 5  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5 + 9</a:t>
              </a:r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192373" y="3520143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47495" y="2859405"/>
            <a:ext cx="2016125" cy="1271905"/>
            <a:chOff x="11094" y="3180"/>
            <a:chExt cx="3175" cy="2003"/>
          </a:xfrm>
        </p:grpSpPr>
        <p:sp>
          <p:nvSpPr>
            <p:cNvPr id="6" name="Oval Callout 5"/>
            <p:cNvSpPr/>
            <p:nvPr/>
          </p:nvSpPr>
          <p:spPr>
            <a:xfrm>
              <a:off x="11094" y="3180"/>
              <a:ext cx="3175" cy="2003"/>
            </a:xfrm>
            <a:prstGeom prst="wedgeEllipseCallout">
              <a:avLst>
                <a:gd name="adj1" fmla="val -43328"/>
                <a:gd name="adj2" fmla="val 51415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1211" y="3369"/>
              <a:ext cx="294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Xác định </a:t>
              </a:r>
            </a:p>
            <a:p>
              <a:pPr algn="ctr"/>
              <a:r>
                <a:rPr lang="en-US" sz="2800" b="1"/>
                <a:t>yêu cầu đề</a:t>
              </a:r>
            </a:p>
          </p:txBody>
        </p:sp>
      </p:grpSp>
      <p:sp>
        <p:nvSpPr>
          <p:cNvPr id="14" name="Text Box 13"/>
          <p:cNvSpPr txBox="1"/>
          <p:nvPr/>
        </p:nvSpPr>
        <p:spPr>
          <a:xfrm>
            <a:off x="192405" y="2941320"/>
            <a:ext cx="3050540" cy="578840"/>
          </a:xfrm>
          <a:prstGeom prst="wedgeRoundRectCallout">
            <a:avLst>
              <a:gd name="adj1" fmla="val -20024"/>
              <a:gd name="adj2" fmla="val 87781"/>
              <a:gd name="adj3" fmla="val 16667"/>
            </a:avLst>
          </a:prstGeom>
          <a:solidFill>
            <a:srgbClr val="FFFE95"/>
          </a:solidFill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So sánh - Điền dấu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92375" y="454025"/>
            <a:ext cx="3512185" cy="2385060"/>
            <a:chOff x="3648" y="716"/>
            <a:chExt cx="5531" cy="3756"/>
          </a:xfrm>
        </p:grpSpPr>
        <p:grpSp>
          <p:nvGrpSpPr>
            <p:cNvPr id="20" name="Group 19"/>
            <p:cNvGrpSpPr/>
            <p:nvPr/>
          </p:nvGrpSpPr>
          <p:grpSpPr>
            <a:xfrm>
              <a:off x="3648" y="716"/>
              <a:ext cx="5377" cy="3757"/>
              <a:chOff x="3648" y="716"/>
              <a:chExt cx="5377" cy="375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159" y="1103"/>
                <a:ext cx="4866" cy="3370"/>
                <a:chOff x="4159" y="1103"/>
                <a:chExt cx="4866" cy="3370"/>
              </a:xfrm>
            </p:grpSpPr>
            <p:sp>
              <p:nvSpPr>
                <p:cNvPr id="3638" name="Google Shape;3638;p39"/>
                <p:cNvSpPr/>
                <p:nvPr/>
              </p:nvSpPr>
              <p:spPr>
                <a:xfrm rot="5400000">
                  <a:off x="4907" y="355"/>
                  <a:ext cx="3370" cy="4866"/>
                </a:xfrm>
                <a:prstGeom prst="snip1Rect">
                  <a:avLst>
                    <a:gd name="adj" fmla="val 32727"/>
                  </a:avLst>
                </a:prstGeom>
                <a:solidFill>
                  <a:schemeClr val="lt2"/>
                </a:solidFill>
                <a:ln>
                  <a:noFill/>
                </a:ln>
                <a:effectLst>
                  <a:outerShdw blurRad="42863" dist="57150" dir="8460000" algn="bl" rotWithShape="0">
                    <a:srgbClr val="000000">
                      <a:alpha val="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Text Box 9"/>
                <p:cNvSpPr txBox="1"/>
                <p:nvPr/>
              </p:nvSpPr>
              <p:spPr>
                <a:xfrm>
                  <a:off x="4479" y="1442"/>
                  <a:ext cx="3811" cy="24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4000">
                      <a:solidFill>
                        <a:schemeClr val="tx1"/>
                      </a:solidFill>
                    </a:rPr>
                    <a:t>34  ..</a:t>
                  </a:r>
                  <a:r>
                    <a:rPr lang="en-US" sz="4000">
                      <a:solidFill>
                        <a:srgbClr val="00B0F0"/>
                      </a:solidFill>
                    </a:rPr>
                    <a:t>?</a:t>
                  </a:r>
                  <a:r>
                    <a:rPr lang="en-US" sz="4000">
                      <a:solidFill>
                        <a:schemeClr val="tx1"/>
                      </a:solidFill>
                    </a:rPr>
                    <a:t>..  30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4000">
                      <a:solidFill>
                        <a:schemeClr val="tx1"/>
                      </a:solidFill>
                    </a:rPr>
                    <a:t>  9  ..</a:t>
                  </a:r>
                  <a:r>
                    <a:rPr lang="en-US" sz="4000">
                      <a:solidFill>
                        <a:srgbClr val="00B0F0"/>
                      </a:solidFill>
                    </a:rPr>
                    <a:t>?</a:t>
                  </a:r>
                  <a:r>
                    <a:rPr lang="en-US" sz="4000">
                      <a:solidFill>
                        <a:schemeClr val="tx1"/>
                      </a:solidFill>
                    </a:rPr>
                    <a:t>..  22</a:t>
                  </a:r>
                </a:p>
              </p:txBody>
            </p:sp>
          </p:grpSp>
          <p:sp>
            <p:nvSpPr>
              <p:cNvPr id="3640" name="Google Shape;3640;p39"/>
              <p:cNvSpPr/>
              <p:nvPr/>
            </p:nvSpPr>
            <p:spPr>
              <a:xfrm rot="418263">
                <a:off x="3648" y="716"/>
                <a:ext cx="1395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3639;p39"/>
            <p:cNvSpPr/>
            <p:nvPr/>
          </p:nvSpPr>
          <p:spPr>
            <a:xfrm rot="4085294">
              <a:off x="8116" y="3165"/>
              <a:ext cx="820" cy="1307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47625" dir="984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6" name="Google Shape;4376;p45"/>
          <p:cNvGrpSpPr/>
          <p:nvPr/>
        </p:nvGrpSpPr>
        <p:grpSpPr>
          <a:xfrm>
            <a:off x="6228080" y="725805"/>
            <a:ext cx="2670059" cy="2114550"/>
            <a:chOff x="1236578" y="1702997"/>
            <a:chExt cx="1776633" cy="1747500"/>
          </a:xfrm>
        </p:grpSpPr>
        <p:sp>
          <p:nvSpPr>
            <p:cNvPr id="4377" name="Google Shape;4377;p45"/>
            <p:cNvSpPr/>
            <p:nvPr/>
          </p:nvSpPr>
          <p:spPr>
            <a:xfrm rot="5400000">
              <a:off x="1226078" y="1713497"/>
              <a:ext cx="1747500" cy="1726500"/>
            </a:xfrm>
            <a:prstGeom prst="snip1Rect">
              <a:avLst>
                <a:gd name="adj" fmla="val 1382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2863" dist="57150" dir="846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45"/>
            <p:cNvSpPr/>
            <p:nvPr/>
          </p:nvSpPr>
          <p:spPr>
            <a:xfrm rot="4297763">
              <a:off x="2721766" y="3105389"/>
              <a:ext cx="269773" cy="313116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28575" dist="19050" dir="1104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8" name="Google Shape;3638;p39"/>
          <p:cNvSpPr/>
          <p:nvPr/>
        </p:nvSpPr>
        <p:spPr>
          <a:xfrm rot="5400000">
            <a:off x="3115945" y="225425"/>
            <a:ext cx="2139950" cy="3089910"/>
          </a:xfrm>
          <a:prstGeom prst="snip1Rect">
            <a:avLst>
              <a:gd name="adj" fmla="val 32727"/>
            </a:avLst>
          </a:prstGeom>
          <a:solidFill>
            <a:schemeClr val="lt2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Box 9"/>
          <p:cNvSpPr txBox="1"/>
          <p:nvPr/>
        </p:nvSpPr>
        <p:spPr>
          <a:xfrm>
            <a:off x="2843848" y="915670"/>
            <a:ext cx="2419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34  ..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30</a:t>
            </a:r>
          </a:p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  9  ..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22</a:t>
            </a:r>
          </a:p>
        </p:txBody>
      </p:sp>
      <p:sp>
        <p:nvSpPr>
          <p:cNvPr id="3639" name="Google Shape;3639;p39"/>
          <p:cNvSpPr/>
          <p:nvPr/>
        </p:nvSpPr>
        <p:spPr>
          <a:xfrm rot="4385294">
            <a:off x="5043170" y="2021840"/>
            <a:ext cx="598170" cy="825500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0" name="Google Shape;3640;p39"/>
          <p:cNvSpPr/>
          <p:nvPr/>
        </p:nvSpPr>
        <p:spPr>
          <a:xfrm rot="418263">
            <a:off x="2316480" y="454660"/>
            <a:ext cx="885825" cy="7391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组合 24"/>
          <p:cNvGrpSpPr/>
          <p:nvPr/>
        </p:nvGrpSpPr>
        <p:grpSpPr>
          <a:xfrm>
            <a:off x="251460" y="411480"/>
            <a:ext cx="847090" cy="768350"/>
            <a:chOff x="5847680" y="1619467"/>
            <a:chExt cx="581207" cy="527780"/>
          </a:xfrm>
        </p:grpSpPr>
        <p:sp>
          <p:nvSpPr>
            <p:cNvPr id="424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25" name="文本框 27"/>
            <p:cNvSpPr txBox="1"/>
            <p:nvPr/>
          </p:nvSpPr>
          <p:spPr>
            <a:xfrm>
              <a:off x="5847680" y="1619467"/>
              <a:ext cx="581207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rPr>
                <a:t>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9840" y="483235"/>
            <a:ext cx="796290" cy="2255520"/>
            <a:chOff x="1303" y="2502"/>
            <a:chExt cx="1254" cy="3552"/>
          </a:xfrm>
        </p:grpSpPr>
        <p:sp>
          <p:nvSpPr>
            <p:cNvPr id="2" name="Rounded Rectangle 1"/>
            <p:cNvSpPr/>
            <p:nvPr/>
          </p:nvSpPr>
          <p:spPr>
            <a:xfrm>
              <a:off x="1303" y="2502"/>
              <a:ext cx="1255" cy="3552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417" y="2576"/>
              <a:ext cx="1020" cy="10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17" y="3766"/>
              <a:ext cx="1020" cy="1020"/>
            </a:xfrm>
            <a:prstGeom prst="ellipse">
              <a:avLst/>
            </a:prstGeom>
            <a:solidFill>
              <a:srgbClr val="FFFE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17" y="4956"/>
              <a:ext cx="1020" cy="10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&lt;</a:t>
              </a:r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2123758" y="1317625"/>
            <a:ext cx="3714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0153" y="915670"/>
            <a:ext cx="2419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51  ..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28</a:t>
            </a:r>
          </a:p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75  ..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57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660140" y="1563370"/>
            <a:ext cx="838835" cy="101473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54095" y="3004185"/>
            <a:ext cx="4512945" cy="1861820"/>
            <a:chOff x="5710" y="4617"/>
            <a:chExt cx="7107" cy="2932"/>
          </a:xfrm>
        </p:grpSpPr>
        <p:grpSp>
          <p:nvGrpSpPr>
            <p:cNvPr id="13" name="Group 12"/>
            <p:cNvGrpSpPr/>
            <p:nvPr/>
          </p:nvGrpSpPr>
          <p:grpSpPr>
            <a:xfrm>
              <a:off x="5710" y="4617"/>
              <a:ext cx="7107" cy="2932"/>
              <a:chOff x="5598" y="4833"/>
              <a:chExt cx="7107" cy="2932"/>
            </a:xfrm>
          </p:grpSpPr>
          <p:sp>
            <p:nvSpPr>
              <p:cNvPr id="7" name="Google Shape;3638;p39"/>
              <p:cNvSpPr/>
              <p:nvPr/>
            </p:nvSpPr>
            <p:spPr>
              <a:xfrm rot="5400000">
                <a:off x="7685" y="2745"/>
                <a:ext cx="2932" cy="7107"/>
              </a:xfrm>
              <a:prstGeom prst="snip1Rect">
                <a:avLst>
                  <a:gd name="adj" fmla="val 3272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2863" dist="57150" dir="846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39;p39"/>
              <p:cNvSpPr/>
              <p:nvPr/>
            </p:nvSpPr>
            <p:spPr>
              <a:xfrm rot="4385294">
                <a:off x="11742" y="6667"/>
                <a:ext cx="820" cy="1094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8368" extrusionOk="0">
                    <a:moveTo>
                      <a:pt x="514" y="5248"/>
                    </a:moveTo>
                    <a:cubicBezTo>
                      <a:pt x="156" y="5081"/>
                      <a:pt x="0" y="4662"/>
                      <a:pt x="156" y="4304"/>
                    </a:cubicBezTo>
                    <a:lnTo>
                      <a:pt x="2116" y="1"/>
                    </a:lnTo>
                    <a:lnTo>
                      <a:pt x="7519" y="83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47625" dir="9840000" algn="bl" rotWithShape="0">
                  <a:srgbClr val="000000">
                    <a:alpha val="1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Text Box 11"/>
            <p:cNvSpPr txBox="1"/>
            <p:nvPr/>
          </p:nvSpPr>
          <p:spPr>
            <a:xfrm>
              <a:off x="6179" y="4730"/>
              <a:ext cx="5693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70 + 4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74</a:t>
              </a:r>
            </a:p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9 + 5  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5 + 9</a:t>
              </a:r>
            </a:p>
          </p:txBody>
        </p:sp>
      </p:grpSp>
      <p:sp>
        <p:nvSpPr>
          <p:cNvPr id="16" name="Text Box 15"/>
          <p:cNvSpPr txBox="1"/>
          <p:nvPr/>
        </p:nvSpPr>
        <p:spPr>
          <a:xfrm>
            <a:off x="3684270" y="843280"/>
            <a:ext cx="838835" cy="101473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108825" y="771525"/>
            <a:ext cx="838835" cy="1014730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7108825" y="1563370"/>
            <a:ext cx="838835" cy="1014730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363845" y="3075940"/>
            <a:ext cx="838835" cy="1014730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5363845" y="3723640"/>
            <a:ext cx="838835" cy="1014730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4026" y="284480"/>
            <a:ext cx="5766434" cy="706754"/>
            <a:chOff x="255" y="707"/>
            <a:chExt cx="9081" cy="111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8379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</a:t>
              </a:r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Số nào</a:t>
              </a: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lớn nhất</a:t>
              </a:r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, số nào</a:t>
              </a: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bé nhất?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55" y="707"/>
              <a:ext cx="1334" cy="1113"/>
              <a:chOff x="5874693" y="1631244"/>
              <a:chExt cx="581207" cy="48547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3967" y="1661777"/>
                <a:ext cx="442658" cy="42484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74693" y="1631244"/>
                <a:ext cx="581207" cy="485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6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05790" y="1635760"/>
            <a:ext cx="7929880" cy="3372485"/>
            <a:chOff x="1417" y="1669"/>
            <a:chExt cx="11362" cy="47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8034" b="62648"/>
            <a:stretch>
              <a:fillRect/>
            </a:stretch>
          </p:blipFill>
          <p:spPr>
            <a:xfrm>
              <a:off x="1529" y="1669"/>
              <a:ext cx="11250" cy="4706"/>
            </a:xfrm>
            <a:prstGeom prst="rect">
              <a:avLst/>
            </a:prstGeom>
          </p:spPr>
        </p:pic>
        <p:sp>
          <p:nvSpPr>
            <p:cNvPr id="3" name="Rectangles 2"/>
            <p:cNvSpPr/>
            <p:nvPr/>
          </p:nvSpPr>
          <p:spPr>
            <a:xfrm>
              <a:off x="1417" y="2236"/>
              <a:ext cx="6577" cy="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755650" y="1059815"/>
            <a:ext cx="2892425" cy="1272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/>
              <a:t>- Số lớn nhất: 81</a:t>
            </a:r>
          </a:p>
          <a:p>
            <a:pPr>
              <a:lnSpc>
                <a:spcPct val="120000"/>
              </a:lnSpc>
            </a:pPr>
            <a:r>
              <a:rPr lang="en-US" sz="3200"/>
              <a:t>- Số bé nhất: 8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71775" y="2283460"/>
            <a:ext cx="1855470" cy="2504440"/>
            <a:chOff x="4365" y="3596"/>
            <a:chExt cx="2922" cy="3944"/>
          </a:xfrm>
        </p:grpSpPr>
        <p:sp>
          <p:nvSpPr>
            <p:cNvPr id="8" name="Heptagon 7"/>
            <p:cNvSpPr/>
            <p:nvPr/>
          </p:nvSpPr>
          <p:spPr>
            <a:xfrm>
              <a:off x="4365" y="4844"/>
              <a:ext cx="2923" cy="2696"/>
            </a:xfrm>
            <a:prstGeom prst="heptagon">
              <a:avLst/>
            </a:prstGeom>
            <a:noFill/>
            <a:ln w="762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819" y="3596"/>
              <a:ext cx="578" cy="144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851910" y="1203325"/>
            <a:ext cx="2863850" cy="3584575"/>
            <a:chOff x="6066" y="1895"/>
            <a:chExt cx="4510" cy="5645"/>
          </a:xfrm>
        </p:grpSpPr>
        <p:sp>
          <p:nvSpPr>
            <p:cNvPr id="7" name="Heptagon 6"/>
            <p:cNvSpPr/>
            <p:nvPr/>
          </p:nvSpPr>
          <p:spPr>
            <a:xfrm>
              <a:off x="7654" y="4844"/>
              <a:ext cx="2923" cy="2696"/>
            </a:xfrm>
            <a:prstGeom prst="heptagon">
              <a:avLst/>
            </a:prstGeom>
            <a:noFill/>
            <a:ln w="76200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066" y="1895"/>
              <a:ext cx="3047" cy="2995"/>
              <a:chOff x="6066" y="1895"/>
              <a:chExt cx="3047" cy="2995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6123" y="2200"/>
                <a:ext cx="2991" cy="2690"/>
              </a:xfrm>
              <a:custGeom>
                <a:avLst/>
                <a:gdLst>
                  <a:gd name="connisteX0" fmla="*/ 1867535 w 1899513"/>
                  <a:gd name="connsiteY0" fmla="*/ 1708391 h 1708391"/>
                  <a:gd name="connisteX1" fmla="*/ 1657350 w 1899513"/>
                  <a:gd name="connsiteY1" fmla="*/ 220586 h 1708391"/>
                  <a:gd name="connisteX2" fmla="*/ 0 w 1899513"/>
                  <a:gd name="connsiteY2" fmla="*/ 26276 h 170839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1899514" h="1708392">
                    <a:moveTo>
                      <a:pt x="1867535" y="1708392"/>
                    </a:moveTo>
                    <a:cubicBezTo>
                      <a:pt x="1858645" y="1415022"/>
                      <a:pt x="2030730" y="557137"/>
                      <a:pt x="1657350" y="220587"/>
                    </a:cubicBezTo>
                    <a:cubicBezTo>
                      <a:pt x="1283970" y="-115963"/>
                      <a:pt x="327025" y="35167"/>
                      <a:pt x="0" y="26277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6066" y="1895"/>
                <a:ext cx="340" cy="34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066" y="2187"/>
                <a:ext cx="397" cy="335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323850" y="1708150"/>
            <a:ext cx="8671560" cy="3192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/>
              <a:t>Số có </a:t>
            </a:r>
            <a:r>
              <a:rPr lang="en-US" sz="2800" b="1"/>
              <a:t>một chữ số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bé</a:t>
            </a:r>
            <a:r>
              <a:rPr lang="en-US" sz="2800" b="1"/>
              <a:t> </a:t>
            </a:r>
            <a:r>
              <a:rPr lang="en-US" sz="2800"/>
              <a:t>hơn số có </a:t>
            </a:r>
            <a:r>
              <a:rPr lang="en-US" sz="2800" b="1"/>
              <a:t>2 chữ số</a:t>
            </a:r>
            <a:r>
              <a:rPr lang="en-US" sz="2800"/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/>
              <a:t>So sánh các số có hai chữ số: So sánh từ </a:t>
            </a:r>
            <a:r>
              <a:rPr lang="en-US" sz="2800" b="1"/>
              <a:t>trái sang phải</a:t>
            </a:r>
            <a:r>
              <a:rPr lang="en-US" sz="2800"/>
              <a:t>.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/>
              <a:t>      + Số nào có </a:t>
            </a:r>
            <a:r>
              <a:rPr lang="en-US" sz="2800" b="1"/>
              <a:t>số chục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lớn hơn</a:t>
            </a:r>
            <a:r>
              <a:rPr lang="en-US" sz="2800"/>
              <a:t> thì số đó lớn hơn.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/>
              <a:t>      + Nếu </a:t>
            </a:r>
            <a:r>
              <a:rPr lang="en-US" sz="2800" b="1"/>
              <a:t>số chục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bằng nhau</a:t>
            </a:r>
            <a:r>
              <a:rPr lang="en-US" sz="2800"/>
              <a:t>: số nào có </a:t>
            </a:r>
            <a:r>
              <a:rPr lang="en-US" sz="2800" b="1"/>
              <a:t>số đơn vị lớn hơn</a:t>
            </a:r>
            <a:r>
              <a:rPr lang="en-US" sz="2800"/>
              <a:t> 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/>
              <a:t>         thì số đó lớn hơn.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/>
          </a:p>
        </p:txBody>
      </p:sp>
      <p:grpSp>
        <p:nvGrpSpPr>
          <p:cNvPr id="12" name="Group 11"/>
          <p:cNvGrpSpPr/>
          <p:nvPr/>
        </p:nvGrpSpPr>
        <p:grpSpPr>
          <a:xfrm>
            <a:off x="976630" y="-193675"/>
            <a:ext cx="7151370" cy="1860550"/>
            <a:chOff x="1538" y="-305"/>
            <a:chExt cx="11262" cy="2930"/>
          </a:xfrm>
        </p:grpSpPr>
        <p:grpSp>
          <p:nvGrpSpPr>
            <p:cNvPr id="80" name="Group 79"/>
            <p:cNvGrpSpPr/>
            <p:nvPr/>
          </p:nvGrpSpPr>
          <p:grpSpPr>
            <a:xfrm>
              <a:off x="1538" y="-305"/>
              <a:ext cx="11263" cy="2930"/>
              <a:chOff x="3525" y="-281"/>
              <a:chExt cx="11263" cy="2930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525" y="786"/>
                <a:ext cx="11263" cy="186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632" y="786"/>
                <a:ext cx="11009" cy="1761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033968">
                <a:off x="7817" y="-281"/>
                <a:ext cx="2633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pic>
          <p:nvPicPr>
            <p:cNvPr id="10" name="Picture 9" descr="Picture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3" y="329"/>
              <a:ext cx="2304" cy="826"/>
            </a:xfrm>
            <a:prstGeom prst="rect">
              <a:avLst/>
            </a:prstGeom>
          </p:spPr>
        </p:pic>
        <p:pic>
          <p:nvPicPr>
            <p:cNvPr id="11" name="Picture 10" descr="Picture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" y="1326"/>
              <a:ext cx="10867" cy="101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69" y="196851"/>
            <a:ext cx="8477251" cy="645160"/>
            <a:chOff x="229" y="683"/>
            <a:chExt cx="13350" cy="1016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2622" cy="899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>
                  <a:latin typeface="Calibri" panose="020F0502020204030204" charset="0"/>
                  <a:cs typeface="Calibri" panose="020F0502020204030204" charset="0"/>
                </a:rPr>
                <a:t>    Đổi chỗ hai </a:t>
              </a:r>
              <a:r>
                <a:rPr lang="en-US" sz="2600">
                  <a:latin typeface="Calibri" panose="020F0502020204030204" charset="0"/>
                  <a:cs typeface="Calibri" panose="020F0502020204030204" charset="0"/>
                </a:rPr>
                <a:t>chiếc lá để các số được sắp xếp theo thứ tự: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29" y="683"/>
              <a:ext cx="1334" cy="1016"/>
              <a:chOff x="5863364" y="1620776"/>
              <a:chExt cx="581207" cy="443161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8324" y="1661777"/>
                <a:ext cx="411725" cy="402160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63364" y="1620776"/>
                <a:ext cx="581207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7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32423" y="1059815"/>
            <a:ext cx="27133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a) </a:t>
            </a:r>
            <a:r>
              <a:rPr lang="en-US" sz="2800" b="1">
                <a:solidFill>
                  <a:schemeClr val="tx1"/>
                </a:solidFill>
              </a:rPr>
              <a:t>Từ bé đến lớn.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5288" y="2931795"/>
            <a:ext cx="27298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b) </a:t>
            </a:r>
            <a:r>
              <a:rPr lang="en-US" sz="2800" b="1">
                <a:solidFill>
                  <a:schemeClr val="tx1"/>
                </a:solidFill>
              </a:rPr>
              <a:t>Từ lớn đến bé.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778" t="5776" r="11200" b="66103"/>
          <a:stretch>
            <a:fillRect/>
          </a:stretch>
        </p:blipFill>
        <p:spPr>
          <a:xfrm>
            <a:off x="1029335" y="1635760"/>
            <a:ext cx="1280160" cy="1163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BFC">
                  <a:alpha val="100000"/>
                </a:srgbClr>
              </a:clrFrom>
              <a:clrTo>
                <a:srgbClr val="FDFBFC">
                  <a:alpha val="100000"/>
                  <a:alpha val="0"/>
                </a:srgbClr>
              </a:clrTo>
            </a:clrChange>
          </a:blip>
          <a:srcRect l="21778" t="53640" r="11200" b="17044"/>
          <a:stretch>
            <a:fillRect/>
          </a:stretch>
        </p:blipFill>
        <p:spPr>
          <a:xfrm>
            <a:off x="1012825" y="3507740"/>
            <a:ext cx="1280160" cy="1212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796" t="5776" r="8400" b="65176"/>
          <a:stretch>
            <a:fillRect/>
          </a:stretch>
        </p:blipFill>
        <p:spPr>
          <a:xfrm>
            <a:off x="7164705" y="1598930"/>
            <a:ext cx="1280160" cy="1187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796" t="54043" r="8400" b="17356"/>
          <a:stretch>
            <a:fillRect/>
          </a:stretch>
        </p:blipFill>
        <p:spPr>
          <a:xfrm>
            <a:off x="7236460" y="3514090"/>
            <a:ext cx="1280160" cy="1169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160" t="5587" r="12284" b="65517"/>
          <a:stretch>
            <a:fillRect/>
          </a:stretch>
        </p:blipFill>
        <p:spPr>
          <a:xfrm>
            <a:off x="5305425" y="1635760"/>
            <a:ext cx="1280160" cy="1186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160" t="53451" r="12284" b="16958"/>
          <a:stretch>
            <a:fillRect/>
          </a:stretch>
        </p:blipFill>
        <p:spPr>
          <a:xfrm>
            <a:off x="5364480" y="3505835"/>
            <a:ext cx="1280160" cy="1214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02" t="5776" r="18756" b="66142"/>
          <a:stretch>
            <a:fillRect/>
          </a:stretch>
        </p:blipFill>
        <p:spPr>
          <a:xfrm>
            <a:off x="3277235" y="1564005"/>
            <a:ext cx="1280160" cy="1156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02" t="53779" r="18756" b="17106"/>
          <a:stretch>
            <a:fillRect/>
          </a:stretch>
        </p:blipFill>
        <p:spPr>
          <a:xfrm>
            <a:off x="3204210" y="3521710"/>
            <a:ext cx="1280160" cy="11987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7715" y="1498600"/>
            <a:ext cx="1761490" cy="1487805"/>
            <a:chOff x="1209" y="2360"/>
            <a:chExt cx="2774" cy="2343"/>
          </a:xfrm>
        </p:grpSpPr>
        <p:sp>
          <p:nvSpPr>
            <p:cNvPr id="12" name="Oval 11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09" y="4050"/>
              <a:ext cx="2774" cy="653"/>
            </a:xfrm>
            <a:prstGeom prst="roundRect">
              <a:avLst/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bé nhất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46095" y="1459865"/>
            <a:ext cx="1986280" cy="1539875"/>
            <a:chOff x="1198" y="2360"/>
            <a:chExt cx="3128" cy="2425"/>
          </a:xfrm>
        </p:grpSpPr>
        <p:sp>
          <p:nvSpPr>
            <p:cNvPr id="24" name="Oval 23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198" y="4111"/>
              <a:ext cx="3128" cy="6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lớn nhất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75860" y="3401060"/>
            <a:ext cx="1986280" cy="1539875"/>
            <a:chOff x="1198" y="2360"/>
            <a:chExt cx="3128" cy="2425"/>
          </a:xfrm>
        </p:grpSpPr>
        <p:sp>
          <p:nvSpPr>
            <p:cNvPr id="27" name="Oval 26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198" y="4111"/>
              <a:ext cx="3128" cy="6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lớn nhất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54850" y="3453765"/>
            <a:ext cx="1761490" cy="1487805"/>
            <a:chOff x="1209" y="2360"/>
            <a:chExt cx="2774" cy="2343"/>
          </a:xfrm>
        </p:grpSpPr>
        <p:sp>
          <p:nvSpPr>
            <p:cNvPr id="30" name="Oval 29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FE0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09" y="4050"/>
              <a:ext cx="2774" cy="653"/>
            </a:xfrm>
            <a:prstGeom prst="roundRect">
              <a:avLst/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bé nhất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6806 -0.0409877 0.114306 -0.164938 0.185625 -0.204198 C 0.256944 -0.243457 0.300556 -0.234938 0.356597 -0.196049 C 0.412639 -0.15716 0.4475 -0.0467901 0.465972 -0.00975309 " pathEditMode="relative" ptsTypes="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20139 0.0458025 -0.0625 0.190864 -0.131458 0.222222 C -0.200417 0.25358 -0.281111 0.201728 -0.344722 0.156914 C -0.408333 0.112099 -0.432778 0.0287654 -0.449444 -0.00160494 " pathEditMode="relative" ptsTypes="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82639 -0.0306173 0.132292 -0.12321 0.208611 -0.151975 C 0.284931 -0.180741 0.32375 -0.176543 0.381458 -0.143827 C 0.439167 -0.111111 0.4775 -0.0195062 0.497222 0.011358 " pathEditMode="relative" ptsTypes="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08333 0.0351852 -0.0998611 0.145802 -0.17375 0.171605 C -0.247639 0.197407 -0.312361 0.164074 -0.369514 0.129136 C -0.426667 0.0941975 -0.445486 0.0224691 -0.459583 -0.00320988 " pathEditMode="relative" ptsTypes="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320"/>
            <a:ext cx="9236075" cy="51758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cắt lá - Loài kiến thông minh, cắt nhỏ những chiếc lá về tổ để trồng nấ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26220" cy="5143500"/>
          </a:xfrm>
          <a:prstGeom prst="rect">
            <a:avLst/>
          </a:prstGeom>
        </p:spPr>
      </p:pic>
      <p:pic>
        <p:nvPicPr>
          <p:cNvPr id="61" name="Picture 60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935" y="-61595"/>
            <a:ext cx="1390015" cy="9874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24100" y="-372745"/>
            <a:ext cx="4392930" cy="2142490"/>
            <a:chOff x="3700" y="433"/>
            <a:chExt cx="6918" cy="3374"/>
          </a:xfrm>
        </p:grpSpPr>
        <p:grpSp>
          <p:nvGrpSpPr>
            <p:cNvPr id="3" name="Group 2"/>
            <p:cNvGrpSpPr/>
            <p:nvPr/>
          </p:nvGrpSpPr>
          <p:grpSpPr>
            <a:xfrm>
              <a:off x="3700" y="433"/>
              <a:ext cx="6918" cy="3375"/>
              <a:chOff x="3587" y="93"/>
              <a:chExt cx="6918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87" y="93"/>
                <a:ext cx="6918" cy="3375"/>
                <a:chOff x="5801" y="-337"/>
                <a:chExt cx="6918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5801" y="786"/>
                  <a:ext cx="6918" cy="225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/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5940" y="786"/>
                  <a:ext cx="6639" cy="211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/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/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53" y="648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" name="Text Box 3"/>
            <p:cNvSpPr txBox="1"/>
            <p:nvPr/>
          </p:nvSpPr>
          <p:spPr>
            <a:xfrm>
              <a:off x="4226" y="2009"/>
              <a:ext cx="5920" cy="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6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6600" b="1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  <a:latin typeface="Calibri" panose="020F0502020204030204" charset="0"/>
                  <a:cs typeface="Calibri" panose="020F0502020204030204" charset="0"/>
                </a:rPr>
                <a:t>Kiến cắt lá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743260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30" y="555625"/>
            <a:ext cx="5996940" cy="212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261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-32860"/>
          <a:stretch>
            <a:fillRect/>
          </a:stretch>
        </p:blipFill>
        <p:spPr>
          <a:xfrm>
            <a:off x="1475740" y="3723640"/>
            <a:ext cx="5731510" cy="16916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29285" y="165100"/>
            <a:ext cx="6306819" cy="583566"/>
            <a:chOff x="531" y="746"/>
            <a:chExt cx="9932" cy="919"/>
          </a:xfrm>
        </p:grpSpPr>
        <p:sp>
          <p:nvSpPr>
            <p:cNvPr id="4" name="Text Box 3"/>
            <p:cNvSpPr txBox="1"/>
            <p:nvPr/>
          </p:nvSpPr>
          <p:spPr>
            <a:xfrm>
              <a:off x="957" y="794"/>
              <a:ext cx="9506" cy="84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>
                  <a:latin typeface="Calibri" panose="020F0502020204030204" charset="0"/>
                  <a:cs typeface="Calibri" panose="020F0502020204030204" charset="0"/>
                </a:rPr>
                <a:t>    Tìm nhà cho chim</a:t>
              </a:r>
              <a:r>
                <a:rPr lang="en-US" sz="2400">
                  <a:latin typeface="Calibri" panose="020F0502020204030204" charset="0"/>
                  <a:cs typeface="Calibri" panose="020F0502020204030204" charset="0"/>
                </a:rPr>
                <a:t> (mỗi con chim ở một nhà).</a:t>
              </a:r>
            </a:p>
          </p:txBody>
        </p:sp>
        <p:grpSp>
          <p:nvGrpSpPr>
            <p:cNvPr id="5" name="组合 24"/>
            <p:cNvGrpSpPr/>
            <p:nvPr/>
          </p:nvGrpSpPr>
          <p:grpSpPr>
            <a:xfrm>
              <a:off x="531" y="746"/>
              <a:ext cx="899" cy="919"/>
              <a:chOff x="5994943" y="1648255"/>
              <a:chExt cx="391683" cy="400852"/>
            </a:xfrm>
          </p:grpSpPr>
          <p:sp>
            <p:nvSpPr>
              <p:cNvPr id="6" name="椭圆 26"/>
              <p:cNvSpPr/>
              <p:nvPr/>
            </p:nvSpPr>
            <p:spPr>
              <a:xfrm>
                <a:off x="5994943" y="1661777"/>
                <a:ext cx="391683" cy="374244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7" name="文本框 27"/>
              <p:cNvSpPr txBox="1"/>
              <p:nvPr/>
            </p:nvSpPr>
            <p:spPr>
              <a:xfrm>
                <a:off x="6067267" y="1648255"/>
                <a:ext cx="247035" cy="40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8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70205" y="2930525"/>
            <a:ext cx="1912620" cy="1194435"/>
            <a:chOff x="715" y="4878"/>
            <a:chExt cx="3012" cy="1881"/>
          </a:xfrm>
        </p:grpSpPr>
        <p:sp>
          <p:nvSpPr>
            <p:cNvPr id="2" name="Oval Callout 1"/>
            <p:cNvSpPr/>
            <p:nvPr/>
          </p:nvSpPr>
          <p:spPr>
            <a:xfrm>
              <a:off x="715" y="4878"/>
              <a:ext cx="3012" cy="1881"/>
            </a:xfrm>
            <a:prstGeom prst="wedgeEllipseCallout">
              <a:avLst>
                <a:gd name="adj1" fmla="val 35526"/>
                <a:gd name="adj2" fmla="val 49014"/>
              </a:avLst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715" y="5250"/>
              <a:ext cx="3012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/>
                <a:t>Số nhà của tớ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là </a:t>
              </a:r>
              <a:r>
                <a:rPr lang="en-US" sz="2200" b="1"/>
                <a:t>số liền sau</a:t>
              </a:r>
              <a:endParaRPr lang="en-US" sz="2200"/>
            </a:p>
            <a:p>
              <a:pPr algn="ctr">
                <a:lnSpc>
                  <a:spcPct val="80000"/>
                </a:lnSpc>
              </a:pPr>
              <a:r>
                <a:rPr lang="en-US" sz="2200"/>
                <a:t>của </a:t>
              </a:r>
              <a:r>
                <a:rPr lang="en-US" sz="2200" b="1"/>
                <a:t>70</a:t>
              </a:r>
              <a:r>
                <a:rPr lang="en-US" sz="2200"/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25495" y="3039110"/>
            <a:ext cx="2031365" cy="1158240"/>
            <a:chOff x="528" y="4935"/>
            <a:chExt cx="3199" cy="1824"/>
          </a:xfrm>
        </p:grpSpPr>
        <p:sp>
          <p:nvSpPr>
            <p:cNvPr id="11" name="Oval Callout 10"/>
            <p:cNvSpPr/>
            <p:nvPr/>
          </p:nvSpPr>
          <p:spPr>
            <a:xfrm>
              <a:off x="528" y="4935"/>
              <a:ext cx="3199" cy="1824"/>
            </a:xfrm>
            <a:prstGeom prst="wedgeEllipseCallout">
              <a:avLst>
                <a:gd name="adj1" fmla="val -31275"/>
                <a:gd name="adj2" fmla="val 50085"/>
              </a:avLst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528" y="5220"/>
              <a:ext cx="3191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/>
                <a:t>Số nhà của tớ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là </a:t>
              </a:r>
              <a:r>
                <a:rPr lang="en-US" sz="2200" b="1"/>
                <a:t>số liền trước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của </a:t>
              </a:r>
              <a:r>
                <a:rPr lang="en-US" sz="2200" b="1"/>
                <a:t>20</a:t>
              </a:r>
              <a:r>
                <a:rPr lang="en-US" sz="2200"/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76415" y="2679065"/>
            <a:ext cx="2031365" cy="1158240"/>
            <a:chOff x="528" y="4935"/>
            <a:chExt cx="3199" cy="1824"/>
          </a:xfrm>
        </p:grpSpPr>
        <p:sp>
          <p:nvSpPr>
            <p:cNvPr id="14" name="Oval Callout 13"/>
            <p:cNvSpPr/>
            <p:nvPr/>
          </p:nvSpPr>
          <p:spPr>
            <a:xfrm>
              <a:off x="528" y="4935"/>
              <a:ext cx="3199" cy="1824"/>
            </a:xfrm>
            <a:prstGeom prst="wedgeEllipseCallout">
              <a:avLst>
                <a:gd name="adj1" fmla="val -53157"/>
                <a:gd name="adj2" fmla="val 53563"/>
              </a:avLst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528" y="5220"/>
              <a:ext cx="3191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/>
                <a:t>Số nhà của tớ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 b="1"/>
                <a:t>bé hơn</a:t>
              </a:r>
              <a:r>
                <a:rPr lang="en-US" sz="2200"/>
                <a:t> số nhà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của </a:t>
              </a:r>
              <a:r>
                <a:rPr lang="en-US" sz="2200" b="1"/>
                <a:t>bạn</a:t>
              </a:r>
              <a:r>
                <a:rPr lang="en-US" sz="2200"/>
                <a:t>.</a:t>
              </a:r>
            </a:p>
          </p:txBody>
        </p:sp>
      </p:grpSp>
      <p:sp>
        <p:nvSpPr>
          <p:cNvPr id="16" name="Text Box 15"/>
          <p:cNvSpPr txBox="1"/>
          <p:nvPr/>
        </p:nvSpPr>
        <p:spPr>
          <a:xfrm>
            <a:off x="1029335" y="2427605"/>
            <a:ext cx="594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731135" y="3179445"/>
            <a:ext cx="594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" name="Freeform 18"/>
          <p:cNvSpPr/>
          <p:nvPr/>
        </p:nvSpPr>
        <p:spPr>
          <a:xfrm>
            <a:off x="2329815" y="2359025"/>
            <a:ext cx="3976370" cy="1587500"/>
          </a:xfrm>
          <a:custGeom>
            <a:avLst/>
            <a:gdLst>
              <a:gd name="connisteX0" fmla="*/ 8143 w 3976083"/>
              <a:gd name="connsiteY0" fmla="*/ 1587500 h 1587500"/>
              <a:gd name="connisteX1" fmla="*/ 191023 w 3976083"/>
              <a:gd name="connsiteY1" fmla="*/ 682625 h 1587500"/>
              <a:gd name="connisteX2" fmla="*/ 1365773 w 3976083"/>
              <a:gd name="connsiteY2" fmla="*/ 452755 h 1587500"/>
              <a:gd name="connisteX3" fmla="*/ 3620023 w 3976083"/>
              <a:gd name="connsiteY3" fmla="*/ 484505 h 1587500"/>
              <a:gd name="connisteX4" fmla="*/ 3953398 w 3976083"/>
              <a:gd name="connsiteY4" fmla="*/ 0 h 158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3976083" h="1587500">
                <a:moveTo>
                  <a:pt x="8144" y="1587500"/>
                </a:moveTo>
                <a:cubicBezTo>
                  <a:pt x="21479" y="1410970"/>
                  <a:pt x="-80756" y="909320"/>
                  <a:pt x="191024" y="682625"/>
                </a:cubicBezTo>
                <a:cubicBezTo>
                  <a:pt x="462804" y="455930"/>
                  <a:pt x="679974" y="492125"/>
                  <a:pt x="1365774" y="452755"/>
                </a:cubicBezTo>
                <a:cubicBezTo>
                  <a:pt x="2051574" y="413385"/>
                  <a:pt x="3102499" y="575310"/>
                  <a:pt x="3620024" y="484505"/>
                </a:cubicBezTo>
                <a:cubicBezTo>
                  <a:pt x="4137549" y="393700"/>
                  <a:pt x="3931809" y="97790"/>
                  <a:pt x="3953399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124200" y="2232025"/>
            <a:ext cx="151765" cy="163576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47945" y="2427605"/>
            <a:ext cx="432435" cy="1512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902075" y="2557780"/>
            <a:ext cx="2764790" cy="1483995"/>
          </a:xfrm>
          <a:custGeom>
            <a:avLst/>
            <a:gdLst>
              <a:gd name="connisteX0" fmla="*/ 2626995 w 2764612"/>
              <a:gd name="connsiteY0" fmla="*/ 1483995 h 1483995"/>
              <a:gd name="connisteX1" fmla="*/ 2531745 w 2764612"/>
              <a:gd name="connsiteY1" fmla="*/ 857250 h 1483995"/>
              <a:gd name="connisteX2" fmla="*/ 396875 w 2764612"/>
              <a:gd name="connsiteY2" fmla="*/ 365125 h 1483995"/>
              <a:gd name="connisteX3" fmla="*/ 0 w 2764612"/>
              <a:gd name="connsiteY3" fmla="*/ 0 h 14839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764612" h="1483995">
                <a:moveTo>
                  <a:pt x="2626995" y="1483995"/>
                </a:moveTo>
                <a:cubicBezTo>
                  <a:pt x="2650490" y="1368425"/>
                  <a:pt x="2977515" y="1080770"/>
                  <a:pt x="2531745" y="857250"/>
                </a:cubicBezTo>
                <a:cubicBezTo>
                  <a:pt x="2085975" y="633730"/>
                  <a:pt x="902970" y="536575"/>
                  <a:pt x="396875" y="365125"/>
                </a:cubicBezTo>
                <a:cubicBezTo>
                  <a:pt x="-109220" y="193675"/>
                  <a:pt x="36830" y="62865"/>
                  <a:pt x="0" y="0"/>
                </a:cubicBezTo>
              </a:path>
            </a:pathLst>
          </a:custGeom>
          <a:noFill/>
          <a:ln w="38100">
            <a:solidFill>
              <a:srgbClr val="E51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374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7374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7" grpId="0"/>
      <p:bldP spid="17" grpId="1"/>
      <p:bldP spid="17" grpId="2"/>
      <p:bldP spid="19" grpId="0" animBg="1"/>
      <p:bldP spid="19" grpId="1" animBg="1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4025" y="284480"/>
            <a:ext cx="5513705" cy="706755"/>
            <a:chOff x="255" y="707"/>
            <a:chExt cx="9081" cy="111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8379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Có bao nhiêu quả trứng chim?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55" y="707"/>
              <a:ext cx="1334" cy="1113"/>
              <a:chOff x="5874693" y="1631244"/>
              <a:chExt cx="581207" cy="485471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3967" y="1661777"/>
                <a:ext cx="442658" cy="42484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74693" y="1631244"/>
                <a:ext cx="581207" cy="48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9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23533" y="1275715"/>
            <a:ext cx="48082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Ước lượng: </a:t>
            </a:r>
            <a:r>
              <a:rPr lang="en-US" sz="2800"/>
              <a:t>Có khoảng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0108" y="1275715"/>
            <a:ext cx="2661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Đếm: </a:t>
            </a:r>
            <a:r>
              <a:rPr lang="en-US" sz="2800"/>
              <a:t>Có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</a:t>
            </a:r>
          </a:p>
        </p:txBody>
      </p:sp>
      <p:pic>
        <p:nvPicPr>
          <p:cNvPr id="1073743266" name="Picture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350" y="1708150"/>
            <a:ext cx="6576060" cy="25571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6" name="Group 425"/>
          <p:cNvGrpSpPr/>
          <p:nvPr/>
        </p:nvGrpSpPr>
        <p:grpSpPr>
          <a:xfrm>
            <a:off x="7195788" y="-164762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683895" y="4252595"/>
            <a:ext cx="2810510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Có khoảng 10 quả</a:t>
            </a:r>
          </a:p>
        </p:txBody>
      </p:sp>
      <p:sp>
        <p:nvSpPr>
          <p:cNvPr id="4" name="Frame 3"/>
          <p:cNvSpPr/>
          <p:nvPr/>
        </p:nvSpPr>
        <p:spPr>
          <a:xfrm>
            <a:off x="1403350" y="1851660"/>
            <a:ext cx="1017905" cy="237490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6200000" flipH="1">
            <a:off x="863600" y="3687445"/>
            <a:ext cx="647700" cy="432435"/>
          </a:xfrm>
          <a:prstGeom prst="bentArrow">
            <a:avLst>
              <a:gd name="adj1" fmla="val 21512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374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2" grpId="0"/>
      <p:bldP spid="2" grpId="1"/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4025" y="284480"/>
            <a:ext cx="5513705" cy="706755"/>
            <a:chOff x="255" y="707"/>
            <a:chExt cx="9081" cy="111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8379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Có bao nhiêu quả trứng chim?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55" y="707"/>
              <a:ext cx="1334" cy="1113"/>
              <a:chOff x="5874693" y="1631244"/>
              <a:chExt cx="581207" cy="485471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3967" y="1661777"/>
                <a:ext cx="442658" cy="42484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74693" y="1631244"/>
                <a:ext cx="581207" cy="48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9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23533" y="1275715"/>
            <a:ext cx="48082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Ước lượng: </a:t>
            </a:r>
            <a:r>
              <a:rPr lang="en-US" sz="2800"/>
              <a:t>Có khoảng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0108" y="1275715"/>
            <a:ext cx="2661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Đếm: </a:t>
            </a:r>
            <a:r>
              <a:rPr lang="en-US" sz="2800"/>
              <a:t>Có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308215" y="1214120"/>
            <a:ext cx="594360" cy="583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73</a:t>
            </a:r>
          </a:p>
        </p:txBody>
      </p:sp>
      <p:pic>
        <p:nvPicPr>
          <p:cNvPr id="1073743266" name="Picture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350" y="1708150"/>
            <a:ext cx="6576060" cy="25571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6" name="Group 425"/>
          <p:cNvGrpSpPr/>
          <p:nvPr/>
        </p:nvGrpSpPr>
        <p:grpSpPr>
          <a:xfrm>
            <a:off x="7195788" y="-164762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sp>
        <p:nvSpPr>
          <p:cNvPr id="16" name="Text Box 15"/>
          <p:cNvSpPr txBox="1"/>
          <p:nvPr/>
        </p:nvSpPr>
        <p:spPr>
          <a:xfrm>
            <a:off x="3780155" y="1203960"/>
            <a:ext cx="594360" cy="583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89405" y="428053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4" name="Frame 3"/>
          <p:cNvSpPr/>
          <p:nvPr/>
        </p:nvSpPr>
        <p:spPr>
          <a:xfrm>
            <a:off x="1403350" y="1851660"/>
            <a:ext cx="1017905" cy="237490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555875" y="3868420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20</a:t>
            </a:r>
          </a:p>
        </p:txBody>
      </p:sp>
      <p:sp>
        <p:nvSpPr>
          <p:cNvPr id="11" name="Frame 10"/>
          <p:cNvSpPr/>
          <p:nvPr/>
        </p:nvSpPr>
        <p:spPr>
          <a:xfrm>
            <a:off x="2483485" y="1851660"/>
            <a:ext cx="973455" cy="186182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100705" y="4084320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30</a:t>
            </a:r>
          </a:p>
        </p:txBody>
      </p:sp>
      <p:sp>
        <p:nvSpPr>
          <p:cNvPr id="15" name="Frame 14"/>
          <p:cNvSpPr/>
          <p:nvPr/>
        </p:nvSpPr>
        <p:spPr>
          <a:xfrm rot="1920000">
            <a:off x="3218815" y="2078990"/>
            <a:ext cx="970280" cy="2033905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067810" y="415607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40</a:t>
            </a:r>
          </a:p>
        </p:txBody>
      </p:sp>
      <p:sp>
        <p:nvSpPr>
          <p:cNvPr id="18" name="Frame 17"/>
          <p:cNvSpPr/>
          <p:nvPr/>
        </p:nvSpPr>
        <p:spPr>
          <a:xfrm rot="1080000">
            <a:off x="4299585" y="1801495"/>
            <a:ext cx="970280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382895" y="421576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50</a:t>
            </a:r>
          </a:p>
        </p:txBody>
      </p:sp>
      <p:sp>
        <p:nvSpPr>
          <p:cNvPr id="20" name="Frame 19"/>
          <p:cNvSpPr/>
          <p:nvPr/>
        </p:nvSpPr>
        <p:spPr>
          <a:xfrm>
            <a:off x="5284470" y="1831340"/>
            <a:ext cx="843280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6248400" y="421576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60</a:t>
            </a:r>
          </a:p>
        </p:txBody>
      </p:sp>
      <p:sp>
        <p:nvSpPr>
          <p:cNvPr id="22" name="Frame 21"/>
          <p:cNvSpPr/>
          <p:nvPr/>
        </p:nvSpPr>
        <p:spPr>
          <a:xfrm>
            <a:off x="6149975" y="1831340"/>
            <a:ext cx="866775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137400" y="4223385"/>
            <a:ext cx="68072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70</a:t>
            </a:r>
          </a:p>
        </p:txBody>
      </p:sp>
      <p:sp>
        <p:nvSpPr>
          <p:cNvPr id="24" name="Frame 23"/>
          <p:cNvSpPr/>
          <p:nvPr/>
        </p:nvSpPr>
        <p:spPr>
          <a:xfrm>
            <a:off x="7038975" y="1838960"/>
            <a:ext cx="913130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1"/>
      <p:bldP spid="2" grpId="1"/>
      <p:bldP spid="3" grpId="0" animBg="1"/>
      <p:bldP spid="3" grpId="1" animBg="1"/>
      <p:bldP spid="16" grpId="0" animBg="1"/>
      <p:bldP spid="16" grpId="1" animBg="1"/>
      <p:bldP spid="6" grpId="0"/>
      <p:bldP spid="6" grpId="1"/>
      <p:bldP spid="6" grpId="2"/>
      <p:bldP spid="4" grpId="0" animBg="1"/>
      <p:bldP spid="4" grpId="1" animBg="1"/>
      <p:bldP spid="4" grpId="2" animBg="1"/>
      <p:bldP spid="8" grpId="0"/>
      <p:bldP spid="8" grpId="1"/>
      <p:bldP spid="8" grpId="2"/>
      <p:bldP spid="11" grpId="0" bldLvl="0" animBg="1"/>
      <p:bldP spid="11" grpId="1" animBg="1"/>
      <p:bldP spid="11" grpId="2" animBg="1"/>
      <p:bldP spid="14" grpId="0"/>
      <p:bldP spid="14" grpId="1"/>
      <p:bldP spid="14" grpId="2"/>
      <p:bldP spid="15" grpId="0" bldLvl="0" animBg="1"/>
      <p:bldP spid="15" grpId="1" animBg="1"/>
      <p:bldP spid="15" grpId="2" animBg="1"/>
      <p:bldP spid="17" grpId="0"/>
      <p:bldP spid="17" grpId="1"/>
      <p:bldP spid="17" grpId="2"/>
      <p:bldP spid="18" grpId="0" bldLvl="0" animBg="1"/>
      <p:bldP spid="18" grpId="1" animBg="1"/>
      <p:bldP spid="18" grpId="2" animBg="1"/>
      <p:bldP spid="19" grpId="0"/>
      <p:bldP spid="19" grpId="1"/>
      <p:bldP spid="19" grpId="2"/>
      <p:bldP spid="20" grpId="0" bldLvl="0" animBg="1"/>
      <p:bldP spid="20" grpId="1" animBg="1"/>
      <p:bldP spid="20" grpId="2" animBg="1"/>
      <p:bldP spid="21" grpId="0"/>
      <p:bldP spid="21" grpId="1"/>
      <p:bldP spid="21" grpId="2"/>
      <p:bldP spid="22" grpId="0" bldLvl="0" animBg="1"/>
      <p:bldP spid="22" grpId="1" animBg="1"/>
      <p:bldP spid="22" grpId="2" animBg="1"/>
      <p:bldP spid="23" grpId="0"/>
      <p:bldP spid="23" grpId="1"/>
      <p:bldP spid="24" grpId="0" bldLvl="0" animBg="1"/>
      <p:bldP spid="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339725"/>
            <a:ext cx="4754880" cy="270637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5" y="1480185"/>
            <a:ext cx="6346190" cy="21824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1983454" y="-2017045"/>
            <a:ext cx="5177094" cy="9143999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5633688" y="-1014509"/>
            <a:ext cx="1038440" cy="30456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7850778" y="2029597"/>
            <a:ext cx="1293219" cy="14033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276201" y="2315271"/>
            <a:ext cx="3124787" cy="25723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905985" y="-412168"/>
            <a:ext cx="1481112" cy="2240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6506411" y="2505867"/>
            <a:ext cx="2427565" cy="28476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6630607" y="-227958"/>
            <a:ext cx="2357156" cy="27044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2670075" y="3502820"/>
            <a:ext cx="1141805" cy="22159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4802013" y="2569128"/>
            <a:ext cx="1534049" cy="36313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249490"/>
            <a:ext cx="1909119" cy="13781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3263614" y="-300549"/>
            <a:ext cx="887531" cy="142144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17407" y="14618"/>
            <a:ext cx="801237" cy="15550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00990" y="680587"/>
            <a:ext cx="7655933" cy="4183386"/>
          </a:xfrm>
          <a:prstGeom prst="roundRect">
            <a:avLst/>
          </a:prstGeom>
          <a:solidFill>
            <a:schemeClr val="lt1">
              <a:alpha val="9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xmlns="" id="{BA654F83-0909-4C61-B487-98370C96D7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2344" r="2400" b="45133"/>
          <a:stretch>
            <a:fillRect/>
          </a:stretch>
        </p:blipFill>
        <p:spPr>
          <a:xfrm>
            <a:off x="2789413" y="1227803"/>
            <a:ext cx="3608876" cy="923791"/>
          </a:xfrm>
          <a:custGeom>
            <a:avLst/>
            <a:gdLst/>
            <a:ahLst/>
            <a:cxnLst/>
            <a:rect l="l" t="t" r="r" b="b"/>
            <a:pathLst>
              <a:path w="4334256" h="1109472">
                <a:moveTo>
                  <a:pt x="3612642" y="873252"/>
                </a:moveTo>
                <a:lnTo>
                  <a:pt x="3601212" y="883920"/>
                </a:lnTo>
                <a:cubicBezTo>
                  <a:pt x="3625596" y="887984"/>
                  <a:pt x="3637788" y="898144"/>
                  <a:pt x="3637788" y="914400"/>
                </a:cubicBezTo>
                <a:cubicBezTo>
                  <a:pt x="3637788" y="917956"/>
                  <a:pt x="3637280" y="921766"/>
                  <a:pt x="3636264" y="925830"/>
                </a:cubicBezTo>
                <a:lnTo>
                  <a:pt x="3653790" y="918210"/>
                </a:lnTo>
                <a:cubicBezTo>
                  <a:pt x="3654806" y="913638"/>
                  <a:pt x="3655314" y="909574"/>
                  <a:pt x="3655314" y="906018"/>
                </a:cubicBezTo>
                <a:cubicBezTo>
                  <a:pt x="3655314" y="886206"/>
                  <a:pt x="3641090" y="875284"/>
                  <a:pt x="3612642" y="873252"/>
                </a:cubicBezTo>
                <a:close/>
                <a:moveTo>
                  <a:pt x="3634740" y="856488"/>
                </a:moveTo>
                <a:cubicBezTo>
                  <a:pt x="3648456" y="856488"/>
                  <a:pt x="3658108" y="859028"/>
                  <a:pt x="3663696" y="864108"/>
                </a:cubicBezTo>
                <a:cubicBezTo>
                  <a:pt x="3675888" y="875792"/>
                  <a:pt x="3682492" y="892556"/>
                  <a:pt x="3683508" y="914400"/>
                </a:cubicBezTo>
                <a:cubicBezTo>
                  <a:pt x="3684524" y="935736"/>
                  <a:pt x="3671316" y="957072"/>
                  <a:pt x="3643884" y="978408"/>
                </a:cubicBezTo>
                <a:cubicBezTo>
                  <a:pt x="3623564" y="993648"/>
                  <a:pt x="3604514" y="1001268"/>
                  <a:pt x="3586734" y="1001268"/>
                </a:cubicBezTo>
                <a:cubicBezTo>
                  <a:pt x="3580638" y="1001268"/>
                  <a:pt x="3574796" y="1000506"/>
                  <a:pt x="3569208" y="998982"/>
                </a:cubicBezTo>
                <a:cubicBezTo>
                  <a:pt x="3546348" y="991870"/>
                  <a:pt x="3533648" y="976630"/>
                  <a:pt x="3531108" y="953262"/>
                </a:cubicBezTo>
                <a:cubicBezTo>
                  <a:pt x="3529076" y="941578"/>
                  <a:pt x="3528060" y="931418"/>
                  <a:pt x="3528060" y="922782"/>
                </a:cubicBezTo>
                <a:cubicBezTo>
                  <a:pt x="3528060" y="914146"/>
                  <a:pt x="3529076" y="906780"/>
                  <a:pt x="3531108" y="900684"/>
                </a:cubicBezTo>
                <a:cubicBezTo>
                  <a:pt x="3533648" y="889508"/>
                  <a:pt x="3549142" y="877824"/>
                  <a:pt x="3577590" y="865632"/>
                </a:cubicBezTo>
                <a:cubicBezTo>
                  <a:pt x="3600958" y="859536"/>
                  <a:pt x="3620008" y="856488"/>
                  <a:pt x="3634740" y="856488"/>
                </a:cubicBezTo>
                <a:close/>
                <a:moveTo>
                  <a:pt x="4017264" y="823722"/>
                </a:moveTo>
                <a:lnTo>
                  <a:pt x="4030980" y="824484"/>
                </a:lnTo>
                <a:cubicBezTo>
                  <a:pt x="4029964" y="845820"/>
                  <a:pt x="4033012" y="867156"/>
                  <a:pt x="4040124" y="888492"/>
                </a:cubicBezTo>
                <a:lnTo>
                  <a:pt x="4011168" y="872490"/>
                </a:lnTo>
                <a:cubicBezTo>
                  <a:pt x="4006596" y="885698"/>
                  <a:pt x="4004310" y="897382"/>
                  <a:pt x="4004310" y="907542"/>
                </a:cubicBezTo>
                <a:cubicBezTo>
                  <a:pt x="4004310" y="912114"/>
                  <a:pt x="4004564" y="916178"/>
                  <a:pt x="4005072" y="919734"/>
                </a:cubicBezTo>
                <a:cubicBezTo>
                  <a:pt x="4008120" y="931418"/>
                  <a:pt x="4011168" y="943356"/>
                  <a:pt x="4014216" y="955548"/>
                </a:cubicBezTo>
                <a:cubicBezTo>
                  <a:pt x="4017264" y="968756"/>
                  <a:pt x="4018534" y="980948"/>
                  <a:pt x="4018026" y="992124"/>
                </a:cubicBezTo>
                <a:cubicBezTo>
                  <a:pt x="4017518" y="1004316"/>
                  <a:pt x="4014724" y="1019556"/>
                  <a:pt x="4009644" y="1037844"/>
                </a:cubicBezTo>
                <a:cubicBezTo>
                  <a:pt x="4002024" y="1065276"/>
                  <a:pt x="3997960" y="1080516"/>
                  <a:pt x="3997452" y="1083564"/>
                </a:cubicBezTo>
                <a:cubicBezTo>
                  <a:pt x="3993388" y="1080516"/>
                  <a:pt x="3991356" y="1075944"/>
                  <a:pt x="3991356" y="1069848"/>
                </a:cubicBezTo>
                <a:cubicBezTo>
                  <a:pt x="3991356" y="1066800"/>
                  <a:pt x="3991864" y="1063498"/>
                  <a:pt x="3992880" y="1059942"/>
                </a:cubicBezTo>
                <a:cubicBezTo>
                  <a:pt x="3996436" y="1048766"/>
                  <a:pt x="3999992" y="1037590"/>
                  <a:pt x="4003548" y="1026414"/>
                </a:cubicBezTo>
                <a:cubicBezTo>
                  <a:pt x="4008120" y="1013714"/>
                  <a:pt x="4010152" y="1002030"/>
                  <a:pt x="4009644" y="991362"/>
                </a:cubicBezTo>
                <a:cubicBezTo>
                  <a:pt x="4009644" y="977646"/>
                  <a:pt x="4008120" y="965962"/>
                  <a:pt x="4005072" y="956310"/>
                </a:cubicBezTo>
                <a:cubicBezTo>
                  <a:pt x="3999484" y="935990"/>
                  <a:pt x="3996690" y="919734"/>
                  <a:pt x="3996690" y="907542"/>
                </a:cubicBezTo>
                <a:cubicBezTo>
                  <a:pt x="3996690" y="896366"/>
                  <a:pt x="3998468" y="883412"/>
                  <a:pt x="4002024" y="868680"/>
                </a:cubicBezTo>
                <a:lnTo>
                  <a:pt x="3968496" y="860298"/>
                </a:lnTo>
                <a:cubicBezTo>
                  <a:pt x="3990340" y="849630"/>
                  <a:pt x="4006596" y="837438"/>
                  <a:pt x="4017264" y="823722"/>
                </a:cubicBezTo>
                <a:close/>
                <a:moveTo>
                  <a:pt x="150114" y="823722"/>
                </a:moveTo>
                <a:lnTo>
                  <a:pt x="163830" y="824484"/>
                </a:lnTo>
                <a:cubicBezTo>
                  <a:pt x="162814" y="845820"/>
                  <a:pt x="165862" y="867156"/>
                  <a:pt x="172974" y="888492"/>
                </a:cubicBezTo>
                <a:lnTo>
                  <a:pt x="144018" y="872490"/>
                </a:lnTo>
                <a:cubicBezTo>
                  <a:pt x="139446" y="885698"/>
                  <a:pt x="137160" y="897382"/>
                  <a:pt x="137160" y="907542"/>
                </a:cubicBezTo>
                <a:cubicBezTo>
                  <a:pt x="137160" y="912114"/>
                  <a:pt x="137414" y="916178"/>
                  <a:pt x="137922" y="919734"/>
                </a:cubicBezTo>
                <a:cubicBezTo>
                  <a:pt x="140970" y="931418"/>
                  <a:pt x="144018" y="943356"/>
                  <a:pt x="147066" y="955548"/>
                </a:cubicBezTo>
                <a:cubicBezTo>
                  <a:pt x="150114" y="968756"/>
                  <a:pt x="151384" y="980948"/>
                  <a:pt x="150876" y="992124"/>
                </a:cubicBezTo>
                <a:cubicBezTo>
                  <a:pt x="150368" y="1004316"/>
                  <a:pt x="147574" y="1019556"/>
                  <a:pt x="142494" y="1037844"/>
                </a:cubicBezTo>
                <a:cubicBezTo>
                  <a:pt x="134874" y="1065276"/>
                  <a:pt x="130810" y="1080516"/>
                  <a:pt x="130302" y="1083564"/>
                </a:cubicBezTo>
                <a:cubicBezTo>
                  <a:pt x="126238" y="1080516"/>
                  <a:pt x="124206" y="1075944"/>
                  <a:pt x="124206" y="1069848"/>
                </a:cubicBezTo>
                <a:cubicBezTo>
                  <a:pt x="124206" y="1066800"/>
                  <a:pt x="124714" y="1063498"/>
                  <a:pt x="125730" y="1059942"/>
                </a:cubicBezTo>
                <a:cubicBezTo>
                  <a:pt x="129286" y="1048766"/>
                  <a:pt x="132842" y="1037590"/>
                  <a:pt x="136398" y="1026414"/>
                </a:cubicBezTo>
                <a:cubicBezTo>
                  <a:pt x="140970" y="1013714"/>
                  <a:pt x="143002" y="1002030"/>
                  <a:pt x="142494" y="991362"/>
                </a:cubicBezTo>
                <a:cubicBezTo>
                  <a:pt x="142494" y="977646"/>
                  <a:pt x="140970" y="965962"/>
                  <a:pt x="137922" y="956310"/>
                </a:cubicBezTo>
                <a:cubicBezTo>
                  <a:pt x="132334" y="935990"/>
                  <a:pt x="129540" y="919734"/>
                  <a:pt x="129540" y="907542"/>
                </a:cubicBezTo>
                <a:cubicBezTo>
                  <a:pt x="129540" y="896366"/>
                  <a:pt x="131318" y="883412"/>
                  <a:pt x="134874" y="868680"/>
                </a:cubicBezTo>
                <a:lnTo>
                  <a:pt x="101346" y="860298"/>
                </a:lnTo>
                <a:cubicBezTo>
                  <a:pt x="123190" y="849630"/>
                  <a:pt x="139446" y="837438"/>
                  <a:pt x="150114" y="823722"/>
                </a:cubicBezTo>
                <a:close/>
                <a:moveTo>
                  <a:pt x="3139059" y="819150"/>
                </a:moveTo>
                <a:lnTo>
                  <a:pt x="3153537" y="819150"/>
                </a:lnTo>
                <a:cubicBezTo>
                  <a:pt x="3152013" y="842010"/>
                  <a:pt x="3154807" y="864108"/>
                  <a:pt x="3161919" y="885444"/>
                </a:cubicBezTo>
                <a:lnTo>
                  <a:pt x="3132963" y="869442"/>
                </a:lnTo>
                <a:cubicBezTo>
                  <a:pt x="3126359" y="888238"/>
                  <a:pt x="3122803" y="904494"/>
                  <a:pt x="3122295" y="918210"/>
                </a:cubicBezTo>
                <a:cubicBezTo>
                  <a:pt x="3121279" y="928878"/>
                  <a:pt x="3124327" y="942086"/>
                  <a:pt x="3131439" y="957834"/>
                </a:cubicBezTo>
                <a:cubicBezTo>
                  <a:pt x="3141599" y="978662"/>
                  <a:pt x="3147187" y="991870"/>
                  <a:pt x="3148203" y="997458"/>
                </a:cubicBezTo>
                <a:cubicBezTo>
                  <a:pt x="3150235" y="1004570"/>
                  <a:pt x="3151251" y="1010666"/>
                  <a:pt x="3151251" y="1015746"/>
                </a:cubicBezTo>
                <a:cubicBezTo>
                  <a:pt x="3151251" y="1025398"/>
                  <a:pt x="3148203" y="1032002"/>
                  <a:pt x="3142107" y="1035558"/>
                </a:cubicBezTo>
                <a:cubicBezTo>
                  <a:pt x="3131947" y="1040130"/>
                  <a:pt x="3124327" y="1055116"/>
                  <a:pt x="3119247" y="1080516"/>
                </a:cubicBezTo>
                <a:cubicBezTo>
                  <a:pt x="3115183" y="1077468"/>
                  <a:pt x="3113151" y="1072896"/>
                  <a:pt x="3113151" y="1066800"/>
                </a:cubicBezTo>
                <a:cubicBezTo>
                  <a:pt x="3113151" y="1063752"/>
                  <a:pt x="3113659" y="1060450"/>
                  <a:pt x="3114675" y="1056894"/>
                </a:cubicBezTo>
                <a:cubicBezTo>
                  <a:pt x="3117723" y="1045210"/>
                  <a:pt x="3124073" y="1036828"/>
                  <a:pt x="3133725" y="1031748"/>
                </a:cubicBezTo>
                <a:cubicBezTo>
                  <a:pt x="3139821" y="1028700"/>
                  <a:pt x="3142869" y="1022604"/>
                  <a:pt x="3142869" y="1013460"/>
                </a:cubicBezTo>
                <a:cubicBezTo>
                  <a:pt x="3142869" y="1008380"/>
                  <a:pt x="3141853" y="1002538"/>
                  <a:pt x="3139821" y="995934"/>
                </a:cubicBezTo>
                <a:cubicBezTo>
                  <a:pt x="3134233" y="977138"/>
                  <a:pt x="3127883" y="963168"/>
                  <a:pt x="3120771" y="954024"/>
                </a:cubicBezTo>
                <a:cubicBezTo>
                  <a:pt x="3115183" y="946912"/>
                  <a:pt x="3112389" y="938276"/>
                  <a:pt x="3112389" y="928116"/>
                </a:cubicBezTo>
                <a:cubicBezTo>
                  <a:pt x="3112389" y="916432"/>
                  <a:pt x="3116199" y="895604"/>
                  <a:pt x="3123819" y="865632"/>
                </a:cubicBezTo>
                <a:lnTo>
                  <a:pt x="3090291" y="857250"/>
                </a:lnTo>
                <a:cubicBezTo>
                  <a:pt x="3112135" y="846582"/>
                  <a:pt x="3128391" y="833882"/>
                  <a:pt x="3139059" y="819150"/>
                </a:cubicBezTo>
                <a:close/>
                <a:moveTo>
                  <a:pt x="576834" y="819150"/>
                </a:moveTo>
                <a:lnTo>
                  <a:pt x="591312" y="819150"/>
                </a:lnTo>
                <a:cubicBezTo>
                  <a:pt x="589788" y="842010"/>
                  <a:pt x="592582" y="864108"/>
                  <a:pt x="599694" y="885444"/>
                </a:cubicBezTo>
                <a:lnTo>
                  <a:pt x="570738" y="869442"/>
                </a:lnTo>
                <a:cubicBezTo>
                  <a:pt x="564134" y="888238"/>
                  <a:pt x="560578" y="904494"/>
                  <a:pt x="560070" y="918210"/>
                </a:cubicBezTo>
                <a:cubicBezTo>
                  <a:pt x="559054" y="928878"/>
                  <a:pt x="562102" y="942086"/>
                  <a:pt x="569214" y="957834"/>
                </a:cubicBezTo>
                <a:cubicBezTo>
                  <a:pt x="579374" y="978662"/>
                  <a:pt x="584962" y="991870"/>
                  <a:pt x="585978" y="997458"/>
                </a:cubicBezTo>
                <a:cubicBezTo>
                  <a:pt x="588010" y="1004570"/>
                  <a:pt x="589026" y="1010666"/>
                  <a:pt x="589026" y="1015746"/>
                </a:cubicBezTo>
                <a:cubicBezTo>
                  <a:pt x="589026" y="1025398"/>
                  <a:pt x="585978" y="1032002"/>
                  <a:pt x="579882" y="1035558"/>
                </a:cubicBezTo>
                <a:cubicBezTo>
                  <a:pt x="569722" y="1040130"/>
                  <a:pt x="562102" y="1055116"/>
                  <a:pt x="557022" y="1080516"/>
                </a:cubicBezTo>
                <a:cubicBezTo>
                  <a:pt x="552958" y="1077468"/>
                  <a:pt x="550926" y="1072896"/>
                  <a:pt x="550926" y="1066800"/>
                </a:cubicBezTo>
                <a:cubicBezTo>
                  <a:pt x="550926" y="1063752"/>
                  <a:pt x="551434" y="1060450"/>
                  <a:pt x="552450" y="1056894"/>
                </a:cubicBezTo>
                <a:cubicBezTo>
                  <a:pt x="555498" y="1045210"/>
                  <a:pt x="561848" y="1036828"/>
                  <a:pt x="571500" y="1031748"/>
                </a:cubicBezTo>
                <a:cubicBezTo>
                  <a:pt x="577596" y="1028700"/>
                  <a:pt x="580644" y="1022604"/>
                  <a:pt x="580644" y="1013460"/>
                </a:cubicBezTo>
                <a:cubicBezTo>
                  <a:pt x="580644" y="1008380"/>
                  <a:pt x="579628" y="1002538"/>
                  <a:pt x="577596" y="995934"/>
                </a:cubicBezTo>
                <a:cubicBezTo>
                  <a:pt x="572008" y="977138"/>
                  <a:pt x="565658" y="963168"/>
                  <a:pt x="558546" y="954024"/>
                </a:cubicBezTo>
                <a:cubicBezTo>
                  <a:pt x="552958" y="946912"/>
                  <a:pt x="550164" y="938276"/>
                  <a:pt x="550164" y="928116"/>
                </a:cubicBezTo>
                <a:cubicBezTo>
                  <a:pt x="550164" y="916432"/>
                  <a:pt x="553974" y="895604"/>
                  <a:pt x="561594" y="865632"/>
                </a:cubicBezTo>
                <a:lnTo>
                  <a:pt x="528066" y="857250"/>
                </a:lnTo>
                <a:cubicBezTo>
                  <a:pt x="549910" y="846582"/>
                  <a:pt x="566166" y="833882"/>
                  <a:pt x="576834" y="819150"/>
                </a:cubicBezTo>
                <a:close/>
                <a:moveTo>
                  <a:pt x="2002155" y="815340"/>
                </a:moveTo>
                <a:lnTo>
                  <a:pt x="2015109" y="818388"/>
                </a:lnTo>
                <a:cubicBezTo>
                  <a:pt x="2014601" y="837692"/>
                  <a:pt x="2017649" y="858012"/>
                  <a:pt x="2024253" y="879348"/>
                </a:cubicBezTo>
                <a:lnTo>
                  <a:pt x="1995297" y="863346"/>
                </a:lnTo>
                <a:cubicBezTo>
                  <a:pt x="1990725" y="876554"/>
                  <a:pt x="1988439" y="888238"/>
                  <a:pt x="1988439" y="898398"/>
                </a:cubicBezTo>
                <a:cubicBezTo>
                  <a:pt x="1988439" y="902970"/>
                  <a:pt x="1988947" y="907034"/>
                  <a:pt x="1989963" y="910590"/>
                </a:cubicBezTo>
                <a:cubicBezTo>
                  <a:pt x="1993011" y="922274"/>
                  <a:pt x="1995805" y="934212"/>
                  <a:pt x="1998345" y="946404"/>
                </a:cubicBezTo>
                <a:cubicBezTo>
                  <a:pt x="2001393" y="959612"/>
                  <a:pt x="2002663" y="971804"/>
                  <a:pt x="2002155" y="982980"/>
                </a:cubicBezTo>
                <a:cubicBezTo>
                  <a:pt x="2002155" y="995172"/>
                  <a:pt x="1999615" y="1010412"/>
                  <a:pt x="1994535" y="1028700"/>
                </a:cubicBezTo>
                <a:cubicBezTo>
                  <a:pt x="1986407" y="1056132"/>
                  <a:pt x="1982089" y="1071372"/>
                  <a:pt x="1981581" y="1074420"/>
                </a:cubicBezTo>
                <a:cubicBezTo>
                  <a:pt x="1977517" y="1071372"/>
                  <a:pt x="1975485" y="1066800"/>
                  <a:pt x="1975485" y="1060704"/>
                </a:cubicBezTo>
                <a:cubicBezTo>
                  <a:pt x="1975485" y="1057656"/>
                  <a:pt x="1975993" y="1054354"/>
                  <a:pt x="1977009" y="1050798"/>
                </a:cubicBezTo>
                <a:cubicBezTo>
                  <a:pt x="1980565" y="1039622"/>
                  <a:pt x="1984375" y="1028446"/>
                  <a:pt x="1988439" y="1017270"/>
                </a:cubicBezTo>
                <a:cubicBezTo>
                  <a:pt x="1992503" y="1004570"/>
                  <a:pt x="1994535" y="992886"/>
                  <a:pt x="1994535" y="982218"/>
                </a:cubicBezTo>
                <a:cubicBezTo>
                  <a:pt x="1994027" y="968502"/>
                  <a:pt x="1992503" y="956818"/>
                  <a:pt x="1989963" y="947166"/>
                </a:cubicBezTo>
                <a:cubicBezTo>
                  <a:pt x="1983867" y="926846"/>
                  <a:pt x="1980819" y="910590"/>
                  <a:pt x="1980819" y="898398"/>
                </a:cubicBezTo>
                <a:cubicBezTo>
                  <a:pt x="1980819" y="887222"/>
                  <a:pt x="1982851" y="874268"/>
                  <a:pt x="1986915" y="859536"/>
                </a:cubicBezTo>
                <a:lnTo>
                  <a:pt x="1953387" y="851154"/>
                </a:lnTo>
                <a:cubicBezTo>
                  <a:pt x="1974723" y="840486"/>
                  <a:pt x="1990979" y="828548"/>
                  <a:pt x="2002155" y="815340"/>
                </a:cubicBezTo>
                <a:close/>
                <a:moveTo>
                  <a:pt x="3464052" y="814578"/>
                </a:moveTo>
                <a:lnTo>
                  <a:pt x="3477006" y="816864"/>
                </a:lnTo>
                <a:cubicBezTo>
                  <a:pt x="3476498" y="837184"/>
                  <a:pt x="3479546" y="858012"/>
                  <a:pt x="3486150" y="879348"/>
                </a:cubicBezTo>
                <a:lnTo>
                  <a:pt x="3457194" y="863346"/>
                </a:lnTo>
                <a:cubicBezTo>
                  <a:pt x="3446526" y="894334"/>
                  <a:pt x="3441192" y="913384"/>
                  <a:pt x="3441192" y="920496"/>
                </a:cubicBezTo>
                <a:cubicBezTo>
                  <a:pt x="3441192" y="929640"/>
                  <a:pt x="3444748" y="938022"/>
                  <a:pt x="3451860" y="945642"/>
                </a:cubicBezTo>
                <a:cubicBezTo>
                  <a:pt x="3460496" y="955294"/>
                  <a:pt x="3468116" y="971042"/>
                  <a:pt x="3474720" y="992886"/>
                </a:cubicBezTo>
                <a:cubicBezTo>
                  <a:pt x="3476752" y="999490"/>
                  <a:pt x="3477768" y="1005586"/>
                  <a:pt x="3477768" y="1011174"/>
                </a:cubicBezTo>
                <a:cubicBezTo>
                  <a:pt x="3477768" y="1021842"/>
                  <a:pt x="3473196" y="1028700"/>
                  <a:pt x="3464052" y="1031748"/>
                </a:cubicBezTo>
                <a:cubicBezTo>
                  <a:pt x="3451352" y="1035812"/>
                  <a:pt x="3442970" y="1061720"/>
                  <a:pt x="3438906" y="1109472"/>
                </a:cubicBezTo>
                <a:cubicBezTo>
                  <a:pt x="3434842" y="1106932"/>
                  <a:pt x="3432810" y="1101344"/>
                  <a:pt x="3432810" y="1092708"/>
                </a:cubicBezTo>
                <a:cubicBezTo>
                  <a:pt x="3432810" y="1086104"/>
                  <a:pt x="3434080" y="1077976"/>
                  <a:pt x="3436620" y="1068324"/>
                </a:cubicBezTo>
                <a:cubicBezTo>
                  <a:pt x="3441192" y="1044956"/>
                  <a:pt x="3449066" y="1031494"/>
                  <a:pt x="3460242" y="1027938"/>
                </a:cubicBezTo>
                <a:cubicBezTo>
                  <a:pt x="3466846" y="1025398"/>
                  <a:pt x="3470148" y="1019810"/>
                  <a:pt x="3470148" y="1011174"/>
                </a:cubicBezTo>
                <a:cubicBezTo>
                  <a:pt x="3470148" y="1006094"/>
                  <a:pt x="3468878" y="999744"/>
                  <a:pt x="3466338" y="992124"/>
                </a:cubicBezTo>
                <a:cubicBezTo>
                  <a:pt x="3459226" y="971804"/>
                  <a:pt x="3451352" y="956818"/>
                  <a:pt x="3442716" y="947166"/>
                </a:cubicBezTo>
                <a:cubicBezTo>
                  <a:pt x="3436112" y="940562"/>
                  <a:pt x="3432810" y="932688"/>
                  <a:pt x="3432810" y="923544"/>
                </a:cubicBezTo>
                <a:cubicBezTo>
                  <a:pt x="3432810" y="919988"/>
                  <a:pt x="3433572" y="916178"/>
                  <a:pt x="3435096" y="912114"/>
                </a:cubicBezTo>
                <a:cubicBezTo>
                  <a:pt x="3438652" y="898398"/>
                  <a:pt x="3443224" y="880872"/>
                  <a:pt x="3448812" y="859536"/>
                </a:cubicBezTo>
                <a:lnTo>
                  <a:pt x="3415284" y="851154"/>
                </a:lnTo>
                <a:cubicBezTo>
                  <a:pt x="3436620" y="840486"/>
                  <a:pt x="3452876" y="828294"/>
                  <a:pt x="3464052" y="814578"/>
                </a:cubicBezTo>
                <a:close/>
                <a:moveTo>
                  <a:pt x="901827" y="814578"/>
                </a:moveTo>
                <a:lnTo>
                  <a:pt x="914781" y="816864"/>
                </a:lnTo>
                <a:cubicBezTo>
                  <a:pt x="914273" y="837184"/>
                  <a:pt x="917321" y="858012"/>
                  <a:pt x="923925" y="879348"/>
                </a:cubicBezTo>
                <a:lnTo>
                  <a:pt x="894969" y="863346"/>
                </a:lnTo>
                <a:cubicBezTo>
                  <a:pt x="884301" y="894334"/>
                  <a:pt x="878967" y="913384"/>
                  <a:pt x="878967" y="920496"/>
                </a:cubicBezTo>
                <a:cubicBezTo>
                  <a:pt x="878967" y="929640"/>
                  <a:pt x="882523" y="938022"/>
                  <a:pt x="889635" y="945642"/>
                </a:cubicBezTo>
                <a:cubicBezTo>
                  <a:pt x="898271" y="955294"/>
                  <a:pt x="905891" y="971042"/>
                  <a:pt x="912495" y="992886"/>
                </a:cubicBezTo>
                <a:cubicBezTo>
                  <a:pt x="914527" y="999490"/>
                  <a:pt x="915543" y="1005586"/>
                  <a:pt x="915543" y="1011174"/>
                </a:cubicBezTo>
                <a:cubicBezTo>
                  <a:pt x="915543" y="1021842"/>
                  <a:pt x="910971" y="1028700"/>
                  <a:pt x="901827" y="1031748"/>
                </a:cubicBezTo>
                <a:cubicBezTo>
                  <a:pt x="889127" y="1035812"/>
                  <a:pt x="880745" y="1061720"/>
                  <a:pt x="876681" y="1109472"/>
                </a:cubicBezTo>
                <a:cubicBezTo>
                  <a:pt x="872617" y="1106932"/>
                  <a:pt x="870585" y="1101344"/>
                  <a:pt x="870585" y="1092708"/>
                </a:cubicBezTo>
                <a:cubicBezTo>
                  <a:pt x="870585" y="1086104"/>
                  <a:pt x="871855" y="1077976"/>
                  <a:pt x="874395" y="1068324"/>
                </a:cubicBezTo>
                <a:cubicBezTo>
                  <a:pt x="878967" y="1044956"/>
                  <a:pt x="886841" y="1031494"/>
                  <a:pt x="898017" y="1027938"/>
                </a:cubicBezTo>
                <a:cubicBezTo>
                  <a:pt x="904621" y="1025398"/>
                  <a:pt x="907923" y="1019810"/>
                  <a:pt x="907923" y="1011174"/>
                </a:cubicBezTo>
                <a:cubicBezTo>
                  <a:pt x="907923" y="1006094"/>
                  <a:pt x="906653" y="999744"/>
                  <a:pt x="904113" y="992124"/>
                </a:cubicBezTo>
                <a:cubicBezTo>
                  <a:pt x="897001" y="971804"/>
                  <a:pt x="889127" y="956818"/>
                  <a:pt x="880491" y="947166"/>
                </a:cubicBezTo>
                <a:cubicBezTo>
                  <a:pt x="873887" y="940562"/>
                  <a:pt x="870585" y="932688"/>
                  <a:pt x="870585" y="923544"/>
                </a:cubicBezTo>
                <a:cubicBezTo>
                  <a:pt x="870585" y="919988"/>
                  <a:pt x="871347" y="916178"/>
                  <a:pt x="872871" y="912114"/>
                </a:cubicBezTo>
                <a:cubicBezTo>
                  <a:pt x="876427" y="898398"/>
                  <a:pt x="880999" y="880872"/>
                  <a:pt x="886587" y="859536"/>
                </a:cubicBezTo>
                <a:lnTo>
                  <a:pt x="853059" y="851154"/>
                </a:lnTo>
                <a:cubicBezTo>
                  <a:pt x="874395" y="840486"/>
                  <a:pt x="890651" y="828294"/>
                  <a:pt x="901827" y="814578"/>
                </a:cubicBezTo>
                <a:close/>
                <a:moveTo>
                  <a:pt x="1392555" y="810768"/>
                </a:moveTo>
                <a:lnTo>
                  <a:pt x="1406271" y="811530"/>
                </a:lnTo>
                <a:cubicBezTo>
                  <a:pt x="1405255" y="832358"/>
                  <a:pt x="1408303" y="853694"/>
                  <a:pt x="1415415" y="875538"/>
                </a:cubicBezTo>
                <a:lnTo>
                  <a:pt x="1386459" y="859536"/>
                </a:lnTo>
                <a:cubicBezTo>
                  <a:pt x="1366139" y="872744"/>
                  <a:pt x="1355979" y="886968"/>
                  <a:pt x="1355979" y="902208"/>
                </a:cubicBezTo>
                <a:cubicBezTo>
                  <a:pt x="1355979" y="909320"/>
                  <a:pt x="1358011" y="916432"/>
                  <a:pt x="1362075" y="923544"/>
                </a:cubicBezTo>
                <a:cubicBezTo>
                  <a:pt x="1374267" y="946912"/>
                  <a:pt x="1381379" y="963930"/>
                  <a:pt x="1383411" y="974598"/>
                </a:cubicBezTo>
                <a:cubicBezTo>
                  <a:pt x="1384427" y="979170"/>
                  <a:pt x="1384935" y="984504"/>
                  <a:pt x="1384935" y="990600"/>
                </a:cubicBezTo>
                <a:cubicBezTo>
                  <a:pt x="1384935" y="997712"/>
                  <a:pt x="1384173" y="1005840"/>
                  <a:pt x="1382649" y="1014984"/>
                </a:cubicBezTo>
                <a:cubicBezTo>
                  <a:pt x="1379093" y="1035304"/>
                  <a:pt x="1374013" y="1051941"/>
                  <a:pt x="1367409" y="1064895"/>
                </a:cubicBezTo>
                <a:cubicBezTo>
                  <a:pt x="1360805" y="1077849"/>
                  <a:pt x="1350137" y="1091184"/>
                  <a:pt x="1335405" y="1104900"/>
                </a:cubicBezTo>
                <a:cubicBezTo>
                  <a:pt x="1331849" y="1103884"/>
                  <a:pt x="1330071" y="1102360"/>
                  <a:pt x="1330071" y="1100328"/>
                </a:cubicBezTo>
                <a:cubicBezTo>
                  <a:pt x="1330071" y="1097788"/>
                  <a:pt x="1332611" y="1094232"/>
                  <a:pt x="1337691" y="1089660"/>
                </a:cubicBezTo>
                <a:cubicBezTo>
                  <a:pt x="1347343" y="1081532"/>
                  <a:pt x="1355471" y="1069086"/>
                  <a:pt x="1362075" y="1052322"/>
                </a:cubicBezTo>
                <a:cubicBezTo>
                  <a:pt x="1366139" y="1043686"/>
                  <a:pt x="1370711" y="1029208"/>
                  <a:pt x="1375791" y="1008888"/>
                </a:cubicBezTo>
                <a:cubicBezTo>
                  <a:pt x="1377823" y="1001268"/>
                  <a:pt x="1378839" y="994156"/>
                  <a:pt x="1378839" y="987552"/>
                </a:cubicBezTo>
                <a:cubicBezTo>
                  <a:pt x="1378839" y="979932"/>
                  <a:pt x="1377315" y="973328"/>
                  <a:pt x="1374267" y="967740"/>
                </a:cubicBezTo>
                <a:cubicBezTo>
                  <a:pt x="1368679" y="957580"/>
                  <a:pt x="1361059" y="941324"/>
                  <a:pt x="1351407" y="918972"/>
                </a:cubicBezTo>
                <a:cubicBezTo>
                  <a:pt x="1349375" y="913384"/>
                  <a:pt x="1348359" y="907796"/>
                  <a:pt x="1348359" y="902208"/>
                </a:cubicBezTo>
                <a:cubicBezTo>
                  <a:pt x="1348359" y="885952"/>
                  <a:pt x="1358011" y="870458"/>
                  <a:pt x="1377315" y="855726"/>
                </a:cubicBezTo>
                <a:lnTo>
                  <a:pt x="1343787" y="847344"/>
                </a:lnTo>
                <a:cubicBezTo>
                  <a:pt x="1365631" y="836168"/>
                  <a:pt x="1381887" y="823976"/>
                  <a:pt x="1392555" y="810768"/>
                </a:cubicBezTo>
                <a:close/>
                <a:moveTo>
                  <a:pt x="2712339" y="803148"/>
                </a:moveTo>
                <a:lnTo>
                  <a:pt x="2723007" y="807720"/>
                </a:lnTo>
                <a:cubicBezTo>
                  <a:pt x="2721483" y="829056"/>
                  <a:pt x="2724023" y="850392"/>
                  <a:pt x="2730627" y="871728"/>
                </a:cubicBezTo>
                <a:lnTo>
                  <a:pt x="2701671" y="855726"/>
                </a:lnTo>
                <a:cubicBezTo>
                  <a:pt x="2697099" y="869442"/>
                  <a:pt x="2694813" y="881888"/>
                  <a:pt x="2694813" y="893064"/>
                </a:cubicBezTo>
                <a:cubicBezTo>
                  <a:pt x="2694813" y="895096"/>
                  <a:pt x="2695194" y="898398"/>
                  <a:pt x="2695956" y="902970"/>
                </a:cubicBezTo>
                <a:cubicBezTo>
                  <a:pt x="2696718" y="907542"/>
                  <a:pt x="2697099" y="910844"/>
                  <a:pt x="2697099" y="912876"/>
                </a:cubicBezTo>
                <a:cubicBezTo>
                  <a:pt x="2697099" y="924052"/>
                  <a:pt x="2692781" y="934466"/>
                  <a:pt x="2684145" y="944118"/>
                </a:cubicBezTo>
                <a:cubicBezTo>
                  <a:pt x="2679573" y="949198"/>
                  <a:pt x="2677287" y="954532"/>
                  <a:pt x="2677287" y="960120"/>
                </a:cubicBezTo>
                <a:cubicBezTo>
                  <a:pt x="2677287" y="966724"/>
                  <a:pt x="2681097" y="973328"/>
                  <a:pt x="2688717" y="979932"/>
                </a:cubicBezTo>
                <a:cubicBezTo>
                  <a:pt x="2698877" y="989584"/>
                  <a:pt x="2703957" y="998474"/>
                  <a:pt x="2703957" y="1006602"/>
                </a:cubicBezTo>
                <a:cubicBezTo>
                  <a:pt x="2703957" y="1009142"/>
                  <a:pt x="2703449" y="1011428"/>
                  <a:pt x="2702433" y="1013460"/>
                </a:cubicBezTo>
                <a:cubicBezTo>
                  <a:pt x="2698369" y="1023620"/>
                  <a:pt x="2693543" y="1041400"/>
                  <a:pt x="2687955" y="1066800"/>
                </a:cubicBezTo>
                <a:cubicBezTo>
                  <a:pt x="2683891" y="1063752"/>
                  <a:pt x="2681859" y="1059180"/>
                  <a:pt x="2681859" y="1053084"/>
                </a:cubicBezTo>
                <a:cubicBezTo>
                  <a:pt x="2681859" y="1050036"/>
                  <a:pt x="2682367" y="1046734"/>
                  <a:pt x="2683383" y="1043178"/>
                </a:cubicBezTo>
                <a:cubicBezTo>
                  <a:pt x="2686431" y="1031494"/>
                  <a:pt x="2689987" y="1021842"/>
                  <a:pt x="2694051" y="1014222"/>
                </a:cubicBezTo>
                <a:cubicBezTo>
                  <a:pt x="2695067" y="1012698"/>
                  <a:pt x="2695575" y="1010920"/>
                  <a:pt x="2695575" y="1008888"/>
                </a:cubicBezTo>
                <a:cubicBezTo>
                  <a:pt x="2695575" y="1001776"/>
                  <a:pt x="2689987" y="992886"/>
                  <a:pt x="2678811" y="982218"/>
                </a:cubicBezTo>
                <a:cubicBezTo>
                  <a:pt x="2671191" y="974598"/>
                  <a:pt x="2667381" y="967232"/>
                  <a:pt x="2667381" y="960120"/>
                </a:cubicBezTo>
                <a:cubicBezTo>
                  <a:pt x="2667381" y="954532"/>
                  <a:pt x="2670175" y="948944"/>
                  <a:pt x="2675763" y="943356"/>
                </a:cubicBezTo>
                <a:cubicBezTo>
                  <a:pt x="2684907" y="933196"/>
                  <a:pt x="2689479" y="922528"/>
                  <a:pt x="2689479" y="911352"/>
                </a:cubicBezTo>
                <a:cubicBezTo>
                  <a:pt x="2689479" y="909320"/>
                  <a:pt x="2689225" y="906018"/>
                  <a:pt x="2688717" y="901446"/>
                </a:cubicBezTo>
                <a:cubicBezTo>
                  <a:pt x="2688209" y="896874"/>
                  <a:pt x="2687955" y="893318"/>
                  <a:pt x="2687955" y="890778"/>
                </a:cubicBezTo>
                <a:cubicBezTo>
                  <a:pt x="2687955" y="879602"/>
                  <a:pt x="2689733" y="866648"/>
                  <a:pt x="2693289" y="851916"/>
                </a:cubicBezTo>
                <a:lnTo>
                  <a:pt x="2659761" y="843534"/>
                </a:lnTo>
                <a:cubicBezTo>
                  <a:pt x="2681605" y="832866"/>
                  <a:pt x="2699131" y="819404"/>
                  <a:pt x="2712339" y="803148"/>
                </a:cubicBezTo>
                <a:close/>
                <a:moveTo>
                  <a:pt x="4037600" y="767334"/>
                </a:moveTo>
                <a:cubicBezTo>
                  <a:pt x="4037124" y="766953"/>
                  <a:pt x="4035933" y="770001"/>
                  <a:pt x="4034028" y="776478"/>
                </a:cubicBezTo>
                <a:cubicBezTo>
                  <a:pt x="4030980" y="789178"/>
                  <a:pt x="4026916" y="801116"/>
                  <a:pt x="4021836" y="812292"/>
                </a:cubicBezTo>
                <a:cubicBezTo>
                  <a:pt x="3999992" y="800100"/>
                  <a:pt x="3986022" y="788162"/>
                  <a:pt x="3979926" y="776478"/>
                </a:cubicBezTo>
                <a:cubicBezTo>
                  <a:pt x="3977386" y="770890"/>
                  <a:pt x="3975608" y="768096"/>
                  <a:pt x="3974592" y="768096"/>
                </a:cubicBezTo>
                <a:cubicBezTo>
                  <a:pt x="3974592" y="768096"/>
                  <a:pt x="3974592" y="768350"/>
                  <a:pt x="3974592" y="768858"/>
                </a:cubicBezTo>
                <a:cubicBezTo>
                  <a:pt x="3974592" y="769874"/>
                  <a:pt x="3975354" y="772922"/>
                  <a:pt x="3976878" y="778002"/>
                </a:cubicBezTo>
                <a:cubicBezTo>
                  <a:pt x="3980434" y="791210"/>
                  <a:pt x="3991864" y="802640"/>
                  <a:pt x="4011168" y="812292"/>
                </a:cubicBezTo>
                <a:lnTo>
                  <a:pt x="4044696" y="819912"/>
                </a:lnTo>
                <a:cubicBezTo>
                  <a:pt x="4072128" y="813308"/>
                  <a:pt x="4090416" y="805434"/>
                  <a:pt x="4099560" y="796290"/>
                </a:cubicBezTo>
                <a:cubicBezTo>
                  <a:pt x="4103624" y="792734"/>
                  <a:pt x="4105656" y="790448"/>
                  <a:pt x="4105656" y="789432"/>
                </a:cubicBezTo>
                <a:cubicBezTo>
                  <a:pt x="4104640" y="789432"/>
                  <a:pt x="4101592" y="791464"/>
                  <a:pt x="4096512" y="795528"/>
                </a:cubicBezTo>
                <a:cubicBezTo>
                  <a:pt x="4085336" y="803656"/>
                  <a:pt x="4064508" y="810260"/>
                  <a:pt x="4034028" y="815340"/>
                </a:cubicBezTo>
                <a:cubicBezTo>
                  <a:pt x="4034536" y="802640"/>
                  <a:pt x="4035552" y="789940"/>
                  <a:pt x="4037076" y="777240"/>
                </a:cubicBezTo>
                <a:cubicBezTo>
                  <a:pt x="4037584" y="773176"/>
                  <a:pt x="4037838" y="770382"/>
                  <a:pt x="4037838" y="768858"/>
                </a:cubicBezTo>
                <a:cubicBezTo>
                  <a:pt x="4037838" y="767969"/>
                  <a:pt x="4037759" y="767461"/>
                  <a:pt x="4037600" y="767334"/>
                </a:cubicBezTo>
                <a:close/>
                <a:moveTo>
                  <a:pt x="170450" y="767334"/>
                </a:moveTo>
                <a:cubicBezTo>
                  <a:pt x="169974" y="766953"/>
                  <a:pt x="168783" y="770001"/>
                  <a:pt x="166878" y="776478"/>
                </a:cubicBezTo>
                <a:cubicBezTo>
                  <a:pt x="163830" y="789178"/>
                  <a:pt x="159766" y="801116"/>
                  <a:pt x="154686" y="812292"/>
                </a:cubicBezTo>
                <a:cubicBezTo>
                  <a:pt x="132842" y="800100"/>
                  <a:pt x="118872" y="788162"/>
                  <a:pt x="112776" y="776478"/>
                </a:cubicBezTo>
                <a:cubicBezTo>
                  <a:pt x="110236" y="770890"/>
                  <a:pt x="108458" y="768096"/>
                  <a:pt x="107442" y="768096"/>
                </a:cubicBezTo>
                <a:cubicBezTo>
                  <a:pt x="107442" y="768096"/>
                  <a:pt x="107442" y="768350"/>
                  <a:pt x="107442" y="768858"/>
                </a:cubicBezTo>
                <a:cubicBezTo>
                  <a:pt x="107442" y="769874"/>
                  <a:pt x="108204" y="772922"/>
                  <a:pt x="109728" y="778002"/>
                </a:cubicBezTo>
                <a:cubicBezTo>
                  <a:pt x="113284" y="791210"/>
                  <a:pt x="124714" y="802640"/>
                  <a:pt x="144018" y="812292"/>
                </a:cubicBezTo>
                <a:lnTo>
                  <a:pt x="177546" y="819912"/>
                </a:lnTo>
                <a:cubicBezTo>
                  <a:pt x="204978" y="813308"/>
                  <a:pt x="223266" y="805434"/>
                  <a:pt x="232410" y="796290"/>
                </a:cubicBezTo>
                <a:cubicBezTo>
                  <a:pt x="236474" y="792734"/>
                  <a:pt x="238506" y="790448"/>
                  <a:pt x="238506" y="789432"/>
                </a:cubicBezTo>
                <a:cubicBezTo>
                  <a:pt x="237490" y="789432"/>
                  <a:pt x="234442" y="791464"/>
                  <a:pt x="229362" y="795528"/>
                </a:cubicBezTo>
                <a:cubicBezTo>
                  <a:pt x="218186" y="803656"/>
                  <a:pt x="197358" y="810260"/>
                  <a:pt x="166878" y="815340"/>
                </a:cubicBezTo>
                <a:cubicBezTo>
                  <a:pt x="167386" y="802640"/>
                  <a:pt x="168402" y="789940"/>
                  <a:pt x="169926" y="777240"/>
                </a:cubicBezTo>
                <a:cubicBezTo>
                  <a:pt x="170434" y="773176"/>
                  <a:pt x="170688" y="770382"/>
                  <a:pt x="170688" y="768858"/>
                </a:cubicBezTo>
                <a:cubicBezTo>
                  <a:pt x="170688" y="767969"/>
                  <a:pt x="170609" y="767461"/>
                  <a:pt x="170450" y="767334"/>
                </a:cubicBezTo>
                <a:close/>
                <a:moveTo>
                  <a:pt x="2022491" y="762286"/>
                </a:moveTo>
                <a:cubicBezTo>
                  <a:pt x="2022015" y="762095"/>
                  <a:pt x="2020824" y="765048"/>
                  <a:pt x="2018919" y="771144"/>
                </a:cubicBezTo>
                <a:cubicBezTo>
                  <a:pt x="2015871" y="783844"/>
                  <a:pt x="2011807" y="796036"/>
                  <a:pt x="2006727" y="807720"/>
                </a:cubicBezTo>
                <a:cubicBezTo>
                  <a:pt x="1984883" y="795528"/>
                  <a:pt x="1970913" y="783336"/>
                  <a:pt x="1964817" y="771144"/>
                </a:cubicBezTo>
                <a:cubicBezTo>
                  <a:pt x="1962277" y="766064"/>
                  <a:pt x="1960499" y="763270"/>
                  <a:pt x="1959483" y="762762"/>
                </a:cubicBezTo>
                <a:cubicBezTo>
                  <a:pt x="1959483" y="763270"/>
                  <a:pt x="1959483" y="763524"/>
                  <a:pt x="1959483" y="763524"/>
                </a:cubicBezTo>
                <a:cubicBezTo>
                  <a:pt x="1959483" y="764540"/>
                  <a:pt x="1960245" y="767588"/>
                  <a:pt x="1961769" y="772668"/>
                </a:cubicBezTo>
                <a:cubicBezTo>
                  <a:pt x="1965325" y="785876"/>
                  <a:pt x="1976755" y="797560"/>
                  <a:pt x="1996059" y="807720"/>
                </a:cubicBezTo>
                <a:lnTo>
                  <a:pt x="2029587" y="814578"/>
                </a:lnTo>
                <a:cubicBezTo>
                  <a:pt x="2057019" y="807974"/>
                  <a:pt x="2075307" y="800100"/>
                  <a:pt x="2084451" y="790956"/>
                </a:cubicBezTo>
                <a:cubicBezTo>
                  <a:pt x="2088515" y="787400"/>
                  <a:pt x="2090547" y="785368"/>
                  <a:pt x="2090547" y="784860"/>
                </a:cubicBezTo>
                <a:cubicBezTo>
                  <a:pt x="2089531" y="784860"/>
                  <a:pt x="2086483" y="786638"/>
                  <a:pt x="2081403" y="790194"/>
                </a:cubicBezTo>
                <a:cubicBezTo>
                  <a:pt x="2070227" y="798322"/>
                  <a:pt x="2049399" y="804926"/>
                  <a:pt x="2018919" y="810006"/>
                </a:cubicBezTo>
                <a:cubicBezTo>
                  <a:pt x="2019427" y="797306"/>
                  <a:pt x="2020443" y="784606"/>
                  <a:pt x="2021967" y="771906"/>
                </a:cubicBezTo>
                <a:cubicBezTo>
                  <a:pt x="2022475" y="768350"/>
                  <a:pt x="2022729" y="765556"/>
                  <a:pt x="2022729" y="763524"/>
                </a:cubicBezTo>
                <a:cubicBezTo>
                  <a:pt x="2022729" y="762762"/>
                  <a:pt x="2022650" y="762349"/>
                  <a:pt x="2022491" y="762286"/>
                </a:cubicBezTo>
                <a:close/>
                <a:moveTo>
                  <a:pt x="3163253" y="761238"/>
                </a:moveTo>
                <a:cubicBezTo>
                  <a:pt x="3162872" y="760857"/>
                  <a:pt x="3161919" y="763905"/>
                  <a:pt x="3160395" y="770382"/>
                </a:cubicBezTo>
                <a:cubicBezTo>
                  <a:pt x="3156839" y="783082"/>
                  <a:pt x="3152521" y="795528"/>
                  <a:pt x="3147441" y="807720"/>
                </a:cubicBezTo>
                <a:cubicBezTo>
                  <a:pt x="3125597" y="794512"/>
                  <a:pt x="3111627" y="782066"/>
                  <a:pt x="3105531" y="770382"/>
                </a:cubicBezTo>
                <a:cubicBezTo>
                  <a:pt x="3102991" y="764794"/>
                  <a:pt x="3101467" y="762000"/>
                  <a:pt x="3100959" y="762000"/>
                </a:cubicBezTo>
                <a:cubicBezTo>
                  <a:pt x="3100451" y="762000"/>
                  <a:pt x="3100197" y="762254"/>
                  <a:pt x="3100197" y="762762"/>
                </a:cubicBezTo>
                <a:cubicBezTo>
                  <a:pt x="3100197" y="763778"/>
                  <a:pt x="3100959" y="766826"/>
                  <a:pt x="3102483" y="771906"/>
                </a:cubicBezTo>
                <a:cubicBezTo>
                  <a:pt x="3106547" y="785114"/>
                  <a:pt x="3118231" y="797560"/>
                  <a:pt x="3137535" y="809244"/>
                </a:cubicBezTo>
                <a:lnTo>
                  <a:pt x="3170301" y="813054"/>
                </a:lnTo>
                <a:cubicBezTo>
                  <a:pt x="3198241" y="806958"/>
                  <a:pt x="3216783" y="799338"/>
                  <a:pt x="3225927" y="790194"/>
                </a:cubicBezTo>
                <a:cubicBezTo>
                  <a:pt x="3229483" y="786638"/>
                  <a:pt x="3231261" y="784352"/>
                  <a:pt x="3231261" y="783336"/>
                </a:cubicBezTo>
                <a:cubicBezTo>
                  <a:pt x="3230753" y="783336"/>
                  <a:pt x="3227705" y="785368"/>
                  <a:pt x="3222117" y="789432"/>
                </a:cubicBezTo>
                <a:cubicBezTo>
                  <a:pt x="3210941" y="797560"/>
                  <a:pt x="3190113" y="804164"/>
                  <a:pt x="3159633" y="809244"/>
                </a:cubicBezTo>
                <a:cubicBezTo>
                  <a:pt x="3160141" y="796544"/>
                  <a:pt x="3161411" y="783844"/>
                  <a:pt x="3163443" y="771144"/>
                </a:cubicBezTo>
                <a:cubicBezTo>
                  <a:pt x="3163443" y="767080"/>
                  <a:pt x="3163443" y="764286"/>
                  <a:pt x="3163443" y="762762"/>
                </a:cubicBezTo>
                <a:cubicBezTo>
                  <a:pt x="3163443" y="761873"/>
                  <a:pt x="3163380" y="761365"/>
                  <a:pt x="3163253" y="761238"/>
                </a:cubicBezTo>
                <a:close/>
                <a:moveTo>
                  <a:pt x="601028" y="761238"/>
                </a:moveTo>
                <a:cubicBezTo>
                  <a:pt x="600647" y="760857"/>
                  <a:pt x="599694" y="763905"/>
                  <a:pt x="598170" y="770382"/>
                </a:cubicBezTo>
                <a:cubicBezTo>
                  <a:pt x="594614" y="783082"/>
                  <a:pt x="590296" y="795528"/>
                  <a:pt x="585216" y="807720"/>
                </a:cubicBezTo>
                <a:cubicBezTo>
                  <a:pt x="563372" y="794512"/>
                  <a:pt x="549402" y="782066"/>
                  <a:pt x="543306" y="770382"/>
                </a:cubicBezTo>
                <a:cubicBezTo>
                  <a:pt x="540766" y="764794"/>
                  <a:pt x="539242" y="762000"/>
                  <a:pt x="538734" y="762000"/>
                </a:cubicBezTo>
                <a:cubicBezTo>
                  <a:pt x="538226" y="762000"/>
                  <a:pt x="537972" y="762254"/>
                  <a:pt x="537972" y="762762"/>
                </a:cubicBezTo>
                <a:cubicBezTo>
                  <a:pt x="537972" y="763778"/>
                  <a:pt x="538734" y="766826"/>
                  <a:pt x="540258" y="771906"/>
                </a:cubicBezTo>
                <a:cubicBezTo>
                  <a:pt x="544322" y="785114"/>
                  <a:pt x="556006" y="797560"/>
                  <a:pt x="575310" y="809244"/>
                </a:cubicBezTo>
                <a:lnTo>
                  <a:pt x="608076" y="813054"/>
                </a:lnTo>
                <a:cubicBezTo>
                  <a:pt x="636016" y="806958"/>
                  <a:pt x="654558" y="799338"/>
                  <a:pt x="663702" y="790194"/>
                </a:cubicBezTo>
                <a:cubicBezTo>
                  <a:pt x="667258" y="786638"/>
                  <a:pt x="669036" y="784352"/>
                  <a:pt x="669036" y="783336"/>
                </a:cubicBezTo>
                <a:cubicBezTo>
                  <a:pt x="668528" y="783336"/>
                  <a:pt x="665480" y="785368"/>
                  <a:pt x="659892" y="789432"/>
                </a:cubicBezTo>
                <a:cubicBezTo>
                  <a:pt x="648716" y="797560"/>
                  <a:pt x="627888" y="804164"/>
                  <a:pt x="597408" y="809244"/>
                </a:cubicBezTo>
                <a:cubicBezTo>
                  <a:pt x="597916" y="796544"/>
                  <a:pt x="599186" y="783844"/>
                  <a:pt x="601218" y="771144"/>
                </a:cubicBezTo>
                <a:cubicBezTo>
                  <a:pt x="601218" y="767080"/>
                  <a:pt x="601218" y="764286"/>
                  <a:pt x="601218" y="762762"/>
                </a:cubicBezTo>
                <a:cubicBezTo>
                  <a:pt x="601218" y="761873"/>
                  <a:pt x="601155" y="761365"/>
                  <a:pt x="601028" y="761238"/>
                </a:cubicBezTo>
                <a:close/>
                <a:moveTo>
                  <a:pt x="3425952" y="758952"/>
                </a:moveTo>
                <a:cubicBezTo>
                  <a:pt x="3425952" y="759460"/>
                  <a:pt x="3425952" y="759968"/>
                  <a:pt x="3425952" y="760476"/>
                </a:cubicBezTo>
                <a:cubicBezTo>
                  <a:pt x="3425952" y="761492"/>
                  <a:pt x="3426714" y="764540"/>
                  <a:pt x="3428238" y="769620"/>
                </a:cubicBezTo>
                <a:cubicBezTo>
                  <a:pt x="3431794" y="782828"/>
                  <a:pt x="3443224" y="794258"/>
                  <a:pt x="3462528" y="803910"/>
                </a:cubicBezTo>
                <a:lnTo>
                  <a:pt x="3496056" y="810768"/>
                </a:lnTo>
                <a:cubicBezTo>
                  <a:pt x="3523488" y="804672"/>
                  <a:pt x="3541776" y="797052"/>
                  <a:pt x="3550920" y="787908"/>
                </a:cubicBezTo>
                <a:cubicBezTo>
                  <a:pt x="3554984" y="783844"/>
                  <a:pt x="3557016" y="781558"/>
                  <a:pt x="3557016" y="781050"/>
                </a:cubicBezTo>
                <a:cubicBezTo>
                  <a:pt x="3556000" y="781050"/>
                  <a:pt x="3552952" y="782828"/>
                  <a:pt x="3547872" y="786384"/>
                </a:cubicBezTo>
                <a:cubicBezTo>
                  <a:pt x="3536696" y="794512"/>
                  <a:pt x="3515868" y="801116"/>
                  <a:pt x="3485388" y="806196"/>
                </a:cubicBezTo>
                <a:cubicBezTo>
                  <a:pt x="3485896" y="794004"/>
                  <a:pt x="3486912" y="781304"/>
                  <a:pt x="3488436" y="768096"/>
                </a:cubicBezTo>
                <a:cubicBezTo>
                  <a:pt x="3488944" y="764540"/>
                  <a:pt x="3489198" y="762000"/>
                  <a:pt x="3489198" y="760476"/>
                </a:cubicBezTo>
                <a:cubicBezTo>
                  <a:pt x="3489198" y="756920"/>
                  <a:pt x="3487928" y="759460"/>
                  <a:pt x="3485388" y="768096"/>
                </a:cubicBezTo>
                <a:cubicBezTo>
                  <a:pt x="3482340" y="780288"/>
                  <a:pt x="3478276" y="792226"/>
                  <a:pt x="3473196" y="803910"/>
                </a:cubicBezTo>
                <a:cubicBezTo>
                  <a:pt x="3451352" y="791718"/>
                  <a:pt x="3437382" y="779780"/>
                  <a:pt x="3431286" y="768096"/>
                </a:cubicBezTo>
                <a:cubicBezTo>
                  <a:pt x="3428746" y="762508"/>
                  <a:pt x="3426968" y="759460"/>
                  <a:pt x="3425952" y="758952"/>
                </a:cubicBezTo>
                <a:close/>
                <a:moveTo>
                  <a:pt x="863727" y="758952"/>
                </a:moveTo>
                <a:cubicBezTo>
                  <a:pt x="863727" y="759460"/>
                  <a:pt x="863727" y="759968"/>
                  <a:pt x="863727" y="760476"/>
                </a:cubicBezTo>
                <a:cubicBezTo>
                  <a:pt x="863727" y="761492"/>
                  <a:pt x="864489" y="764540"/>
                  <a:pt x="866013" y="769620"/>
                </a:cubicBezTo>
                <a:cubicBezTo>
                  <a:pt x="869569" y="782828"/>
                  <a:pt x="880999" y="794258"/>
                  <a:pt x="900303" y="803910"/>
                </a:cubicBezTo>
                <a:lnTo>
                  <a:pt x="933831" y="810768"/>
                </a:lnTo>
                <a:cubicBezTo>
                  <a:pt x="961263" y="804672"/>
                  <a:pt x="979551" y="797052"/>
                  <a:pt x="988695" y="787908"/>
                </a:cubicBezTo>
                <a:cubicBezTo>
                  <a:pt x="992759" y="783844"/>
                  <a:pt x="994791" y="781558"/>
                  <a:pt x="994791" y="781050"/>
                </a:cubicBezTo>
                <a:cubicBezTo>
                  <a:pt x="993775" y="781050"/>
                  <a:pt x="990727" y="782828"/>
                  <a:pt x="985647" y="786384"/>
                </a:cubicBezTo>
                <a:cubicBezTo>
                  <a:pt x="974471" y="794512"/>
                  <a:pt x="953643" y="801116"/>
                  <a:pt x="923163" y="806196"/>
                </a:cubicBezTo>
                <a:cubicBezTo>
                  <a:pt x="923671" y="794004"/>
                  <a:pt x="924687" y="781304"/>
                  <a:pt x="926211" y="768096"/>
                </a:cubicBezTo>
                <a:cubicBezTo>
                  <a:pt x="926719" y="764540"/>
                  <a:pt x="926973" y="762000"/>
                  <a:pt x="926973" y="760476"/>
                </a:cubicBezTo>
                <a:cubicBezTo>
                  <a:pt x="926973" y="756920"/>
                  <a:pt x="925703" y="759460"/>
                  <a:pt x="923163" y="768096"/>
                </a:cubicBezTo>
                <a:cubicBezTo>
                  <a:pt x="920115" y="780288"/>
                  <a:pt x="916051" y="792226"/>
                  <a:pt x="910971" y="803910"/>
                </a:cubicBezTo>
                <a:cubicBezTo>
                  <a:pt x="889127" y="791718"/>
                  <a:pt x="875157" y="779780"/>
                  <a:pt x="869061" y="768096"/>
                </a:cubicBezTo>
                <a:cubicBezTo>
                  <a:pt x="866521" y="762508"/>
                  <a:pt x="864743" y="759460"/>
                  <a:pt x="863727" y="758952"/>
                </a:cubicBezTo>
                <a:close/>
                <a:moveTo>
                  <a:pt x="1414415" y="756190"/>
                </a:moveTo>
                <a:cubicBezTo>
                  <a:pt x="1413939" y="755999"/>
                  <a:pt x="1412748" y="758952"/>
                  <a:pt x="1410843" y="765048"/>
                </a:cubicBezTo>
                <a:cubicBezTo>
                  <a:pt x="1407795" y="777748"/>
                  <a:pt x="1403731" y="789940"/>
                  <a:pt x="1398651" y="801624"/>
                </a:cubicBezTo>
                <a:cubicBezTo>
                  <a:pt x="1376807" y="789432"/>
                  <a:pt x="1362837" y="777240"/>
                  <a:pt x="1356741" y="765048"/>
                </a:cubicBezTo>
                <a:cubicBezTo>
                  <a:pt x="1354201" y="759968"/>
                  <a:pt x="1352423" y="757174"/>
                  <a:pt x="1351407" y="756666"/>
                </a:cubicBezTo>
                <a:cubicBezTo>
                  <a:pt x="1351407" y="757174"/>
                  <a:pt x="1351407" y="757428"/>
                  <a:pt x="1351407" y="757428"/>
                </a:cubicBezTo>
                <a:cubicBezTo>
                  <a:pt x="1351407" y="758444"/>
                  <a:pt x="1352169" y="761492"/>
                  <a:pt x="1353693" y="766572"/>
                </a:cubicBezTo>
                <a:cubicBezTo>
                  <a:pt x="1357249" y="779780"/>
                  <a:pt x="1368679" y="791464"/>
                  <a:pt x="1387983" y="801624"/>
                </a:cubicBezTo>
                <a:lnTo>
                  <a:pt x="1422273" y="806958"/>
                </a:lnTo>
                <a:cubicBezTo>
                  <a:pt x="1449197" y="801370"/>
                  <a:pt x="1467231" y="794004"/>
                  <a:pt x="1476375" y="784860"/>
                </a:cubicBezTo>
                <a:cubicBezTo>
                  <a:pt x="1480439" y="781304"/>
                  <a:pt x="1482471" y="779272"/>
                  <a:pt x="1482471" y="778764"/>
                </a:cubicBezTo>
                <a:cubicBezTo>
                  <a:pt x="1481455" y="778764"/>
                  <a:pt x="1478407" y="780542"/>
                  <a:pt x="1473327" y="784098"/>
                </a:cubicBezTo>
                <a:cubicBezTo>
                  <a:pt x="1462151" y="792226"/>
                  <a:pt x="1441323" y="798830"/>
                  <a:pt x="1410843" y="803910"/>
                </a:cubicBezTo>
                <a:cubicBezTo>
                  <a:pt x="1411351" y="791210"/>
                  <a:pt x="1412367" y="778510"/>
                  <a:pt x="1413891" y="765810"/>
                </a:cubicBezTo>
                <a:cubicBezTo>
                  <a:pt x="1414399" y="762254"/>
                  <a:pt x="1414653" y="759460"/>
                  <a:pt x="1414653" y="757428"/>
                </a:cubicBezTo>
                <a:cubicBezTo>
                  <a:pt x="1414653" y="756666"/>
                  <a:pt x="1414574" y="756253"/>
                  <a:pt x="1414415" y="756190"/>
                </a:cubicBezTo>
                <a:close/>
                <a:moveTo>
                  <a:pt x="2737247" y="748570"/>
                </a:moveTo>
                <a:cubicBezTo>
                  <a:pt x="2736771" y="748379"/>
                  <a:pt x="2735580" y="751332"/>
                  <a:pt x="2733675" y="757428"/>
                </a:cubicBezTo>
                <a:cubicBezTo>
                  <a:pt x="2730627" y="770128"/>
                  <a:pt x="2726563" y="782320"/>
                  <a:pt x="2721483" y="794004"/>
                </a:cubicBezTo>
                <a:cubicBezTo>
                  <a:pt x="2698623" y="781812"/>
                  <a:pt x="2684399" y="769620"/>
                  <a:pt x="2678811" y="757428"/>
                </a:cubicBezTo>
                <a:cubicBezTo>
                  <a:pt x="2676271" y="752348"/>
                  <a:pt x="2674747" y="749554"/>
                  <a:pt x="2674239" y="749046"/>
                </a:cubicBezTo>
                <a:cubicBezTo>
                  <a:pt x="2674239" y="749554"/>
                  <a:pt x="2674239" y="749808"/>
                  <a:pt x="2674239" y="749808"/>
                </a:cubicBezTo>
                <a:cubicBezTo>
                  <a:pt x="2674239" y="750824"/>
                  <a:pt x="2675001" y="753872"/>
                  <a:pt x="2676525" y="758952"/>
                </a:cubicBezTo>
                <a:cubicBezTo>
                  <a:pt x="2680081" y="772160"/>
                  <a:pt x="2691511" y="783844"/>
                  <a:pt x="2710815" y="794004"/>
                </a:cubicBezTo>
                <a:lnTo>
                  <a:pt x="2735199" y="801624"/>
                </a:lnTo>
                <a:cubicBezTo>
                  <a:pt x="2768727" y="794512"/>
                  <a:pt x="2790063" y="786384"/>
                  <a:pt x="2799207" y="777240"/>
                </a:cubicBezTo>
                <a:cubicBezTo>
                  <a:pt x="2803271" y="773684"/>
                  <a:pt x="2805303" y="771652"/>
                  <a:pt x="2805303" y="771144"/>
                </a:cubicBezTo>
                <a:cubicBezTo>
                  <a:pt x="2804287" y="771144"/>
                  <a:pt x="2801239" y="772922"/>
                  <a:pt x="2796159" y="776478"/>
                </a:cubicBezTo>
                <a:cubicBezTo>
                  <a:pt x="2784983" y="784606"/>
                  <a:pt x="2762631" y="790956"/>
                  <a:pt x="2729103" y="795528"/>
                </a:cubicBezTo>
                <a:cubicBezTo>
                  <a:pt x="2732659" y="783336"/>
                  <a:pt x="2735199" y="770890"/>
                  <a:pt x="2736723" y="758190"/>
                </a:cubicBezTo>
                <a:cubicBezTo>
                  <a:pt x="2737231" y="754634"/>
                  <a:pt x="2737485" y="751840"/>
                  <a:pt x="2737485" y="749808"/>
                </a:cubicBezTo>
                <a:cubicBezTo>
                  <a:pt x="2737485" y="749046"/>
                  <a:pt x="2737406" y="748633"/>
                  <a:pt x="2737247" y="748570"/>
                </a:cubicBezTo>
                <a:close/>
                <a:moveTo>
                  <a:pt x="3787140" y="682752"/>
                </a:moveTo>
                <a:lnTo>
                  <a:pt x="3776472" y="691896"/>
                </a:lnTo>
                <a:cubicBezTo>
                  <a:pt x="3796792" y="702056"/>
                  <a:pt x="3808984" y="718566"/>
                  <a:pt x="3813048" y="741426"/>
                </a:cubicBezTo>
                <a:lnTo>
                  <a:pt x="3828288" y="731520"/>
                </a:lnTo>
                <a:cubicBezTo>
                  <a:pt x="3826256" y="709168"/>
                  <a:pt x="3812540" y="692912"/>
                  <a:pt x="3787140" y="682752"/>
                </a:cubicBezTo>
                <a:close/>
                <a:moveTo>
                  <a:pt x="1224915" y="682752"/>
                </a:moveTo>
                <a:lnTo>
                  <a:pt x="1214247" y="691896"/>
                </a:lnTo>
                <a:cubicBezTo>
                  <a:pt x="1234567" y="702056"/>
                  <a:pt x="1246759" y="718566"/>
                  <a:pt x="1250823" y="741426"/>
                </a:cubicBezTo>
                <a:lnTo>
                  <a:pt x="1266063" y="731520"/>
                </a:lnTo>
                <a:cubicBezTo>
                  <a:pt x="1264031" y="709168"/>
                  <a:pt x="1250315" y="692912"/>
                  <a:pt x="1224915" y="682752"/>
                </a:cubicBezTo>
                <a:close/>
                <a:moveTo>
                  <a:pt x="2201799" y="560832"/>
                </a:moveTo>
                <a:lnTo>
                  <a:pt x="2186559" y="575310"/>
                </a:lnTo>
                <a:cubicBezTo>
                  <a:pt x="2223135" y="574294"/>
                  <a:pt x="2241423" y="593852"/>
                  <a:pt x="2241423" y="633984"/>
                </a:cubicBezTo>
                <a:cubicBezTo>
                  <a:pt x="2241423" y="639572"/>
                  <a:pt x="2240915" y="645668"/>
                  <a:pt x="2239899" y="652272"/>
                </a:cubicBezTo>
                <a:lnTo>
                  <a:pt x="2261235" y="637794"/>
                </a:lnTo>
                <a:cubicBezTo>
                  <a:pt x="2262759" y="610362"/>
                  <a:pt x="2258568" y="590296"/>
                  <a:pt x="2248662" y="577596"/>
                </a:cubicBezTo>
                <a:cubicBezTo>
                  <a:pt x="2238756" y="564896"/>
                  <a:pt x="2223135" y="559308"/>
                  <a:pt x="2201799" y="560832"/>
                </a:cubicBezTo>
                <a:close/>
                <a:moveTo>
                  <a:pt x="3782568" y="524256"/>
                </a:moveTo>
                <a:lnTo>
                  <a:pt x="3773424" y="533400"/>
                </a:lnTo>
                <a:cubicBezTo>
                  <a:pt x="3795268" y="539496"/>
                  <a:pt x="3806190" y="552450"/>
                  <a:pt x="3806190" y="572262"/>
                </a:cubicBezTo>
                <a:cubicBezTo>
                  <a:pt x="3806190" y="575818"/>
                  <a:pt x="3805936" y="579374"/>
                  <a:pt x="3805428" y="582930"/>
                </a:cubicBezTo>
                <a:lnTo>
                  <a:pt x="3817620" y="573786"/>
                </a:lnTo>
                <a:cubicBezTo>
                  <a:pt x="3818636" y="569722"/>
                  <a:pt x="3819144" y="565912"/>
                  <a:pt x="3819144" y="562356"/>
                </a:cubicBezTo>
                <a:cubicBezTo>
                  <a:pt x="3819144" y="539496"/>
                  <a:pt x="3806952" y="526796"/>
                  <a:pt x="3782568" y="524256"/>
                </a:cubicBezTo>
                <a:close/>
                <a:moveTo>
                  <a:pt x="1220343" y="524256"/>
                </a:moveTo>
                <a:lnTo>
                  <a:pt x="1211199" y="533400"/>
                </a:lnTo>
                <a:cubicBezTo>
                  <a:pt x="1233043" y="539496"/>
                  <a:pt x="1243965" y="552450"/>
                  <a:pt x="1243965" y="572262"/>
                </a:cubicBezTo>
                <a:cubicBezTo>
                  <a:pt x="1243965" y="575818"/>
                  <a:pt x="1243711" y="579374"/>
                  <a:pt x="1243203" y="582930"/>
                </a:cubicBezTo>
                <a:lnTo>
                  <a:pt x="1255395" y="573786"/>
                </a:lnTo>
                <a:cubicBezTo>
                  <a:pt x="1256411" y="569722"/>
                  <a:pt x="1256919" y="565912"/>
                  <a:pt x="1256919" y="562356"/>
                </a:cubicBezTo>
                <a:cubicBezTo>
                  <a:pt x="1256919" y="539496"/>
                  <a:pt x="1244727" y="526796"/>
                  <a:pt x="1220343" y="524256"/>
                </a:cubicBezTo>
                <a:close/>
                <a:moveTo>
                  <a:pt x="3252597" y="348234"/>
                </a:moveTo>
                <a:lnTo>
                  <a:pt x="3232023" y="368808"/>
                </a:lnTo>
                <a:cubicBezTo>
                  <a:pt x="3281299" y="382016"/>
                  <a:pt x="3303905" y="417068"/>
                  <a:pt x="3299841" y="473964"/>
                </a:cubicBezTo>
                <a:lnTo>
                  <a:pt x="3326511" y="454152"/>
                </a:lnTo>
                <a:cubicBezTo>
                  <a:pt x="3328543" y="395732"/>
                  <a:pt x="3303905" y="360426"/>
                  <a:pt x="3252597" y="348234"/>
                </a:cubicBezTo>
                <a:close/>
                <a:moveTo>
                  <a:pt x="690372" y="348234"/>
                </a:moveTo>
                <a:lnTo>
                  <a:pt x="669798" y="368808"/>
                </a:lnTo>
                <a:cubicBezTo>
                  <a:pt x="719074" y="382016"/>
                  <a:pt x="741680" y="417068"/>
                  <a:pt x="737616" y="473964"/>
                </a:cubicBezTo>
                <a:lnTo>
                  <a:pt x="764286" y="454152"/>
                </a:lnTo>
                <a:cubicBezTo>
                  <a:pt x="766318" y="395732"/>
                  <a:pt x="741680" y="360426"/>
                  <a:pt x="690372" y="348234"/>
                </a:cubicBezTo>
                <a:close/>
                <a:moveTo>
                  <a:pt x="1685163" y="325374"/>
                </a:moveTo>
                <a:cubicBezTo>
                  <a:pt x="1681099" y="325374"/>
                  <a:pt x="1676781" y="325628"/>
                  <a:pt x="1672209" y="326136"/>
                </a:cubicBezTo>
                <a:lnTo>
                  <a:pt x="1648587" y="342900"/>
                </a:lnTo>
                <a:cubicBezTo>
                  <a:pt x="1702435" y="346964"/>
                  <a:pt x="1729359" y="371094"/>
                  <a:pt x="1729359" y="415290"/>
                </a:cubicBezTo>
                <a:cubicBezTo>
                  <a:pt x="1729359" y="419862"/>
                  <a:pt x="1728851" y="424688"/>
                  <a:pt x="1727835" y="429768"/>
                </a:cubicBezTo>
                <a:lnTo>
                  <a:pt x="1759839" y="413004"/>
                </a:lnTo>
                <a:cubicBezTo>
                  <a:pt x="1757807" y="354584"/>
                  <a:pt x="1732915" y="325374"/>
                  <a:pt x="1685163" y="325374"/>
                </a:cubicBezTo>
                <a:close/>
                <a:moveTo>
                  <a:pt x="3234309" y="319278"/>
                </a:moveTo>
                <a:cubicBezTo>
                  <a:pt x="3247517" y="319278"/>
                  <a:pt x="3261233" y="320040"/>
                  <a:pt x="3275457" y="321564"/>
                </a:cubicBezTo>
                <a:cubicBezTo>
                  <a:pt x="3307461" y="324612"/>
                  <a:pt x="3329813" y="340614"/>
                  <a:pt x="3342513" y="369570"/>
                </a:cubicBezTo>
                <a:cubicBezTo>
                  <a:pt x="3350133" y="386334"/>
                  <a:pt x="3355721" y="415290"/>
                  <a:pt x="3359277" y="456438"/>
                </a:cubicBezTo>
                <a:cubicBezTo>
                  <a:pt x="3361309" y="480314"/>
                  <a:pt x="3362579" y="519938"/>
                  <a:pt x="3363087" y="575310"/>
                </a:cubicBezTo>
                <a:cubicBezTo>
                  <a:pt x="3364611" y="676402"/>
                  <a:pt x="3363087" y="744982"/>
                  <a:pt x="3358515" y="781050"/>
                </a:cubicBezTo>
                <a:cubicBezTo>
                  <a:pt x="3356483" y="798830"/>
                  <a:pt x="3344545" y="810768"/>
                  <a:pt x="3322701" y="816864"/>
                </a:cubicBezTo>
                <a:cubicBezTo>
                  <a:pt x="3311017" y="819912"/>
                  <a:pt x="3292729" y="821944"/>
                  <a:pt x="3267837" y="822960"/>
                </a:cubicBezTo>
                <a:cubicBezTo>
                  <a:pt x="3253613" y="822960"/>
                  <a:pt x="3232404" y="822198"/>
                  <a:pt x="3204210" y="820674"/>
                </a:cubicBezTo>
                <a:cubicBezTo>
                  <a:pt x="3176016" y="819150"/>
                  <a:pt x="3154807" y="818388"/>
                  <a:pt x="3140583" y="818388"/>
                </a:cubicBezTo>
                <a:cubicBezTo>
                  <a:pt x="3113151" y="819404"/>
                  <a:pt x="3092323" y="801624"/>
                  <a:pt x="3078099" y="765048"/>
                </a:cubicBezTo>
                <a:cubicBezTo>
                  <a:pt x="3068955" y="741680"/>
                  <a:pt x="3063621" y="633730"/>
                  <a:pt x="3062097" y="441198"/>
                </a:cubicBezTo>
                <a:cubicBezTo>
                  <a:pt x="3061589" y="399034"/>
                  <a:pt x="3069971" y="370332"/>
                  <a:pt x="3087243" y="355092"/>
                </a:cubicBezTo>
                <a:cubicBezTo>
                  <a:pt x="3099943" y="343916"/>
                  <a:pt x="3128391" y="333756"/>
                  <a:pt x="3172587" y="324612"/>
                </a:cubicBezTo>
                <a:cubicBezTo>
                  <a:pt x="3191891" y="321056"/>
                  <a:pt x="3212465" y="319278"/>
                  <a:pt x="3234309" y="319278"/>
                </a:cubicBezTo>
                <a:close/>
                <a:moveTo>
                  <a:pt x="672084" y="319278"/>
                </a:moveTo>
                <a:cubicBezTo>
                  <a:pt x="685292" y="319278"/>
                  <a:pt x="699008" y="320040"/>
                  <a:pt x="713232" y="321564"/>
                </a:cubicBezTo>
                <a:cubicBezTo>
                  <a:pt x="745236" y="324612"/>
                  <a:pt x="767588" y="340614"/>
                  <a:pt x="780288" y="369570"/>
                </a:cubicBezTo>
                <a:cubicBezTo>
                  <a:pt x="787908" y="386334"/>
                  <a:pt x="793496" y="415290"/>
                  <a:pt x="797052" y="456438"/>
                </a:cubicBezTo>
                <a:cubicBezTo>
                  <a:pt x="799084" y="480314"/>
                  <a:pt x="800354" y="519938"/>
                  <a:pt x="800862" y="575310"/>
                </a:cubicBezTo>
                <a:cubicBezTo>
                  <a:pt x="802386" y="676402"/>
                  <a:pt x="800862" y="744982"/>
                  <a:pt x="796290" y="781050"/>
                </a:cubicBezTo>
                <a:cubicBezTo>
                  <a:pt x="794258" y="798830"/>
                  <a:pt x="782320" y="810768"/>
                  <a:pt x="760476" y="816864"/>
                </a:cubicBezTo>
                <a:cubicBezTo>
                  <a:pt x="748792" y="819912"/>
                  <a:pt x="730504" y="821944"/>
                  <a:pt x="705612" y="822960"/>
                </a:cubicBezTo>
                <a:cubicBezTo>
                  <a:pt x="691388" y="822960"/>
                  <a:pt x="670179" y="822198"/>
                  <a:pt x="641985" y="820674"/>
                </a:cubicBezTo>
                <a:cubicBezTo>
                  <a:pt x="613791" y="819150"/>
                  <a:pt x="592582" y="818388"/>
                  <a:pt x="578358" y="818388"/>
                </a:cubicBezTo>
                <a:cubicBezTo>
                  <a:pt x="550926" y="819404"/>
                  <a:pt x="530098" y="801624"/>
                  <a:pt x="515874" y="765048"/>
                </a:cubicBezTo>
                <a:cubicBezTo>
                  <a:pt x="506730" y="741680"/>
                  <a:pt x="501396" y="633730"/>
                  <a:pt x="499872" y="441198"/>
                </a:cubicBezTo>
                <a:cubicBezTo>
                  <a:pt x="499364" y="399034"/>
                  <a:pt x="507746" y="370332"/>
                  <a:pt x="525018" y="355092"/>
                </a:cubicBezTo>
                <a:cubicBezTo>
                  <a:pt x="537718" y="343916"/>
                  <a:pt x="566166" y="333756"/>
                  <a:pt x="610362" y="324612"/>
                </a:cubicBezTo>
                <a:cubicBezTo>
                  <a:pt x="629666" y="321056"/>
                  <a:pt x="650240" y="319278"/>
                  <a:pt x="672084" y="319278"/>
                </a:cubicBezTo>
                <a:close/>
                <a:moveTo>
                  <a:pt x="3721608" y="313944"/>
                </a:moveTo>
                <a:lnTo>
                  <a:pt x="3698748" y="330708"/>
                </a:lnTo>
                <a:cubicBezTo>
                  <a:pt x="3751072" y="341376"/>
                  <a:pt x="3777234" y="364490"/>
                  <a:pt x="3777234" y="400050"/>
                </a:cubicBezTo>
                <a:cubicBezTo>
                  <a:pt x="3777234" y="406146"/>
                  <a:pt x="3776472" y="412496"/>
                  <a:pt x="3774948" y="419100"/>
                </a:cubicBezTo>
                <a:lnTo>
                  <a:pt x="3804666" y="402336"/>
                </a:lnTo>
                <a:cubicBezTo>
                  <a:pt x="3806190" y="395224"/>
                  <a:pt x="3806952" y="388620"/>
                  <a:pt x="3806952" y="382524"/>
                </a:cubicBezTo>
                <a:cubicBezTo>
                  <a:pt x="3806952" y="341376"/>
                  <a:pt x="3778504" y="318516"/>
                  <a:pt x="3721608" y="313944"/>
                </a:cubicBezTo>
                <a:close/>
                <a:moveTo>
                  <a:pt x="2153793" y="313944"/>
                </a:moveTo>
                <a:lnTo>
                  <a:pt x="2127123" y="333756"/>
                </a:lnTo>
                <a:cubicBezTo>
                  <a:pt x="2186051" y="346456"/>
                  <a:pt x="2215515" y="377444"/>
                  <a:pt x="2215515" y="426720"/>
                </a:cubicBezTo>
                <a:cubicBezTo>
                  <a:pt x="2215515" y="430784"/>
                  <a:pt x="2215261" y="435102"/>
                  <a:pt x="2214753" y="439674"/>
                </a:cubicBezTo>
                <a:lnTo>
                  <a:pt x="2249043" y="419100"/>
                </a:lnTo>
                <a:cubicBezTo>
                  <a:pt x="2252091" y="361188"/>
                  <a:pt x="2220341" y="326136"/>
                  <a:pt x="2153793" y="313944"/>
                </a:cubicBezTo>
                <a:close/>
                <a:moveTo>
                  <a:pt x="1159383" y="313944"/>
                </a:moveTo>
                <a:lnTo>
                  <a:pt x="1136523" y="330708"/>
                </a:lnTo>
                <a:cubicBezTo>
                  <a:pt x="1188847" y="341376"/>
                  <a:pt x="1215009" y="364490"/>
                  <a:pt x="1215009" y="400050"/>
                </a:cubicBezTo>
                <a:cubicBezTo>
                  <a:pt x="1215009" y="406146"/>
                  <a:pt x="1214247" y="412496"/>
                  <a:pt x="1212723" y="419100"/>
                </a:cubicBezTo>
                <a:lnTo>
                  <a:pt x="1242441" y="402336"/>
                </a:lnTo>
                <a:cubicBezTo>
                  <a:pt x="1243965" y="395224"/>
                  <a:pt x="1244727" y="388620"/>
                  <a:pt x="1244727" y="382524"/>
                </a:cubicBezTo>
                <a:cubicBezTo>
                  <a:pt x="1244727" y="341376"/>
                  <a:pt x="1216279" y="318516"/>
                  <a:pt x="1159383" y="313944"/>
                </a:cubicBezTo>
                <a:close/>
                <a:moveTo>
                  <a:pt x="4230624" y="309372"/>
                </a:moveTo>
                <a:lnTo>
                  <a:pt x="4206240" y="330708"/>
                </a:lnTo>
                <a:cubicBezTo>
                  <a:pt x="4250436" y="340868"/>
                  <a:pt x="4272534" y="363220"/>
                  <a:pt x="4272534" y="397764"/>
                </a:cubicBezTo>
                <a:cubicBezTo>
                  <a:pt x="4272534" y="404368"/>
                  <a:pt x="4271772" y="411480"/>
                  <a:pt x="4270248" y="419100"/>
                </a:cubicBezTo>
                <a:lnTo>
                  <a:pt x="4299966" y="402336"/>
                </a:lnTo>
                <a:cubicBezTo>
                  <a:pt x="4301490" y="394208"/>
                  <a:pt x="4302252" y="386842"/>
                  <a:pt x="4302252" y="380238"/>
                </a:cubicBezTo>
                <a:cubicBezTo>
                  <a:pt x="4302252" y="340106"/>
                  <a:pt x="4278376" y="316484"/>
                  <a:pt x="4230624" y="309372"/>
                </a:cubicBezTo>
                <a:close/>
                <a:moveTo>
                  <a:pt x="2932557" y="309372"/>
                </a:moveTo>
                <a:lnTo>
                  <a:pt x="2911983" y="329946"/>
                </a:lnTo>
                <a:cubicBezTo>
                  <a:pt x="2957703" y="338582"/>
                  <a:pt x="2980563" y="361950"/>
                  <a:pt x="2980563" y="400050"/>
                </a:cubicBezTo>
                <a:cubicBezTo>
                  <a:pt x="2980563" y="404622"/>
                  <a:pt x="2980055" y="408940"/>
                  <a:pt x="2979039" y="413004"/>
                </a:cubicBezTo>
                <a:lnTo>
                  <a:pt x="3011805" y="399288"/>
                </a:lnTo>
                <a:cubicBezTo>
                  <a:pt x="3014345" y="346456"/>
                  <a:pt x="2987929" y="316484"/>
                  <a:pt x="2932557" y="309372"/>
                </a:cubicBezTo>
                <a:close/>
                <a:moveTo>
                  <a:pt x="2682621" y="309372"/>
                </a:moveTo>
                <a:lnTo>
                  <a:pt x="2662047" y="329946"/>
                </a:lnTo>
                <a:cubicBezTo>
                  <a:pt x="2707767" y="338582"/>
                  <a:pt x="2730627" y="361950"/>
                  <a:pt x="2730627" y="400050"/>
                </a:cubicBezTo>
                <a:cubicBezTo>
                  <a:pt x="2730627" y="404622"/>
                  <a:pt x="2730119" y="408940"/>
                  <a:pt x="2729103" y="413004"/>
                </a:cubicBezTo>
                <a:lnTo>
                  <a:pt x="2761869" y="399288"/>
                </a:lnTo>
                <a:cubicBezTo>
                  <a:pt x="2764409" y="346456"/>
                  <a:pt x="2737993" y="316484"/>
                  <a:pt x="2682621" y="309372"/>
                </a:cubicBezTo>
                <a:close/>
                <a:moveTo>
                  <a:pt x="1440561" y="309372"/>
                </a:moveTo>
                <a:lnTo>
                  <a:pt x="1420749" y="327660"/>
                </a:lnTo>
                <a:cubicBezTo>
                  <a:pt x="1475105" y="339852"/>
                  <a:pt x="1516507" y="362966"/>
                  <a:pt x="1544955" y="397002"/>
                </a:cubicBezTo>
                <a:lnTo>
                  <a:pt x="1560957" y="376428"/>
                </a:lnTo>
                <a:cubicBezTo>
                  <a:pt x="1535049" y="338836"/>
                  <a:pt x="1494917" y="316484"/>
                  <a:pt x="1440561" y="309372"/>
                </a:cubicBezTo>
                <a:close/>
                <a:moveTo>
                  <a:pt x="363474" y="309372"/>
                </a:moveTo>
                <a:lnTo>
                  <a:pt x="339090" y="330708"/>
                </a:lnTo>
                <a:cubicBezTo>
                  <a:pt x="383286" y="340868"/>
                  <a:pt x="405384" y="363220"/>
                  <a:pt x="405384" y="397764"/>
                </a:cubicBezTo>
                <a:cubicBezTo>
                  <a:pt x="405384" y="404368"/>
                  <a:pt x="404622" y="411480"/>
                  <a:pt x="403098" y="419100"/>
                </a:cubicBezTo>
                <a:lnTo>
                  <a:pt x="432816" y="402336"/>
                </a:lnTo>
                <a:cubicBezTo>
                  <a:pt x="434340" y="394208"/>
                  <a:pt x="435102" y="386842"/>
                  <a:pt x="435102" y="380238"/>
                </a:cubicBezTo>
                <a:cubicBezTo>
                  <a:pt x="435102" y="340106"/>
                  <a:pt x="411226" y="316484"/>
                  <a:pt x="363474" y="309372"/>
                </a:cubicBezTo>
                <a:close/>
                <a:moveTo>
                  <a:pt x="1409319" y="284988"/>
                </a:moveTo>
                <a:cubicBezTo>
                  <a:pt x="1443355" y="283972"/>
                  <a:pt x="1471041" y="288544"/>
                  <a:pt x="1492377" y="298704"/>
                </a:cubicBezTo>
                <a:cubicBezTo>
                  <a:pt x="1507109" y="305816"/>
                  <a:pt x="1529969" y="323088"/>
                  <a:pt x="1560957" y="350520"/>
                </a:cubicBezTo>
                <a:cubicBezTo>
                  <a:pt x="1584833" y="370840"/>
                  <a:pt x="1599565" y="381000"/>
                  <a:pt x="1605153" y="381000"/>
                </a:cubicBezTo>
                <a:cubicBezTo>
                  <a:pt x="1607693" y="381000"/>
                  <a:pt x="1608455" y="379222"/>
                  <a:pt x="1607439" y="375666"/>
                </a:cubicBezTo>
                <a:cubicBezTo>
                  <a:pt x="1598803" y="333502"/>
                  <a:pt x="1622933" y="307086"/>
                  <a:pt x="1679829" y="296418"/>
                </a:cubicBezTo>
                <a:cubicBezTo>
                  <a:pt x="1690497" y="294386"/>
                  <a:pt x="1700403" y="293370"/>
                  <a:pt x="1709547" y="293370"/>
                </a:cubicBezTo>
                <a:cubicBezTo>
                  <a:pt x="1731899" y="293370"/>
                  <a:pt x="1748155" y="300228"/>
                  <a:pt x="1758315" y="313944"/>
                </a:cubicBezTo>
                <a:cubicBezTo>
                  <a:pt x="1771015" y="331724"/>
                  <a:pt x="1779143" y="377444"/>
                  <a:pt x="1782699" y="451104"/>
                </a:cubicBezTo>
                <a:cubicBezTo>
                  <a:pt x="1783715" y="500888"/>
                  <a:pt x="1784731" y="550672"/>
                  <a:pt x="1785747" y="600456"/>
                </a:cubicBezTo>
                <a:cubicBezTo>
                  <a:pt x="1786255" y="618744"/>
                  <a:pt x="1786509" y="635508"/>
                  <a:pt x="1786509" y="650748"/>
                </a:cubicBezTo>
                <a:cubicBezTo>
                  <a:pt x="1786509" y="687324"/>
                  <a:pt x="1784731" y="716534"/>
                  <a:pt x="1781175" y="738378"/>
                </a:cubicBezTo>
                <a:cubicBezTo>
                  <a:pt x="1773047" y="791210"/>
                  <a:pt x="1731391" y="817626"/>
                  <a:pt x="1656207" y="817626"/>
                </a:cubicBezTo>
                <a:cubicBezTo>
                  <a:pt x="1608455" y="817626"/>
                  <a:pt x="1563243" y="798576"/>
                  <a:pt x="1520571" y="760476"/>
                </a:cubicBezTo>
                <a:cubicBezTo>
                  <a:pt x="1515999" y="756920"/>
                  <a:pt x="1512443" y="755142"/>
                  <a:pt x="1509903" y="755142"/>
                </a:cubicBezTo>
                <a:cubicBezTo>
                  <a:pt x="1504823" y="755142"/>
                  <a:pt x="1502537" y="761746"/>
                  <a:pt x="1503045" y="774954"/>
                </a:cubicBezTo>
                <a:cubicBezTo>
                  <a:pt x="1503553" y="795274"/>
                  <a:pt x="1495171" y="806704"/>
                  <a:pt x="1477899" y="809244"/>
                </a:cubicBezTo>
                <a:cubicBezTo>
                  <a:pt x="1467739" y="811276"/>
                  <a:pt x="1454785" y="812292"/>
                  <a:pt x="1439037" y="812292"/>
                </a:cubicBezTo>
                <a:cubicBezTo>
                  <a:pt x="1427353" y="812292"/>
                  <a:pt x="1414145" y="811784"/>
                  <a:pt x="1399413" y="810768"/>
                </a:cubicBezTo>
                <a:cubicBezTo>
                  <a:pt x="1364869" y="808736"/>
                  <a:pt x="1339469" y="797560"/>
                  <a:pt x="1323213" y="777240"/>
                </a:cubicBezTo>
                <a:cubicBezTo>
                  <a:pt x="1311021" y="739140"/>
                  <a:pt x="1304163" y="677672"/>
                  <a:pt x="1302639" y="592836"/>
                </a:cubicBezTo>
                <a:cubicBezTo>
                  <a:pt x="1301623" y="523748"/>
                  <a:pt x="1302131" y="475996"/>
                  <a:pt x="1304163" y="449580"/>
                </a:cubicBezTo>
                <a:cubicBezTo>
                  <a:pt x="1308227" y="382016"/>
                  <a:pt x="1319657" y="337058"/>
                  <a:pt x="1338453" y="314706"/>
                </a:cubicBezTo>
                <a:cubicBezTo>
                  <a:pt x="1354201" y="296418"/>
                  <a:pt x="1377823" y="286512"/>
                  <a:pt x="1409319" y="284988"/>
                </a:cubicBezTo>
                <a:close/>
                <a:moveTo>
                  <a:pt x="2927223" y="282702"/>
                </a:moveTo>
                <a:cubicBezTo>
                  <a:pt x="2941447" y="282702"/>
                  <a:pt x="2955163" y="284226"/>
                  <a:pt x="2968371" y="287274"/>
                </a:cubicBezTo>
                <a:cubicBezTo>
                  <a:pt x="3002915" y="295910"/>
                  <a:pt x="3025775" y="319532"/>
                  <a:pt x="3036951" y="358140"/>
                </a:cubicBezTo>
                <a:cubicBezTo>
                  <a:pt x="3043047" y="378460"/>
                  <a:pt x="3046603" y="413766"/>
                  <a:pt x="3047619" y="464058"/>
                </a:cubicBezTo>
                <a:cubicBezTo>
                  <a:pt x="3048127" y="518414"/>
                  <a:pt x="3029839" y="581660"/>
                  <a:pt x="2992755" y="653796"/>
                </a:cubicBezTo>
                <a:cubicBezTo>
                  <a:pt x="2954147" y="728980"/>
                  <a:pt x="2911729" y="778510"/>
                  <a:pt x="2865501" y="802386"/>
                </a:cubicBezTo>
                <a:cubicBezTo>
                  <a:pt x="2839593" y="815594"/>
                  <a:pt x="2814193" y="822198"/>
                  <a:pt x="2789301" y="822198"/>
                </a:cubicBezTo>
                <a:cubicBezTo>
                  <a:pt x="2768981" y="822198"/>
                  <a:pt x="2748661" y="817880"/>
                  <a:pt x="2728341" y="809244"/>
                </a:cubicBezTo>
                <a:cubicBezTo>
                  <a:pt x="2687193" y="791972"/>
                  <a:pt x="2651379" y="762508"/>
                  <a:pt x="2620899" y="720852"/>
                </a:cubicBezTo>
                <a:cubicBezTo>
                  <a:pt x="2604643" y="697992"/>
                  <a:pt x="2581783" y="656844"/>
                  <a:pt x="2552319" y="597408"/>
                </a:cubicBezTo>
                <a:cubicBezTo>
                  <a:pt x="2529459" y="550672"/>
                  <a:pt x="2519299" y="498856"/>
                  <a:pt x="2521839" y="441960"/>
                </a:cubicBezTo>
                <a:cubicBezTo>
                  <a:pt x="2524887" y="387096"/>
                  <a:pt x="2537841" y="346456"/>
                  <a:pt x="2560701" y="320040"/>
                </a:cubicBezTo>
                <a:cubicBezTo>
                  <a:pt x="2578481" y="299720"/>
                  <a:pt x="2603881" y="288544"/>
                  <a:pt x="2636901" y="286512"/>
                </a:cubicBezTo>
                <a:cubicBezTo>
                  <a:pt x="2647569" y="285496"/>
                  <a:pt x="2657221" y="284988"/>
                  <a:pt x="2665857" y="284988"/>
                </a:cubicBezTo>
                <a:cubicBezTo>
                  <a:pt x="2686685" y="284988"/>
                  <a:pt x="2703195" y="286766"/>
                  <a:pt x="2715387" y="290322"/>
                </a:cubicBezTo>
                <a:cubicBezTo>
                  <a:pt x="2747899" y="298958"/>
                  <a:pt x="2769489" y="318516"/>
                  <a:pt x="2780157" y="348996"/>
                </a:cubicBezTo>
                <a:cubicBezTo>
                  <a:pt x="2785237" y="364236"/>
                  <a:pt x="2789047" y="395478"/>
                  <a:pt x="2791587" y="442722"/>
                </a:cubicBezTo>
                <a:cubicBezTo>
                  <a:pt x="2792095" y="458978"/>
                  <a:pt x="2792603" y="471170"/>
                  <a:pt x="2793111" y="479298"/>
                </a:cubicBezTo>
                <a:cubicBezTo>
                  <a:pt x="2794127" y="488442"/>
                  <a:pt x="2794635" y="492760"/>
                  <a:pt x="2794635" y="492252"/>
                </a:cubicBezTo>
                <a:cubicBezTo>
                  <a:pt x="2794635" y="491744"/>
                  <a:pt x="2794635" y="486156"/>
                  <a:pt x="2794635" y="475488"/>
                </a:cubicBezTo>
                <a:cubicBezTo>
                  <a:pt x="2794635" y="465328"/>
                  <a:pt x="2794635" y="450342"/>
                  <a:pt x="2794635" y="430530"/>
                </a:cubicBezTo>
                <a:cubicBezTo>
                  <a:pt x="2793111" y="352806"/>
                  <a:pt x="2813431" y="307340"/>
                  <a:pt x="2855595" y="294132"/>
                </a:cubicBezTo>
                <a:cubicBezTo>
                  <a:pt x="2880995" y="286512"/>
                  <a:pt x="2904871" y="282702"/>
                  <a:pt x="2927223" y="282702"/>
                </a:cubicBezTo>
                <a:close/>
                <a:moveTo>
                  <a:pt x="3648456" y="278892"/>
                </a:moveTo>
                <a:cubicBezTo>
                  <a:pt x="3669284" y="278892"/>
                  <a:pt x="3690874" y="279654"/>
                  <a:pt x="3713226" y="281178"/>
                </a:cubicBezTo>
                <a:cubicBezTo>
                  <a:pt x="3758438" y="284226"/>
                  <a:pt x="3790696" y="296418"/>
                  <a:pt x="3810000" y="317754"/>
                </a:cubicBezTo>
                <a:cubicBezTo>
                  <a:pt x="3829304" y="339090"/>
                  <a:pt x="3838956" y="372364"/>
                  <a:pt x="3838956" y="417576"/>
                </a:cubicBezTo>
                <a:cubicBezTo>
                  <a:pt x="3838956" y="440436"/>
                  <a:pt x="3832860" y="455930"/>
                  <a:pt x="3820668" y="464058"/>
                </a:cubicBezTo>
                <a:cubicBezTo>
                  <a:pt x="3814064" y="468630"/>
                  <a:pt x="3796792" y="473710"/>
                  <a:pt x="3768852" y="479298"/>
                </a:cubicBezTo>
                <a:cubicBezTo>
                  <a:pt x="3759708" y="481330"/>
                  <a:pt x="3755136" y="483362"/>
                  <a:pt x="3755136" y="485394"/>
                </a:cubicBezTo>
                <a:cubicBezTo>
                  <a:pt x="3755136" y="487934"/>
                  <a:pt x="3763518" y="490728"/>
                  <a:pt x="3780282" y="493776"/>
                </a:cubicBezTo>
                <a:cubicBezTo>
                  <a:pt x="3810254" y="498348"/>
                  <a:pt x="3829939" y="505841"/>
                  <a:pt x="3839337" y="516255"/>
                </a:cubicBezTo>
                <a:cubicBezTo>
                  <a:pt x="3848735" y="526669"/>
                  <a:pt x="3853180" y="546862"/>
                  <a:pt x="3852672" y="576834"/>
                </a:cubicBezTo>
                <a:cubicBezTo>
                  <a:pt x="3851656" y="607314"/>
                  <a:pt x="3833876" y="625348"/>
                  <a:pt x="3799332" y="630936"/>
                </a:cubicBezTo>
                <a:cubicBezTo>
                  <a:pt x="3782060" y="633476"/>
                  <a:pt x="3773424" y="636270"/>
                  <a:pt x="3773424" y="639318"/>
                </a:cubicBezTo>
                <a:cubicBezTo>
                  <a:pt x="3773424" y="642874"/>
                  <a:pt x="3782568" y="646430"/>
                  <a:pt x="3800856" y="649986"/>
                </a:cubicBezTo>
                <a:cubicBezTo>
                  <a:pt x="3835908" y="657606"/>
                  <a:pt x="3852672" y="676910"/>
                  <a:pt x="3851148" y="707898"/>
                </a:cubicBezTo>
                <a:cubicBezTo>
                  <a:pt x="3849624" y="744982"/>
                  <a:pt x="3848354" y="765810"/>
                  <a:pt x="3847338" y="770382"/>
                </a:cubicBezTo>
                <a:cubicBezTo>
                  <a:pt x="3842258" y="791210"/>
                  <a:pt x="3829050" y="804926"/>
                  <a:pt x="3807714" y="811530"/>
                </a:cubicBezTo>
                <a:cubicBezTo>
                  <a:pt x="3785362" y="818134"/>
                  <a:pt x="3749802" y="821944"/>
                  <a:pt x="3701034" y="822960"/>
                </a:cubicBezTo>
                <a:cubicBezTo>
                  <a:pt x="3678682" y="822960"/>
                  <a:pt x="3645281" y="822198"/>
                  <a:pt x="3600831" y="820674"/>
                </a:cubicBezTo>
                <a:cubicBezTo>
                  <a:pt x="3556381" y="819150"/>
                  <a:pt x="3522726" y="818388"/>
                  <a:pt x="3499866" y="818388"/>
                </a:cubicBezTo>
                <a:cubicBezTo>
                  <a:pt x="3457194" y="819404"/>
                  <a:pt x="3424682" y="800100"/>
                  <a:pt x="3402330" y="760476"/>
                </a:cubicBezTo>
                <a:cubicBezTo>
                  <a:pt x="3392678" y="744220"/>
                  <a:pt x="3386328" y="695198"/>
                  <a:pt x="3383280" y="613410"/>
                </a:cubicBezTo>
                <a:cubicBezTo>
                  <a:pt x="3379724" y="532638"/>
                  <a:pt x="3377692" y="465328"/>
                  <a:pt x="3377184" y="411480"/>
                </a:cubicBezTo>
                <a:cubicBezTo>
                  <a:pt x="3376676" y="376428"/>
                  <a:pt x="3384804" y="349758"/>
                  <a:pt x="3401568" y="331470"/>
                </a:cubicBezTo>
                <a:cubicBezTo>
                  <a:pt x="3415284" y="316738"/>
                  <a:pt x="3436620" y="305816"/>
                  <a:pt x="3465576" y="298704"/>
                </a:cubicBezTo>
                <a:cubicBezTo>
                  <a:pt x="3475228" y="296164"/>
                  <a:pt x="3503676" y="291592"/>
                  <a:pt x="3550920" y="284988"/>
                </a:cubicBezTo>
                <a:cubicBezTo>
                  <a:pt x="3581400" y="280924"/>
                  <a:pt x="3613912" y="278892"/>
                  <a:pt x="3648456" y="278892"/>
                </a:cubicBezTo>
                <a:close/>
                <a:moveTo>
                  <a:pt x="2066163" y="278892"/>
                </a:moveTo>
                <a:cubicBezTo>
                  <a:pt x="2092071" y="278892"/>
                  <a:pt x="2121535" y="280670"/>
                  <a:pt x="2154555" y="284226"/>
                </a:cubicBezTo>
                <a:cubicBezTo>
                  <a:pt x="2213483" y="290322"/>
                  <a:pt x="2249551" y="314706"/>
                  <a:pt x="2262759" y="357378"/>
                </a:cubicBezTo>
                <a:cubicBezTo>
                  <a:pt x="2270887" y="385318"/>
                  <a:pt x="2274951" y="410972"/>
                  <a:pt x="2274951" y="434340"/>
                </a:cubicBezTo>
                <a:cubicBezTo>
                  <a:pt x="2274951" y="447040"/>
                  <a:pt x="2273935" y="458978"/>
                  <a:pt x="2271903" y="470154"/>
                </a:cubicBezTo>
                <a:cubicBezTo>
                  <a:pt x="2264791" y="502666"/>
                  <a:pt x="2229231" y="522986"/>
                  <a:pt x="2165223" y="531114"/>
                </a:cubicBezTo>
                <a:cubicBezTo>
                  <a:pt x="2107819" y="538226"/>
                  <a:pt x="2079117" y="548640"/>
                  <a:pt x="2079117" y="562356"/>
                </a:cubicBezTo>
                <a:cubicBezTo>
                  <a:pt x="2079117" y="564388"/>
                  <a:pt x="2079625" y="566166"/>
                  <a:pt x="2080641" y="567690"/>
                </a:cubicBezTo>
                <a:cubicBezTo>
                  <a:pt x="2088769" y="583946"/>
                  <a:pt x="2098167" y="591312"/>
                  <a:pt x="2108835" y="589788"/>
                </a:cubicBezTo>
                <a:cubicBezTo>
                  <a:pt x="2120011" y="581660"/>
                  <a:pt x="2131187" y="573532"/>
                  <a:pt x="2142363" y="565404"/>
                </a:cubicBezTo>
                <a:cubicBezTo>
                  <a:pt x="2167763" y="548132"/>
                  <a:pt x="2190877" y="536702"/>
                  <a:pt x="2211705" y="531114"/>
                </a:cubicBezTo>
                <a:cubicBezTo>
                  <a:pt x="2219325" y="529082"/>
                  <a:pt x="2226183" y="528066"/>
                  <a:pt x="2232279" y="528066"/>
                </a:cubicBezTo>
                <a:cubicBezTo>
                  <a:pt x="2269363" y="528066"/>
                  <a:pt x="2287651" y="561848"/>
                  <a:pt x="2287143" y="629412"/>
                </a:cubicBezTo>
                <a:cubicBezTo>
                  <a:pt x="2286635" y="685292"/>
                  <a:pt x="2282317" y="723900"/>
                  <a:pt x="2274189" y="745236"/>
                </a:cubicBezTo>
                <a:cubicBezTo>
                  <a:pt x="2260473" y="780796"/>
                  <a:pt x="2231771" y="802894"/>
                  <a:pt x="2188083" y="811530"/>
                </a:cubicBezTo>
                <a:cubicBezTo>
                  <a:pt x="2161159" y="817118"/>
                  <a:pt x="2130425" y="820420"/>
                  <a:pt x="2095881" y="821436"/>
                </a:cubicBezTo>
                <a:cubicBezTo>
                  <a:pt x="2061337" y="822960"/>
                  <a:pt x="2032635" y="821436"/>
                  <a:pt x="2009775" y="816864"/>
                </a:cubicBezTo>
                <a:cubicBezTo>
                  <a:pt x="1914271" y="797052"/>
                  <a:pt x="1853311" y="760984"/>
                  <a:pt x="1826895" y="708660"/>
                </a:cubicBezTo>
                <a:cubicBezTo>
                  <a:pt x="1807592" y="671576"/>
                  <a:pt x="1797685" y="621792"/>
                  <a:pt x="1797177" y="559308"/>
                </a:cubicBezTo>
                <a:cubicBezTo>
                  <a:pt x="1795653" y="445008"/>
                  <a:pt x="1832229" y="365252"/>
                  <a:pt x="1906905" y="320040"/>
                </a:cubicBezTo>
                <a:cubicBezTo>
                  <a:pt x="1939925" y="299720"/>
                  <a:pt x="1974723" y="287020"/>
                  <a:pt x="2011299" y="281940"/>
                </a:cubicBezTo>
                <a:cubicBezTo>
                  <a:pt x="2027555" y="279908"/>
                  <a:pt x="2045843" y="278892"/>
                  <a:pt x="2066163" y="278892"/>
                </a:cubicBezTo>
                <a:close/>
                <a:moveTo>
                  <a:pt x="1086231" y="278892"/>
                </a:moveTo>
                <a:cubicBezTo>
                  <a:pt x="1107059" y="278892"/>
                  <a:pt x="1128649" y="279654"/>
                  <a:pt x="1151001" y="281178"/>
                </a:cubicBezTo>
                <a:cubicBezTo>
                  <a:pt x="1196213" y="284226"/>
                  <a:pt x="1228471" y="296418"/>
                  <a:pt x="1247775" y="317754"/>
                </a:cubicBezTo>
                <a:cubicBezTo>
                  <a:pt x="1267079" y="339090"/>
                  <a:pt x="1276731" y="372364"/>
                  <a:pt x="1276731" y="417576"/>
                </a:cubicBezTo>
                <a:cubicBezTo>
                  <a:pt x="1276731" y="440436"/>
                  <a:pt x="1270635" y="455930"/>
                  <a:pt x="1258443" y="464058"/>
                </a:cubicBezTo>
                <a:cubicBezTo>
                  <a:pt x="1251839" y="468630"/>
                  <a:pt x="1234567" y="473710"/>
                  <a:pt x="1206627" y="479298"/>
                </a:cubicBezTo>
                <a:cubicBezTo>
                  <a:pt x="1197483" y="481330"/>
                  <a:pt x="1192911" y="483362"/>
                  <a:pt x="1192911" y="485394"/>
                </a:cubicBezTo>
                <a:cubicBezTo>
                  <a:pt x="1192911" y="487934"/>
                  <a:pt x="1201293" y="490728"/>
                  <a:pt x="1218057" y="493776"/>
                </a:cubicBezTo>
                <a:cubicBezTo>
                  <a:pt x="1248029" y="498348"/>
                  <a:pt x="1267714" y="505841"/>
                  <a:pt x="1277112" y="516255"/>
                </a:cubicBezTo>
                <a:cubicBezTo>
                  <a:pt x="1286510" y="526669"/>
                  <a:pt x="1290955" y="546862"/>
                  <a:pt x="1290447" y="576834"/>
                </a:cubicBezTo>
                <a:cubicBezTo>
                  <a:pt x="1289431" y="607314"/>
                  <a:pt x="1271651" y="625348"/>
                  <a:pt x="1237107" y="630936"/>
                </a:cubicBezTo>
                <a:cubicBezTo>
                  <a:pt x="1219835" y="633476"/>
                  <a:pt x="1211199" y="636270"/>
                  <a:pt x="1211199" y="639318"/>
                </a:cubicBezTo>
                <a:cubicBezTo>
                  <a:pt x="1211199" y="642874"/>
                  <a:pt x="1220343" y="646430"/>
                  <a:pt x="1238631" y="649986"/>
                </a:cubicBezTo>
                <a:cubicBezTo>
                  <a:pt x="1273683" y="657606"/>
                  <a:pt x="1290447" y="676910"/>
                  <a:pt x="1288923" y="707898"/>
                </a:cubicBezTo>
                <a:cubicBezTo>
                  <a:pt x="1287399" y="744982"/>
                  <a:pt x="1286129" y="765810"/>
                  <a:pt x="1285113" y="770382"/>
                </a:cubicBezTo>
                <a:cubicBezTo>
                  <a:pt x="1280033" y="791210"/>
                  <a:pt x="1266825" y="804926"/>
                  <a:pt x="1245489" y="811530"/>
                </a:cubicBezTo>
                <a:cubicBezTo>
                  <a:pt x="1223137" y="818134"/>
                  <a:pt x="1187577" y="821944"/>
                  <a:pt x="1138809" y="822960"/>
                </a:cubicBezTo>
                <a:cubicBezTo>
                  <a:pt x="1116457" y="822960"/>
                  <a:pt x="1083056" y="822198"/>
                  <a:pt x="1038606" y="820674"/>
                </a:cubicBezTo>
                <a:cubicBezTo>
                  <a:pt x="994156" y="819150"/>
                  <a:pt x="960501" y="818388"/>
                  <a:pt x="937641" y="818388"/>
                </a:cubicBezTo>
                <a:cubicBezTo>
                  <a:pt x="894969" y="819404"/>
                  <a:pt x="862457" y="800100"/>
                  <a:pt x="840105" y="760476"/>
                </a:cubicBezTo>
                <a:cubicBezTo>
                  <a:pt x="830453" y="744220"/>
                  <a:pt x="824103" y="695198"/>
                  <a:pt x="821055" y="613410"/>
                </a:cubicBezTo>
                <a:cubicBezTo>
                  <a:pt x="817499" y="532638"/>
                  <a:pt x="815467" y="465328"/>
                  <a:pt x="814959" y="411480"/>
                </a:cubicBezTo>
                <a:cubicBezTo>
                  <a:pt x="814451" y="376428"/>
                  <a:pt x="822579" y="349758"/>
                  <a:pt x="839343" y="331470"/>
                </a:cubicBezTo>
                <a:cubicBezTo>
                  <a:pt x="853059" y="316738"/>
                  <a:pt x="874395" y="305816"/>
                  <a:pt x="903351" y="298704"/>
                </a:cubicBezTo>
                <a:cubicBezTo>
                  <a:pt x="913003" y="296164"/>
                  <a:pt x="941451" y="291592"/>
                  <a:pt x="988695" y="284988"/>
                </a:cubicBezTo>
                <a:cubicBezTo>
                  <a:pt x="1019175" y="280924"/>
                  <a:pt x="1051687" y="278892"/>
                  <a:pt x="1086231" y="278892"/>
                </a:cubicBezTo>
                <a:close/>
                <a:moveTo>
                  <a:pt x="4088892" y="272796"/>
                </a:moveTo>
                <a:cubicBezTo>
                  <a:pt x="4127500" y="272796"/>
                  <a:pt x="4168140" y="274828"/>
                  <a:pt x="4210812" y="278892"/>
                </a:cubicBezTo>
                <a:cubicBezTo>
                  <a:pt x="4255008" y="282956"/>
                  <a:pt x="4286631" y="295910"/>
                  <a:pt x="4305681" y="317754"/>
                </a:cubicBezTo>
                <a:cubicBezTo>
                  <a:pt x="4324731" y="339598"/>
                  <a:pt x="4334256" y="372872"/>
                  <a:pt x="4334256" y="417576"/>
                </a:cubicBezTo>
                <a:cubicBezTo>
                  <a:pt x="4334256" y="440436"/>
                  <a:pt x="4328160" y="455930"/>
                  <a:pt x="4315968" y="464058"/>
                </a:cubicBezTo>
                <a:cubicBezTo>
                  <a:pt x="4309364" y="468630"/>
                  <a:pt x="4292092" y="473710"/>
                  <a:pt x="4264152" y="479298"/>
                </a:cubicBezTo>
                <a:cubicBezTo>
                  <a:pt x="4249420" y="482346"/>
                  <a:pt x="4242054" y="495300"/>
                  <a:pt x="4242054" y="518160"/>
                </a:cubicBezTo>
                <a:cubicBezTo>
                  <a:pt x="4242054" y="528828"/>
                  <a:pt x="4243832" y="542036"/>
                  <a:pt x="4247388" y="557784"/>
                </a:cubicBezTo>
                <a:cubicBezTo>
                  <a:pt x="4260088" y="613664"/>
                  <a:pt x="4267200" y="646176"/>
                  <a:pt x="4268724" y="655320"/>
                </a:cubicBezTo>
                <a:cubicBezTo>
                  <a:pt x="4276852" y="694944"/>
                  <a:pt x="4280916" y="727710"/>
                  <a:pt x="4280916" y="753618"/>
                </a:cubicBezTo>
                <a:cubicBezTo>
                  <a:pt x="4280916" y="762254"/>
                  <a:pt x="4280408" y="770636"/>
                  <a:pt x="4279392" y="778764"/>
                </a:cubicBezTo>
                <a:cubicBezTo>
                  <a:pt x="4277868" y="797052"/>
                  <a:pt x="4263645" y="810006"/>
                  <a:pt x="4236720" y="817626"/>
                </a:cubicBezTo>
                <a:cubicBezTo>
                  <a:pt x="4217416" y="823214"/>
                  <a:pt x="4190238" y="826008"/>
                  <a:pt x="4155186" y="826008"/>
                </a:cubicBezTo>
                <a:cubicBezTo>
                  <a:pt x="4132326" y="825500"/>
                  <a:pt x="4109466" y="824992"/>
                  <a:pt x="4086606" y="824484"/>
                </a:cubicBezTo>
                <a:cubicBezTo>
                  <a:pt x="4062222" y="825500"/>
                  <a:pt x="4030472" y="824230"/>
                  <a:pt x="3991356" y="820674"/>
                </a:cubicBezTo>
                <a:cubicBezTo>
                  <a:pt x="3963924" y="818134"/>
                  <a:pt x="3950208" y="779272"/>
                  <a:pt x="3950208" y="704088"/>
                </a:cubicBezTo>
                <a:cubicBezTo>
                  <a:pt x="3950208" y="670052"/>
                  <a:pt x="3953002" y="628650"/>
                  <a:pt x="3958590" y="579882"/>
                </a:cubicBezTo>
                <a:cubicBezTo>
                  <a:pt x="3960114" y="564642"/>
                  <a:pt x="3955796" y="545592"/>
                  <a:pt x="3945636" y="522732"/>
                </a:cubicBezTo>
                <a:cubicBezTo>
                  <a:pt x="3934460" y="498348"/>
                  <a:pt x="3922268" y="483108"/>
                  <a:pt x="3909060" y="477012"/>
                </a:cubicBezTo>
                <a:cubicBezTo>
                  <a:pt x="3889248" y="468884"/>
                  <a:pt x="3876548" y="454152"/>
                  <a:pt x="3870960" y="432816"/>
                </a:cubicBezTo>
                <a:cubicBezTo>
                  <a:pt x="3868420" y="422656"/>
                  <a:pt x="3867150" y="402336"/>
                  <a:pt x="3867150" y="371856"/>
                </a:cubicBezTo>
                <a:cubicBezTo>
                  <a:pt x="3867150" y="330708"/>
                  <a:pt x="3888232" y="302768"/>
                  <a:pt x="3930396" y="288036"/>
                </a:cubicBezTo>
                <a:cubicBezTo>
                  <a:pt x="3951732" y="280924"/>
                  <a:pt x="3990340" y="276352"/>
                  <a:pt x="4046220" y="274320"/>
                </a:cubicBezTo>
                <a:cubicBezTo>
                  <a:pt x="4059936" y="273304"/>
                  <a:pt x="4074160" y="272796"/>
                  <a:pt x="4088892" y="272796"/>
                </a:cubicBezTo>
                <a:close/>
                <a:moveTo>
                  <a:pt x="221742" y="272796"/>
                </a:moveTo>
                <a:cubicBezTo>
                  <a:pt x="260350" y="272796"/>
                  <a:pt x="300990" y="274828"/>
                  <a:pt x="343662" y="278892"/>
                </a:cubicBezTo>
                <a:cubicBezTo>
                  <a:pt x="387858" y="282956"/>
                  <a:pt x="419481" y="295910"/>
                  <a:pt x="438531" y="317754"/>
                </a:cubicBezTo>
                <a:cubicBezTo>
                  <a:pt x="457581" y="339598"/>
                  <a:pt x="467106" y="372872"/>
                  <a:pt x="467106" y="417576"/>
                </a:cubicBezTo>
                <a:cubicBezTo>
                  <a:pt x="467106" y="440436"/>
                  <a:pt x="461010" y="455930"/>
                  <a:pt x="448818" y="464058"/>
                </a:cubicBezTo>
                <a:cubicBezTo>
                  <a:pt x="442214" y="468630"/>
                  <a:pt x="424942" y="473710"/>
                  <a:pt x="397002" y="479298"/>
                </a:cubicBezTo>
                <a:cubicBezTo>
                  <a:pt x="382270" y="482346"/>
                  <a:pt x="374904" y="495300"/>
                  <a:pt x="374904" y="518160"/>
                </a:cubicBezTo>
                <a:cubicBezTo>
                  <a:pt x="374904" y="528828"/>
                  <a:pt x="376682" y="542036"/>
                  <a:pt x="380238" y="557784"/>
                </a:cubicBezTo>
                <a:cubicBezTo>
                  <a:pt x="392938" y="613664"/>
                  <a:pt x="400050" y="646176"/>
                  <a:pt x="401574" y="655320"/>
                </a:cubicBezTo>
                <a:cubicBezTo>
                  <a:pt x="409702" y="694944"/>
                  <a:pt x="413766" y="727710"/>
                  <a:pt x="413766" y="753618"/>
                </a:cubicBezTo>
                <a:cubicBezTo>
                  <a:pt x="413766" y="762254"/>
                  <a:pt x="413258" y="770636"/>
                  <a:pt x="412242" y="778764"/>
                </a:cubicBezTo>
                <a:cubicBezTo>
                  <a:pt x="410718" y="797052"/>
                  <a:pt x="396494" y="810006"/>
                  <a:pt x="369570" y="817626"/>
                </a:cubicBezTo>
                <a:cubicBezTo>
                  <a:pt x="350266" y="823214"/>
                  <a:pt x="323088" y="826008"/>
                  <a:pt x="288036" y="826008"/>
                </a:cubicBezTo>
                <a:cubicBezTo>
                  <a:pt x="265176" y="825500"/>
                  <a:pt x="242316" y="824992"/>
                  <a:pt x="219456" y="824484"/>
                </a:cubicBezTo>
                <a:cubicBezTo>
                  <a:pt x="195072" y="825500"/>
                  <a:pt x="163322" y="824230"/>
                  <a:pt x="124206" y="820674"/>
                </a:cubicBezTo>
                <a:cubicBezTo>
                  <a:pt x="96774" y="818134"/>
                  <a:pt x="83058" y="779272"/>
                  <a:pt x="83058" y="704088"/>
                </a:cubicBezTo>
                <a:cubicBezTo>
                  <a:pt x="83058" y="670052"/>
                  <a:pt x="85852" y="628650"/>
                  <a:pt x="91440" y="579882"/>
                </a:cubicBezTo>
                <a:cubicBezTo>
                  <a:pt x="92964" y="564642"/>
                  <a:pt x="88646" y="545592"/>
                  <a:pt x="78486" y="522732"/>
                </a:cubicBezTo>
                <a:cubicBezTo>
                  <a:pt x="67310" y="498348"/>
                  <a:pt x="55118" y="483108"/>
                  <a:pt x="41910" y="477012"/>
                </a:cubicBezTo>
                <a:cubicBezTo>
                  <a:pt x="22098" y="468884"/>
                  <a:pt x="9398" y="454152"/>
                  <a:pt x="3810" y="432816"/>
                </a:cubicBezTo>
                <a:cubicBezTo>
                  <a:pt x="1270" y="422656"/>
                  <a:pt x="0" y="402336"/>
                  <a:pt x="0" y="371856"/>
                </a:cubicBezTo>
                <a:cubicBezTo>
                  <a:pt x="0" y="330708"/>
                  <a:pt x="21082" y="302768"/>
                  <a:pt x="63246" y="288036"/>
                </a:cubicBezTo>
                <a:cubicBezTo>
                  <a:pt x="84582" y="280924"/>
                  <a:pt x="123190" y="276352"/>
                  <a:pt x="179070" y="274320"/>
                </a:cubicBezTo>
                <a:cubicBezTo>
                  <a:pt x="192786" y="273304"/>
                  <a:pt x="207010" y="272796"/>
                  <a:pt x="221742" y="272796"/>
                </a:cubicBezTo>
                <a:close/>
                <a:moveTo>
                  <a:pt x="3250311" y="254508"/>
                </a:moveTo>
                <a:lnTo>
                  <a:pt x="3247263" y="259842"/>
                </a:lnTo>
                <a:cubicBezTo>
                  <a:pt x="3261487" y="265938"/>
                  <a:pt x="3275203" y="269748"/>
                  <a:pt x="3288411" y="271272"/>
                </a:cubicBezTo>
                <a:lnTo>
                  <a:pt x="3292221" y="266700"/>
                </a:lnTo>
                <a:cubicBezTo>
                  <a:pt x="3284093" y="257556"/>
                  <a:pt x="3270123" y="253492"/>
                  <a:pt x="3250311" y="254508"/>
                </a:cubicBezTo>
                <a:close/>
                <a:moveTo>
                  <a:pt x="688086" y="254508"/>
                </a:moveTo>
                <a:lnTo>
                  <a:pt x="685038" y="259842"/>
                </a:lnTo>
                <a:cubicBezTo>
                  <a:pt x="699262" y="265938"/>
                  <a:pt x="712978" y="269748"/>
                  <a:pt x="726186" y="271272"/>
                </a:cubicBezTo>
                <a:lnTo>
                  <a:pt x="729996" y="266700"/>
                </a:lnTo>
                <a:cubicBezTo>
                  <a:pt x="721868" y="257556"/>
                  <a:pt x="707898" y="253492"/>
                  <a:pt x="688086" y="254508"/>
                </a:cubicBezTo>
                <a:close/>
                <a:moveTo>
                  <a:pt x="3193923" y="245364"/>
                </a:moveTo>
                <a:cubicBezTo>
                  <a:pt x="3206115" y="245364"/>
                  <a:pt x="3217545" y="245364"/>
                  <a:pt x="3228213" y="245364"/>
                </a:cubicBezTo>
                <a:cubicBezTo>
                  <a:pt x="3244977" y="245364"/>
                  <a:pt x="3261487" y="246380"/>
                  <a:pt x="3277743" y="248412"/>
                </a:cubicBezTo>
                <a:cubicBezTo>
                  <a:pt x="3304667" y="251460"/>
                  <a:pt x="3318129" y="257302"/>
                  <a:pt x="3318129" y="265938"/>
                </a:cubicBezTo>
                <a:cubicBezTo>
                  <a:pt x="3318129" y="268478"/>
                  <a:pt x="3316097" y="271526"/>
                  <a:pt x="3312033" y="275082"/>
                </a:cubicBezTo>
                <a:cubicBezTo>
                  <a:pt x="3300349" y="284734"/>
                  <a:pt x="3274695" y="291084"/>
                  <a:pt x="3235071" y="294132"/>
                </a:cubicBezTo>
                <a:cubicBezTo>
                  <a:pt x="3213227" y="296164"/>
                  <a:pt x="3190875" y="297180"/>
                  <a:pt x="3168015" y="297180"/>
                </a:cubicBezTo>
                <a:cubicBezTo>
                  <a:pt x="3149727" y="297180"/>
                  <a:pt x="3130931" y="296672"/>
                  <a:pt x="3111627" y="295656"/>
                </a:cubicBezTo>
                <a:cubicBezTo>
                  <a:pt x="3086227" y="294132"/>
                  <a:pt x="3073527" y="289052"/>
                  <a:pt x="3073527" y="280416"/>
                </a:cubicBezTo>
                <a:cubicBezTo>
                  <a:pt x="3073527" y="274320"/>
                  <a:pt x="3080639" y="266192"/>
                  <a:pt x="3094863" y="256032"/>
                </a:cubicBezTo>
                <a:cubicBezTo>
                  <a:pt x="3113151" y="251460"/>
                  <a:pt x="3146171" y="247904"/>
                  <a:pt x="3193923" y="245364"/>
                </a:cubicBezTo>
                <a:close/>
                <a:moveTo>
                  <a:pt x="631698" y="245364"/>
                </a:moveTo>
                <a:cubicBezTo>
                  <a:pt x="643890" y="245364"/>
                  <a:pt x="655320" y="245364"/>
                  <a:pt x="665988" y="245364"/>
                </a:cubicBezTo>
                <a:cubicBezTo>
                  <a:pt x="682752" y="245364"/>
                  <a:pt x="699262" y="246380"/>
                  <a:pt x="715518" y="248412"/>
                </a:cubicBezTo>
                <a:cubicBezTo>
                  <a:pt x="742442" y="251460"/>
                  <a:pt x="755904" y="257302"/>
                  <a:pt x="755904" y="265938"/>
                </a:cubicBezTo>
                <a:cubicBezTo>
                  <a:pt x="755904" y="268478"/>
                  <a:pt x="753872" y="271526"/>
                  <a:pt x="749808" y="275082"/>
                </a:cubicBezTo>
                <a:cubicBezTo>
                  <a:pt x="738124" y="284734"/>
                  <a:pt x="712470" y="291084"/>
                  <a:pt x="672846" y="294132"/>
                </a:cubicBezTo>
                <a:cubicBezTo>
                  <a:pt x="651002" y="296164"/>
                  <a:pt x="628650" y="297180"/>
                  <a:pt x="605790" y="297180"/>
                </a:cubicBezTo>
                <a:cubicBezTo>
                  <a:pt x="587502" y="297180"/>
                  <a:pt x="568706" y="296672"/>
                  <a:pt x="549402" y="295656"/>
                </a:cubicBezTo>
                <a:cubicBezTo>
                  <a:pt x="524002" y="294132"/>
                  <a:pt x="511302" y="289052"/>
                  <a:pt x="511302" y="280416"/>
                </a:cubicBezTo>
                <a:cubicBezTo>
                  <a:pt x="511302" y="274320"/>
                  <a:pt x="518414" y="266192"/>
                  <a:pt x="532638" y="256032"/>
                </a:cubicBezTo>
                <a:cubicBezTo>
                  <a:pt x="550926" y="251460"/>
                  <a:pt x="583946" y="247904"/>
                  <a:pt x="631698" y="245364"/>
                </a:cubicBezTo>
                <a:close/>
                <a:moveTo>
                  <a:pt x="3603498" y="76200"/>
                </a:moveTo>
                <a:lnTo>
                  <a:pt x="3592068" y="86106"/>
                </a:lnTo>
                <a:cubicBezTo>
                  <a:pt x="3611372" y="96266"/>
                  <a:pt x="3623818" y="109220"/>
                  <a:pt x="3629406" y="124968"/>
                </a:cubicBezTo>
                <a:lnTo>
                  <a:pt x="3642360" y="117348"/>
                </a:lnTo>
                <a:cubicBezTo>
                  <a:pt x="3635248" y="97536"/>
                  <a:pt x="3622294" y="83820"/>
                  <a:pt x="3603498" y="76200"/>
                </a:cubicBezTo>
                <a:close/>
                <a:moveTo>
                  <a:pt x="1041273" y="76200"/>
                </a:moveTo>
                <a:lnTo>
                  <a:pt x="1029843" y="86106"/>
                </a:lnTo>
                <a:cubicBezTo>
                  <a:pt x="1049147" y="96266"/>
                  <a:pt x="1061593" y="109220"/>
                  <a:pt x="1067181" y="124968"/>
                </a:cubicBezTo>
                <a:lnTo>
                  <a:pt x="1080135" y="117348"/>
                </a:lnTo>
                <a:cubicBezTo>
                  <a:pt x="1073023" y="97536"/>
                  <a:pt x="1060069" y="83820"/>
                  <a:pt x="1041273" y="76200"/>
                </a:cubicBezTo>
                <a:close/>
                <a:moveTo>
                  <a:pt x="3596640" y="60960"/>
                </a:moveTo>
                <a:cubicBezTo>
                  <a:pt x="3627120" y="60960"/>
                  <a:pt x="3655060" y="90932"/>
                  <a:pt x="3680460" y="150876"/>
                </a:cubicBezTo>
                <a:cubicBezTo>
                  <a:pt x="3697732" y="190500"/>
                  <a:pt x="3706368" y="219456"/>
                  <a:pt x="3706368" y="237744"/>
                </a:cubicBezTo>
                <a:cubicBezTo>
                  <a:pt x="3706368" y="249936"/>
                  <a:pt x="3702558" y="257048"/>
                  <a:pt x="3694938" y="259080"/>
                </a:cubicBezTo>
                <a:cubicBezTo>
                  <a:pt x="3682238" y="263144"/>
                  <a:pt x="3671316" y="265176"/>
                  <a:pt x="3662172" y="265176"/>
                </a:cubicBezTo>
                <a:cubicBezTo>
                  <a:pt x="3639820" y="265176"/>
                  <a:pt x="3625088" y="254508"/>
                  <a:pt x="3617976" y="233172"/>
                </a:cubicBezTo>
                <a:cubicBezTo>
                  <a:pt x="3606800" y="201676"/>
                  <a:pt x="3598164" y="185674"/>
                  <a:pt x="3592068" y="185166"/>
                </a:cubicBezTo>
                <a:cubicBezTo>
                  <a:pt x="3587496" y="184658"/>
                  <a:pt x="3581654" y="191008"/>
                  <a:pt x="3574542" y="204216"/>
                </a:cubicBezTo>
                <a:cubicBezTo>
                  <a:pt x="3564382" y="223520"/>
                  <a:pt x="3556000" y="236982"/>
                  <a:pt x="3549396" y="244602"/>
                </a:cubicBezTo>
                <a:cubicBezTo>
                  <a:pt x="3535172" y="260350"/>
                  <a:pt x="3517900" y="270256"/>
                  <a:pt x="3497580" y="274320"/>
                </a:cubicBezTo>
                <a:cubicBezTo>
                  <a:pt x="3495040" y="274320"/>
                  <a:pt x="3492754" y="274320"/>
                  <a:pt x="3490722" y="274320"/>
                </a:cubicBezTo>
                <a:cubicBezTo>
                  <a:pt x="3479038" y="274320"/>
                  <a:pt x="3473196" y="266954"/>
                  <a:pt x="3473196" y="252222"/>
                </a:cubicBezTo>
                <a:cubicBezTo>
                  <a:pt x="3473196" y="235966"/>
                  <a:pt x="3479800" y="211328"/>
                  <a:pt x="3493008" y="178308"/>
                </a:cubicBezTo>
                <a:cubicBezTo>
                  <a:pt x="3523488" y="100076"/>
                  <a:pt x="3558032" y="60960"/>
                  <a:pt x="3596640" y="60960"/>
                </a:cubicBezTo>
                <a:close/>
                <a:moveTo>
                  <a:pt x="1034415" y="60960"/>
                </a:moveTo>
                <a:cubicBezTo>
                  <a:pt x="1064895" y="60960"/>
                  <a:pt x="1092835" y="90932"/>
                  <a:pt x="1118235" y="150876"/>
                </a:cubicBezTo>
                <a:cubicBezTo>
                  <a:pt x="1135507" y="190500"/>
                  <a:pt x="1144143" y="219456"/>
                  <a:pt x="1144143" y="237744"/>
                </a:cubicBezTo>
                <a:cubicBezTo>
                  <a:pt x="1144143" y="249936"/>
                  <a:pt x="1140333" y="257048"/>
                  <a:pt x="1132713" y="259080"/>
                </a:cubicBezTo>
                <a:cubicBezTo>
                  <a:pt x="1120013" y="263144"/>
                  <a:pt x="1109091" y="265176"/>
                  <a:pt x="1099947" y="265176"/>
                </a:cubicBezTo>
                <a:cubicBezTo>
                  <a:pt x="1077595" y="265176"/>
                  <a:pt x="1062863" y="254508"/>
                  <a:pt x="1055751" y="233172"/>
                </a:cubicBezTo>
                <a:cubicBezTo>
                  <a:pt x="1044575" y="201676"/>
                  <a:pt x="1035939" y="185674"/>
                  <a:pt x="1029843" y="185166"/>
                </a:cubicBezTo>
                <a:cubicBezTo>
                  <a:pt x="1025271" y="184658"/>
                  <a:pt x="1019429" y="191008"/>
                  <a:pt x="1012317" y="204216"/>
                </a:cubicBezTo>
                <a:cubicBezTo>
                  <a:pt x="1002157" y="223520"/>
                  <a:pt x="993775" y="236982"/>
                  <a:pt x="987171" y="244602"/>
                </a:cubicBezTo>
                <a:cubicBezTo>
                  <a:pt x="972947" y="260350"/>
                  <a:pt x="955675" y="270256"/>
                  <a:pt x="935355" y="274320"/>
                </a:cubicBezTo>
                <a:cubicBezTo>
                  <a:pt x="932815" y="274320"/>
                  <a:pt x="930529" y="274320"/>
                  <a:pt x="928497" y="274320"/>
                </a:cubicBezTo>
                <a:cubicBezTo>
                  <a:pt x="916813" y="274320"/>
                  <a:pt x="910971" y="266954"/>
                  <a:pt x="910971" y="252222"/>
                </a:cubicBezTo>
                <a:cubicBezTo>
                  <a:pt x="910971" y="235966"/>
                  <a:pt x="917575" y="211328"/>
                  <a:pt x="930783" y="178308"/>
                </a:cubicBezTo>
                <a:cubicBezTo>
                  <a:pt x="961263" y="100076"/>
                  <a:pt x="995807" y="60960"/>
                  <a:pt x="1034415" y="60960"/>
                </a:cubicBezTo>
                <a:close/>
                <a:moveTo>
                  <a:pt x="1292733" y="9144"/>
                </a:moveTo>
                <a:lnTo>
                  <a:pt x="1280541" y="22098"/>
                </a:lnTo>
                <a:cubicBezTo>
                  <a:pt x="1307973" y="27686"/>
                  <a:pt x="1321689" y="40132"/>
                  <a:pt x="1321689" y="59436"/>
                </a:cubicBezTo>
                <a:cubicBezTo>
                  <a:pt x="1321689" y="64008"/>
                  <a:pt x="1320927" y="68580"/>
                  <a:pt x="1319403" y="73152"/>
                </a:cubicBezTo>
                <a:lnTo>
                  <a:pt x="1337691" y="64008"/>
                </a:lnTo>
                <a:cubicBezTo>
                  <a:pt x="1338707" y="58928"/>
                  <a:pt x="1339215" y="54102"/>
                  <a:pt x="1339215" y="49530"/>
                </a:cubicBezTo>
                <a:cubicBezTo>
                  <a:pt x="1339215" y="24638"/>
                  <a:pt x="1323721" y="11176"/>
                  <a:pt x="1292733" y="9144"/>
                </a:cubicBezTo>
                <a:close/>
                <a:moveTo>
                  <a:pt x="1310259" y="0"/>
                </a:moveTo>
                <a:cubicBezTo>
                  <a:pt x="1332611" y="0"/>
                  <a:pt x="1345819" y="7620"/>
                  <a:pt x="1349883" y="22860"/>
                </a:cubicBezTo>
                <a:cubicBezTo>
                  <a:pt x="1350899" y="28956"/>
                  <a:pt x="1351407" y="35560"/>
                  <a:pt x="1351407" y="42672"/>
                </a:cubicBezTo>
                <a:cubicBezTo>
                  <a:pt x="1351407" y="58928"/>
                  <a:pt x="1347851" y="78232"/>
                  <a:pt x="1340739" y="100584"/>
                </a:cubicBezTo>
                <a:cubicBezTo>
                  <a:pt x="1331595" y="128524"/>
                  <a:pt x="1316355" y="152400"/>
                  <a:pt x="1295019" y="172212"/>
                </a:cubicBezTo>
                <a:cubicBezTo>
                  <a:pt x="1284859" y="182372"/>
                  <a:pt x="1262253" y="199390"/>
                  <a:pt x="1227201" y="223266"/>
                </a:cubicBezTo>
                <a:cubicBezTo>
                  <a:pt x="1213993" y="232410"/>
                  <a:pt x="1203325" y="236982"/>
                  <a:pt x="1195197" y="236982"/>
                </a:cubicBezTo>
                <a:cubicBezTo>
                  <a:pt x="1190117" y="236982"/>
                  <a:pt x="1186053" y="234950"/>
                  <a:pt x="1183005" y="230886"/>
                </a:cubicBezTo>
                <a:cubicBezTo>
                  <a:pt x="1175385" y="221234"/>
                  <a:pt x="1172591" y="207772"/>
                  <a:pt x="1174623" y="190500"/>
                </a:cubicBezTo>
                <a:cubicBezTo>
                  <a:pt x="1178179" y="153924"/>
                  <a:pt x="1183005" y="124460"/>
                  <a:pt x="1189101" y="102108"/>
                </a:cubicBezTo>
                <a:cubicBezTo>
                  <a:pt x="1197737" y="72136"/>
                  <a:pt x="1210437" y="44958"/>
                  <a:pt x="1227201" y="20574"/>
                </a:cubicBezTo>
                <a:cubicBezTo>
                  <a:pt x="1238885" y="11938"/>
                  <a:pt x="1260983" y="5334"/>
                  <a:pt x="1293495" y="762"/>
                </a:cubicBezTo>
                <a:cubicBezTo>
                  <a:pt x="1299591" y="254"/>
                  <a:pt x="1305179" y="0"/>
                  <a:pt x="1310259" y="0"/>
                </a:cubicBez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CF52F10-874C-441B-B549-96BCC3B9EDC5}"/>
              </a:ext>
            </a:extLst>
          </p:cNvPr>
          <p:cNvSpPr txBox="1"/>
          <p:nvPr/>
        </p:nvSpPr>
        <p:spPr>
          <a:xfrm>
            <a:off x="3423806" y="2109466"/>
            <a:ext cx="21817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66"/>
                </a:solidFill>
                <a:latin typeface="Pacifico" panose="00000500000000000000" pitchFamily="2" charset="0"/>
              </a:rPr>
              <a:t>Bài</a:t>
            </a:r>
            <a:r>
              <a:rPr lang="en-US" sz="2700" dirty="0">
                <a:solidFill>
                  <a:srgbClr val="FF0066"/>
                </a:solidFill>
                <a:latin typeface="Pacifico" panose="00000500000000000000" pitchFamily="2" charset="0"/>
              </a:rPr>
              <a:t> 4 - </a:t>
            </a:r>
            <a:r>
              <a:rPr lang="en-US" sz="2700" dirty="0" err="1">
                <a:solidFill>
                  <a:srgbClr val="FF0066"/>
                </a:solidFill>
                <a:latin typeface="Pacifico" panose="00000500000000000000" pitchFamily="2" charset="0"/>
              </a:rPr>
              <a:t>Tiết</a:t>
            </a:r>
            <a:r>
              <a:rPr lang="en-US" sz="2700" dirty="0">
                <a:solidFill>
                  <a:srgbClr val="FF0066"/>
                </a:solidFill>
                <a:latin typeface="Pacifico" panose="00000500000000000000" pitchFamily="2" charset="0"/>
              </a:rPr>
              <a:t> 3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E7B4ECF-81C5-4032-9E3C-F8E7F528E3C6}"/>
              </a:ext>
            </a:extLst>
          </p:cNvPr>
          <p:cNvSpPr txBox="1"/>
          <p:nvPr/>
        </p:nvSpPr>
        <p:spPr>
          <a:xfrm>
            <a:off x="1027898" y="2417622"/>
            <a:ext cx="7402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66"/>
                </a:solidFill>
                <a:latin typeface="LNTH-Kitty" panose="02000500000000000000" pitchFamily="2" charset="0"/>
              </a:rPr>
              <a:t>MỞ RỘNG VỐN TỪ NGHỀ NGHIỆP (TIẾP THEO)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3767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  <p:extLst mod="1">
    <p:ext uri="{E180D4A7-C9FB-4DFB-919C-405C955672EB}">
      <p14:showEvtLst xmlns:p14="http://schemas.microsoft.com/office/powerpoint/2010/main">
        <p14:playEvt time="13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41325" y="1419225"/>
            <a:ext cx="1920240" cy="769620"/>
            <a:chOff x="695" y="2009"/>
            <a:chExt cx="3024" cy="1212"/>
          </a:xfrm>
        </p:grpSpPr>
        <p:sp>
          <p:nvSpPr>
            <p:cNvPr id="9" name="Frame 8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529840" y="1429385"/>
            <a:ext cx="1920240" cy="769620"/>
            <a:chOff x="695" y="2009"/>
            <a:chExt cx="3024" cy="1212"/>
          </a:xfrm>
        </p:grpSpPr>
        <p:sp>
          <p:nvSpPr>
            <p:cNvPr id="127" name="Frame 126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618355" y="1439545"/>
            <a:ext cx="1920240" cy="769620"/>
            <a:chOff x="695" y="2009"/>
            <a:chExt cx="3024" cy="1212"/>
          </a:xfrm>
        </p:grpSpPr>
        <p:sp>
          <p:nvSpPr>
            <p:cNvPr id="148" name="Frame 147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441325" y="2479040"/>
            <a:ext cx="1920240" cy="769620"/>
            <a:chOff x="695" y="2009"/>
            <a:chExt cx="3024" cy="1212"/>
          </a:xfrm>
        </p:grpSpPr>
        <p:sp>
          <p:nvSpPr>
            <p:cNvPr id="253" name="Frame 252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62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2529840" y="2489200"/>
            <a:ext cx="1920240" cy="769620"/>
            <a:chOff x="695" y="2009"/>
            <a:chExt cx="3024" cy="1212"/>
          </a:xfrm>
        </p:grpSpPr>
        <p:sp>
          <p:nvSpPr>
            <p:cNvPr id="274" name="Frame 273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75" name="Straight Connector 274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83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618355" y="2499360"/>
            <a:ext cx="1920240" cy="769620"/>
            <a:chOff x="695" y="2009"/>
            <a:chExt cx="3024" cy="1212"/>
          </a:xfrm>
        </p:grpSpPr>
        <p:sp>
          <p:nvSpPr>
            <p:cNvPr id="295" name="Frame 294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6" name="Straight Connector 295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Oval 304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441325" y="3538855"/>
            <a:ext cx="1920240" cy="769620"/>
            <a:chOff x="695" y="2009"/>
            <a:chExt cx="3024" cy="1212"/>
          </a:xfrm>
        </p:grpSpPr>
        <p:sp>
          <p:nvSpPr>
            <p:cNvPr id="337" name="Frame 336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38" name="Straight Connector 337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2529840" y="3549015"/>
            <a:ext cx="1920240" cy="769620"/>
            <a:chOff x="695" y="2009"/>
            <a:chExt cx="3024" cy="1212"/>
          </a:xfrm>
        </p:grpSpPr>
        <p:sp>
          <p:nvSpPr>
            <p:cNvPr id="358" name="Frame 357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59" name="Straight Connector 358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Oval 36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8" name="Group 377"/>
          <p:cNvGrpSpPr/>
          <p:nvPr/>
        </p:nvGrpSpPr>
        <p:grpSpPr>
          <a:xfrm>
            <a:off x="4618355" y="3559175"/>
            <a:ext cx="1920240" cy="769620"/>
            <a:chOff x="695" y="2009"/>
            <a:chExt cx="3024" cy="1212"/>
          </a:xfrm>
        </p:grpSpPr>
        <p:sp>
          <p:nvSpPr>
            <p:cNvPr id="379" name="Frame 378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0" name="Straight Connector 379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9" name="Group 398"/>
          <p:cNvGrpSpPr/>
          <p:nvPr/>
        </p:nvGrpSpPr>
        <p:grpSpPr>
          <a:xfrm>
            <a:off x="6706870" y="3569335"/>
            <a:ext cx="1920875" cy="769620"/>
            <a:chOff x="695" y="2009"/>
            <a:chExt cx="3025" cy="1212"/>
          </a:xfrm>
        </p:grpSpPr>
        <p:sp>
          <p:nvSpPr>
            <p:cNvPr id="400" name="Frame 399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1" name="Straight Connector 400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2317433" y="498475"/>
            <a:ext cx="45091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  <a:r>
              <a:rPr lang="en-US" sz="3200"/>
              <a:t> Có tất cả ..</a:t>
            </a:r>
            <a:r>
              <a:rPr lang="en-US" sz="3200">
                <a:solidFill>
                  <a:srgbClr val="00B0F0"/>
                </a:solidFill>
              </a:rPr>
              <a:t>?</a:t>
            </a:r>
            <a:r>
              <a:rPr lang="en-US" sz="3200"/>
              <a:t>.. chấm tròn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293370" y="32766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426" name="Group 425"/>
          <p:cNvGrpSpPr/>
          <p:nvPr/>
        </p:nvGrpSpPr>
        <p:grpSpPr>
          <a:xfrm>
            <a:off x="6708743" y="107018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00245" y="1231900"/>
            <a:ext cx="2618740" cy="1195070"/>
            <a:chOff x="7087" y="1940"/>
            <a:chExt cx="4124" cy="1882"/>
          </a:xfrm>
        </p:grpSpPr>
        <p:sp>
          <p:nvSpPr>
            <p:cNvPr id="4" name="Oval 3"/>
            <p:cNvSpPr/>
            <p:nvPr/>
          </p:nvSpPr>
          <p:spPr>
            <a:xfrm>
              <a:off x="7087" y="1940"/>
              <a:ext cx="3289" cy="1883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 rot="1500000">
              <a:off x="10305" y="3049"/>
              <a:ext cx="907" cy="4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6840220" y="1923415"/>
            <a:ext cx="169545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+mj-lt"/>
                <a:cs typeface="+mj-lt"/>
              </a:rPr>
              <a:t>Có 10</a:t>
            </a:r>
          </a:p>
          <a:p>
            <a:pPr algn="ctr"/>
            <a:r>
              <a:rPr lang="en-US" sz="2800" b="1">
                <a:latin typeface="+mj-lt"/>
                <a:cs typeface="+mj-lt"/>
              </a:rPr>
              <a:t>chấm tròn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317365" y="483235"/>
            <a:ext cx="66357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  <a:cs typeface="+mj-lt"/>
              </a:rPr>
              <a:t>96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7" grpId="0"/>
      <p:bldP spid="7" grpId="1"/>
      <p:bldP spid="7" grpId="2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Box 419"/>
          <p:cNvSpPr txBox="1"/>
          <p:nvPr/>
        </p:nvSpPr>
        <p:spPr>
          <a:xfrm>
            <a:off x="323533" y="1275715"/>
            <a:ext cx="5194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293370" y="32766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426" name="Group 425"/>
          <p:cNvGrpSpPr/>
          <p:nvPr/>
        </p:nvGrpSpPr>
        <p:grpSpPr>
          <a:xfrm>
            <a:off x="6708743" y="107018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3895" y="916940"/>
            <a:ext cx="3175635" cy="2880360"/>
            <a:chOff x="1077" y="2009"/>
            <a:chExt cx="5001" cy="4536"/>
          </a:xfrm>
        </p:grpSpPr>
        <p:sp>
          <p:nvSpPr>
            <p:cNvPr id="2" name="Oval 1"/>
            <p:cNvSpPr/>
            <p:nvPr/>
          </p:nvSpPr>
          <p:spPr>
            <a:xfrm>
              <a:off x="1077" y="3233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96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4138" y="2009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4138" y="4617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5" name="Straight Connector 4"/>
            <p:cNvCxnSpPr>
              <a:endCxn id="3" idx="2"/>
            </p:cNvCxnSpPr>
            <p:nvPr/>
          </p:nvCxnSpPr>
          <p:spPr>
            <a:xfrm flipV="1">
              <a:off x="2891" y="2973"/>
              <a:ext cx="1247" cy="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>
              <a:off x="2891" y="4617"/>
              <a:ext cx="1247" cy="9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flipH="1">
            <a:off x="4789170" y="931545"/>
            <a:ext cx="3175635" cy="2880360"/>
            <a:chOff x="1077" y="2009"/>
            <a:chExt cx="5001" cy="4536"/>
          </a:xfrm>
        </p:grpSpPr>
        <p:sp>
          <p:nvSpPr>
            <p:cNvPr id="10" name="Oval 9"/>
            <p:cNvSpPr/>
            <p:nvPr/>
          </p:nvSpPr>
          <p:spPr>
            <a:xfrm>
              <a:off x="1077" y="3233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138" y="2009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90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138" y="4617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3" name="Straight Connector 12"/>
            <p:cNvCxnSpPr>
              <a:endCxn id="11" idx="2"/>
            </p:cNvCxnSpPr>
            <p:nvPr/>
          </p:nvCxnSpPr>
          <p:spPr>
            <a:xfrm flipV="1">
              <a:off x="2891" y="2973"/>
              <a:ext cx="1247" cy="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12" idx="2"/>
            </p:cNvCxnSpPr>
            <p:nvPr/>
          </p:nvCxnSpPr>
          <p:spPr>
            <a:xfrm>
              <a:off x="2891" y="4617"/>
              <a:ext cx="1247" cy="9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127125" y="3939540"/>
            <a:ext cx="6958330" cy="792480"/>
            <a:chOff x="1775" y="6204"/>
            <a:chExt cx="10958" cy="1248"/>
          </a:xfrm>
        </p:grpSpPr>
        <p:sp>
          <p:nvSpPr>
            <p:cNvPr id="15" name="Rounded Rectangle 14"/>
            <p:cNvSpPr/>
            <p:nvPr/>
          </p:nvSpPr>
          <p:spPr>
            <a:xfrm>
              <a:off x="1775" y="6204"/>
              <a:ext cx="10959" cy="1248"/>
            </a:xfrm>
            <a:prstGeom prst="roundRect">
              <a:avLst>
                <a:gd name="adj" fmla="val 50000"/>
              </a:avLst>
            </a:prstGeom>
            <a:solidFill>
              <a:srgbClr val="FFF1C3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2270" y="6369"/>
              <a:ext cx="986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Số 96 gồm mấy chục và mấy đơn vị?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5695" y="3939540"/>
            <a:ext cx="6958965" cy="792480"/>
            <a:chOff x="1775" y="6204"/>
            <a:chExt cx="10959" cy="1248"/>
          </a:xfrm>
        </p:grpSpPr>
        <p:sp>
          <p:nvSpPr>
            <p:cNvPr id="19" name="Rounded Rectangle 18"/>
            <p:cNvSpPr/>
            <p:nvPr/>
          </p:nvSpPr>
          <p:spPr>
            <a:xfrm>
              <a:off x="1775" y="6204"/>
              <a:ext cx="10959" cy="1248"/>
            </a:xfrm>
            <a:prstGeom prst="roundRect">
              <a:avLst>
                <a:gd name="adj" fmla="val 50000"/>
              </a:avLst>
            </a:prstGeom>
            <a:solidFill>
              <a:srgbClr val="FFF1C3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9"/>
            <p:cNvSpPr txBox="1"/>
            <p:nvPr/>
          </p:nvSpPr>
          <p:spPr>
            <a:xfrm>
              <a:off x="3139" y="6369"/>
              <a:ext cx="812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Số</a:t>
              </a:r>
              <a:r>
                <a:rPr lang="en-US" sz="3200" b="1">
                  <a:solidFill>
                    <a:srgbClr val="FF0000"/>
                  </a:solidFill>
                  <a:latin typeface="+mj-lt"/>
                  <a:cs typeface="+mj-lt"/>
                </a:rPr>
                <a:t> 96</a:t>
              </a:r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 gồm </a:t>
              </a:r>
              <a:r>
                <a:rPr lang="en-US" sz="3200" b="1">
                  <a:solidFill>
                    <a:srgbClr val="FF0000"/>
                  </a:solidFill>
                  <a:latin typeface="+mj-lt"/>
                  <a:cs typeface="+mj-lt"/>
                </a:rPr>
                <a:t>9</a:t>
              </a:r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 chục và </a:t>
              </a:r>
              <a:r>
                <a:rPr lang="en-US" sz="3200" b="1">
                  <a:solidFill>
                    <a:srgbClr val="FF0000"/>
                  </a:solidFill>
                  <a:latin typeface="+mj-lt"/>
                  <a:cs typeface="+mj-lt"/>
                </a:rPr>
                <a:t>6</a:t>
              </a:r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 đơn vị.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2628265" y="915670"/>
            <a:ext cx="1232535" cy="12242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Oval 21"/>
          <p:cNvSpPr/>
          <p:nvPr/>
        </p:nvSpPr>
        <p:spPr>
          <a:xfrm>
            <a:off x="6732270" y="1708785"/>
            <a:ext cx="1232535" cy="1224280"/>
          </a:xfrm>
          <a:prstGeom prst="ellipse">
            <a:avLst/>
          </a:prstGeom>
          <a:solidFill>
            <a:srgbClr val="F9BD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93370" y="255905"/>
            <a:ext cx="4949190" cy="861695"/>
            <a:chOff x="462" y="516"/>
            <a:chExt cx="7794" cy="1357"/>
          </a:xfrm>
        </p:grpSpPr>
        <p:grpSp>
          <p:nvGrpSpPr>
            <p:cNvPr id="421" name="Group 420"/>
            <p:cNvGrpSpPr/>
            <p:nvPr/>
          </p:nvGrpSpPr>
          <p:grpSpPr>
            <a:xfrm>
              <a:off x="462" y="516"/>
              <a:ext cx="7794" cy="1210"/>
              <a:chOff x="193" y="680"/>
              <a:chExt cx="7794" cy="1210"/>
            </a:xfrm>
          </p:grpSpPr>
          <p:sp>
            <p:nvSpPr>
              <p:cNvPr id="422" name="Text Box 421"/>
              <p:cNvSpPr txBox="1"/>
              <p:nvPr/>
            </p:nvSpPr>
            <p:spPr>
              <a:xfrm>
                <a:off x="957" y="794"/>
                <a:ext cx="7030" cy="1074"/>
              </a:xfrm>
              <a:prstGeom prst="rect">
                <a:avLst/>
              </a:prstGeom>
              <a:solidFill>
                <a:srgbClr val="FFFE95"/>
              </a:solidFill>
              <a:ln>
                <a:solidFill>
                  <a:srgbClr val="F0382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  Đúng ( </a:t>
                </a:r>
                <a:r>
                  <a:rPr lang="en-US" sz="2400" b="1">
                    <a:latin typeface="Calibri" panose="020F0502020204030204" charset="0"/>
                    <a:cs typeface="Calibri" panose="020F0502020204030204" charset="0"/>
                  </a:rPr>
                  <a:t>đ</a:t>
                </a: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) </a:t>
                </a:r>
                <a:r>
                  <a:rPr lang="en-US" sz="3200">
                    <a:latin typeface="Calibri" panose="020F0502020204030204" charset="0"/>
                    <a:cs typeface="Calibri" panose="020F0502020204030204" charset="0"/>
                  </a:rPr>
                  <a:t>hay</a:t>
                </a: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sai ( </a:t>
                </a:r>
                <a:r>
                  <a:rPr lang="en-US" sz="2400" b="1">
                    <a:latin typeface="Calibri" panose="020F0502020204030204" charset="0"/>
                    <a:cs typeface="Calibri" panose="020F0502020204030204" charset="0"/>
                  </a:rPr>
                  <a:t>s</a:t>
                </a: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 )?</a:t>
                </a:r>
              </a:p>
            </p:txBody>
          </p:sp>
          <p:grpSp>
            <p:nvGrpSpPr>
              <p:cNvPr id="423" name="组合 24"/>
              <p:cNvGrpSpPr/>
              <p:nvPr/>
            </p:nvGrpSpPr>
            <p:grpSpPr>
              <a:xfrm>
                <a:off x="193" y="680"/>
                <a:ext cx="1334" cy="1210"/>
                <a:chOff x="5847680" y="1619467"/>
                <a:chExt cx="581207" cy="527780"/>
              </a:xfrm>
            </p:grpSpPr>
            <p:sp>
              <p:nvSpPr>
                <p:cNvPr id="424" name="椭圆 26"/>
                <p:cNvSpPr/>
                <p:nvPr/>
              </p:nvSpPr>
              <p:spPr>
                <a:xfrm>
                  <a:off x="5903904" y="1661983"/>
                  <a:ext cx="482701" cy="482701"/>
                </a:xfrm>
                <a:prstGeom prst="ellipse">
                  <a:avLst/>
                </a:prstGeom>
                <a:solidFill>
                  <a:srgbClr val="F038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425" name="文本框 27"/>
                <p:cNvSpPr txBox="1"/>
                <p:nvPr/>
              </p:nvSpPr>
              <p:spPr>
                <a:xfrm>
                  <a:off x="5847680" y="1619467"/>
                  <a:ext cx="581207" cy="527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4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charset="0"/>
                      <a:ea typeface="Source Han Sans CN Medium" panose="020B0600000000000000" pitchFamily="34" charset="-122"/>
                      <a:cs typeface="Calibri" panose="020F0502020204030204" charset="0"/>
                    </a:rPr>
                    <a:t>2</a:t>
                  </a:r>
                </a:p>
              </p:txBody>
            </p:sp>
          </p:grpSp>
        </p:grpSp>
        <p:sp>
          <p:nvSpPr>
            <p:cNvPr id="3" name="Text Box 2"/>
            <p:cNvSpPr txBox="1"/>
            <p:nvPr/>
          </p:nvSpPr>
          <p:spPr>
            <a:xfrm>
              <a:off x="3344" y="761"/>
              <a:ext cx="1001" cy="11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4000">
                  <a:sym typeface="Wingdings 2" panose="05020102010507070707" charset="0"/>
                </a:rPr>
                <a:t>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6406" y="761"/>
              <a:ext cx="1001" cy="11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4000">
                  <a:sym typeface="Wingdings 2" panose="05020102010507070707" charset="0"/>
                </a:rPr>
                <a:t>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0725" y="1203325"/>
            <a:ext cx="3839845" cy="1685925"/>
            <a:chOff x="1135" y="1895"/>
            <a:chExt cx="6047" cy="2655"/>
          </a:xfrm>
        </p:grpSpPr>
        <p:sp>
          <p:nvSpPr>
            <p:cNvPr id="5" name="Text Box 4"/>
            <p:cNvSpPr txBox="1"/>
            <p:nvPr/>
          </p:nvSpPr>
          <p:spPr>
            <a:xfrm>
              <a:off x="1417" y="2009"/>
              <a:ext cx="4068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a)</a:t>
              </a:r>
              <a:r>
                <a:rPr lang="en-US" sz="2400"/>
                <a:t> </a:t>
              </a:r>
              <a:r>
                <a:rPr lang="en-US" sz="2400" b="1"/>
                <a:t>34</a:t>
              </a:r>
              <a:r>
                <a:rPr lang="en-US" sz="2400"/>
                <a:t> đọc là: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ba bốn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ba mươi bốn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ba mươi tư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35" y="1895"/>
              <a:ext cx="6047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6066" y="257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s 24"/>
            <p:cNvSpPr/>
            <p:nvPr/>
          </p:nvSpPr>
          <p:spPr>
            <a:xfrm>
              <a:off x="6066" y="325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6066" y="393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62530" y="3075940"/>
            <a:ext cx="4218940" cy="1685925"/>
            <a:chOff x="1135" y="1895"/>
            <a:chExt cx="6644" cy="2655"/>
          </a:xfrm>
        </p:grpSpPr>
        <p:sp>
          <p:nvSpPr>
            <p:cNvPr id="28" name="Text Box 27"/>
            <p:cNvSpPr txBox="1"/>
            <p:nvPr/>
          </p:nvSpPr>
          <p:spPr>
            <a:xfrm>
              <a:off x="1417" y="2009"/>
              <a:ext cx="5269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c) </a:t>
              </a:r>
              <a:r>
                <a:rPr lang="en-US" sz="2400" b="1"/>
                <a:t>62</a:t>
              </a:r>
              <a:r>
                <a:rPr lang="en-US" sz="2400"/>
                <a:t> gồm: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60 chục </a:t>
              </a:r>
              <a:r>
                <a:rPr lang="en-US" sz="2400"/>
                <a:t>và</a:t>
              </a:r>
              <a:r>
                <a:rPr lang="en-US" sz="2400" b="1"/>
                <a:t> 2 đơn vị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6 chục </a:t>
              </a:r>
              <a:r>
                <a:rPr lang="en-US" sz="2400"/>
                <a:t>và</a:t>
              </a:r>
              <a:r>
                <a:rPr lang="en-US" sz="2400" b="1"/>
                <a:t> 2 đơn vị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60 </a:t>
              </a:r>
              <a:r>
                <a:rPr lang="en-US" sz="2400"/>
                <a:t>và</a:t>
              </a:r>
              <a:r>
                <a:rPr lang="en-US" sz="2400" b="1"/>
                <a:t> 2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135" y="1895"/>
              <a:ext cx="6644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s 29"/>
            <p:cNvSpPr/>
            <p:nvPr/>
          </p:nvSpPr>
          <p:spPr>
            <a:xfrm>
              <a:off x="6857" y="257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s 30"/>
            <p:cNvSpPr/>
            <p:nvPr/>
          </p:nvSpPr>
          <p:spPr>
            <a:xfrm>
              <a:off x="6857" y="325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s 31"/>
            <p:cNvSpPr/>
            <p:nvPr/>
          </p:nvSpPr>
          <p:spPr>
            <a:xfrm>
              <a:off x="6857" y="393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25365" y="1203960"/>
            <a:ext cx="3839845" cy="1685925"/>
            <a:chOff x="1135" y="1895"/>
            <a:chExt cx="6047" cy="2655"/>
          </a:xfrm>
        </p:grpSpPr>
        <p:sp>
          <p:nvSpPr>
            <p:cNvPr id="34" name="Text Box 33"/>
            <p:cNvSpPr txBox="1"/>
            <p:nvPr/>
          </p:nvSpPr>
          <p:spPr>
            <a:xfrm>
              <a:off x="1417" y="2009"/>
              <a:ext cx="5084" cy="2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>
                  <a:solidFill>
                    <a:srgbClr val="FF0000"/>
                  </a:solidFill>
                </a:rPr>
                <a:t>b)</a:t>
              </a:r>
              <a:r>
                <a:rPr lang="en-US" sz="2400"/>
                <a:t> </a:t>
              </a:r>
              <a:r>
                <a:rPr lang="en-US" sz="2400" b="1"/>
                <a:t>Bảy mươi mốt </a:t>
              </a:r>
              <a:r>
                <a:rPr lang="en-US" sz="2400"/>
                <a:t>viết là: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/>
                <a:t>71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/>
                <a:t>701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135" y="1895"/>
              <a:ext cx="6047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s 35"/>
            <p:cNvSpPr/>
            <p:nvPr/>
          </p:nvSpPr>
          <p:spPr>
            <a:xfrm>
              <a:off x="4251" y="2915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4251" y="3595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7086568" y="3424258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3833178" y="1494155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+mj-lt"/>
                <a:cs typeface="+mj-lt"/>
              </a:rPr>
              <a:t>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811588" y="19640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02698" y="239204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64338" y="17481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03708" y="2166620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+mj-lt"/>
                <a:cs typeface="+mj-lt"/>
              </a:rPr>
              <a:t>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095683" y="3369945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+mj-lt"/>
                <a:cs typeface="+mj-lt"/>
              </a:rPr>
              <a:t>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55678" y="3836670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46788" y="4264660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6975475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426" name="Group 425"/>
          <p:cNvGrpSpPr/>
          <p:nvPr/>
        </p:nvGrpSpPr>
        <p:grpSpPr>
          <a:xfrm>
            <a:off x="6091523" y="-70147"/>
            <a:ext cx="2850515" cy="1116286"/>
            <a:chOff x="5299210" y="2225352"/>
            <a:chExt cx="2977407" cy="1165978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9210" y="2225352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93341" y="39370"/>
            <a:ext cx="3319780" cy="1009650"/>
            <a:chOff x="160791" y="1397680"/>
            <a:chExt cx="6031450" cy="163094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>
              <a:fillRect/>
            </a:stretch>
          </p:blipFill>
          <p:spPr>
            <a:xfrm rot="228293">
              <a:off x="160791" y="1397680"/>
              <a:ext cx="6031450" cy="1630948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534583" y="1751565"/>
              <a:ext cx="5041591" cy="94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</a:rPr>
                <a:t>Tìm số thế nào?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6975475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426" name="Group 425"/>
          <p:cNvGrpSpPr/>
          <p:nvPr/>
        </p:nvGrpSpPr>
        <p:grpSpPr>
          <a:xfrm>
            <a:off x="6091523" y="-70147"/>
            <a:ext cx="2850515" cy="1116286"/>
            <a:chOff x="5299210" y="2225352"/>
            <a:chExt cx="2977407" cy="1165978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9210" y="2225352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43480" y="3810"/>
            <a:ext cx="3783330" cy="1082675"/>
            <a:chOff x="159637" y="1417169"/>
            <a:chExt cx="6678666" cy="163094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>
              <a:fillRect/>
            </a:stretch>
          </p:blipFill>
          <p:spPr>
            <a:xfrm rot="228293">
              <a:off x="159637" y="1417169"/>
              <a:ext cx="6678666" cy="1630948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729084" y="1751968"/>
              <a:ext cx="5769569" cy="87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</a:rPr>
                <a:t>Dãy số đếm thêm</a:t>
              </a:r>
            </a:p>
          </p:txBody>
        </p:sp>
      </p:grpSp>
      <p:sp>
        <p:nvSpPr>
          <p:cNvPr id="2" name="TextBox 26"/>
          <p:cNvSpPr txBox="1"/>
          <p:nvPr/>
        </p:nvSpPr>
        <p:spPr>
          <a:xfrm>
            <a:off x="7668260" y="125857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1</a:t>
            </a:r>
          </a:p>
        </p:txBody>
      </p:sp>
      <p:sp>
        <p:nvSpPr>
          <p:cNvPr id="5" name="TextBox 26"/>
          <p:cNvSpPr txBox="1"/>
          <p:nvPr/>
        </p:nvSpPr>
        <p:spPr>
          <a:xfrm>
            <a:off x="7668260" y="213995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2</a:t>
            </a:r>
          </a:p>
        </p:txBody>
      </p:sp>
      <p:sp>
        <p:nvSpPr>
          <p:cNvPr id="6" name="TextBox 26"/>
          <p:cNvSpPr txBox="1"/>
          <p:nvPr/>
        </p:nvSpPr>
        <p:spPr>
          <a:xfrm>
            <a:off x="7668260" y="298577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5</a:t>
            </a:r>
          </a:p>
        </p:txBody>
      </p:sp>
      <p:sp>
        <p:nvSpPr>
          <p:cNvPr id="28" name="TextBox 26"/>
          <p:cNvSpPr txBox="1"/>
          <p:nvPr/>
        </p:nvSpPr>
        <p:spPr>
          <a:xfrm>
            <a:off x="7668260" y="4007485"/>
            <a:ext cx="14446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28" grpId="0"/>
      <p:bldP spid="2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  <p:tag name="INKNOELEADERBOARD" val="1958107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828</Words>
  <Application>Microsoft Office PowerPoint</Application>
  <PresentationFormat>On-screen Show (16:9)</PresentationFormat>
  <Paragraphs>359</Paragraphs>
  <Slides>24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wen</dc:creator>
  <cp:lastModifiedBy>FPT</cp:lastModifiedBy>
  <cp:revision>142</cp:revision>
  <dcterms:created xsi:type="dcterms:W3CDTF">2015-09-25T00:55:00Z</dcterms:created>
  <dcterms:modified xsi:type="dcterms:W3CDTF">2025-05-28T07:57:51Z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786B4533ED5648DD92DC83B117ED105E</vt:lpwstr>
  </property>
  <property fmtid="{D5CDD505-2E9C-101B-9397-08002B2CF9AE}" pid="3" name="KSOProductBuildVer">
    <vt:lpwstr>1033-11.2.0.10351</vt:lpwstr>
  </property>
</Properties>
</file>