
<file path=[Content_Types].xml><?xml version="1.0" encoding="utf-8"?>
<Types xmlns="http://schemas.openxmlformats.org/package/2006/content-types">
  <Default Extension="bin" ContentType="application/vnd.ms-office.activeX"/>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activeX/activeX1.xml" ContentType="application/vnd.ms-office.activeX+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notesSlides/notesSlide4.xml" ContentType="application/vnd.openxmlformats-officedocument.presentationml.notesSlide+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 id="2147483696" r:id="rId3"/>
    <p:sldMasterId id="2147483716" r:id="rId4"/>
  </p:sldMasterIdLst>
  <p:notesMasterIdLst>
    <p:notesMasterId r:id="rId35"/>
  </p:notesMasterIdLst>
  <p:sldIdLst>
    <p:sldId id="8579" r:id="rId5"/>
    <p:sldId id="280" r:id="rId6"/>
    <p:sldId id="11709" r:id="rId7"/>
    <p:sldId id="8582" r:id="rId8"/>
    <p:sldId id="332" r:id="rId9"/>
    <p:sldId id="11710" r:id="rId10"/>
    <p:sldId id="8586" r:id="rId11"/>
    <p:sldId id="8584" r:id="rId12"/>
    <p:sldId id="8585" r:id="rId13"/>
    <p:sldId id="11711" r:id="rId14"/>
    <p:sldId id="11712" r:id="rId15"/>
    <p:sldId id="11713" r:id="rId16"/>
    <p:sldId id="11698" r:id="rId17"/>
    <p:sldId id="11696" r:id="rId18"/>
    <p:sldId id="11697" r:id="rId19"/>
    <p:sldId id="11699" r:id="rId20"/>
    <p:sldId id="11700" r:id="rId21"/>
    <p:sldId id="11701" r:id="rId22"/>
    <p:sldId id="11702" r:id="rId23"/>
    <p:sldId id="11703" r:id="rId24"/>
    <p:sldId id="11704" r:id="rId25"/>
    <p:sldId id="407" r:id="rId26"/>
    <p:sldId id="441" r:id="rId27"/>
    <p:sldId id="11714" r:id="rId28"/>
    <p:sldId id="11715" r:id="rId29"/>
    <p:sldId id="11705" r:id="rId30"/>
    <p:sldId id="11707" r:id="rId31"/>
    <p:sldId id="11716" r:id="rId32"/>
    <p:sldId id="11717" r:id="rId33"/>
    <p:sldId id="8597"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1480" autoAdjust="0"/>
  </p:normalViewPr>
  <p:slideViewPr>
    <p:cSldViewPr snapToGrid="0">
      <p:cViewPr varScale="1">
        <p:scale>
          <a:sx n="54" d="100"/>
          <a:sy n="54" d="100"/>
        </p:scale>
        <p:origin x="1052"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slideMaster" Target="slideMasters/slideMaster3.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131B4D-4814-4A86-A977-083210953236}" type="datetimeFigureOut">
              <a:rPr lang="en-US" smtClean="0"/>
              <a:t>3/15/2025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A2E958-0064-4332-8E4B-2BBB0CC51988}" type="slidenum">
              <a:rPr lang="en-US" smtClean="0"/>
              <a:t>‹#›</a:t>
            </a:fld>
            <a:endParaRPr lang="en-US"/>
          </a:p>
        </p:txBody>
      </p:sp>
    </p:spTree>
    <p:extLst>
      <p:ext uri="{BB962C8B-B14F-4D97-AF65-F5344CB8AC3E}">
        <p14:creationId xmlns:p14="http://schemas.microsoft.com/office/powerpoint/2010/main" val="791232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B1A2E958-0064-4332-8E4B-2BBB0CC51988}" type="slidenum">
              <a:rPr lang="en-US" smtClean="0"/>
              <a:t>1</a:t>
            </a:fld>
            <a:endParaRPr lang="en-US"/>
          </a:p>
        </p:txBody>
      </p:sp>
    </p:spTree>
    <p:extLst>
      <p:ext uri="{BB962C8B-B14F-4D97-AF65-F5344CB8AC3E}">
        <p14:creationId xmlns:p14="http://schemas.microsoft.com/office/powerpoint/2010/main" val="23654359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err="1">
                <a:effectLst/>
                <a:latin typeface="Times New Roman" panose="02020603050405020304" pitchFamily="18" charset="0"/>
                <a:ea typeface="Times New Roman" panose="02020603050405020304" pitchFamily="18" charset="0"/>
              </a:rPr>
              <a:t>Khung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cảnh</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giống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một</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phòng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của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bệnh</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viện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Có</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một</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bé</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gái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đang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ngồi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trên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giường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tay</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em</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cầm</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một</a:t>
            </a:r>
            <a:r>
              <a:rPr lang="en-US" sz="1800" dirty="0">
                <a:effectLst/>
                <a:latin typeface="Times New Roman" panose="02020603050405020304" pitchFamily="18" charset="0"/>
                <a:ea typeface="Times New Roman" panose="02020603050405020304" pitchFamily="18" charset="0"/>
              </a:rPr>
              <a:t> con </a:t>
            </a:r>
            <a:r>
              <a:rPr lang="en-US" sz="1800" dirty="0" err="1">
                <a:effectLst/>
                <a:latin typeface="Times New Roman" panose="02020603050405020304" pitchFamily="18" charset="0"/>
                <a:ea typeface="Times New Roman" panose="02020603050405020304" pitchFamily="18" charset="0"/>
              </a:rPr>
              <a:t>hạc</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giấy</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màu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đỏ</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Trên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giường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cũng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có</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những</a:t>
            </a:r>
            <a:r>
              <a:rPr lang="en-US" sz="1800" dirty="0">
                <a:effectLst/>
                <a:latin typeface="Times New Roman" panose="02020603050405020304" pitchFamily="18" charset="0"/>
                <a:ea typeface="Times New Roman" panose="02020603050405020304" pitchFamily="18" charset="0"/>
              </a:rPr>
              <a:t> con </a:t>
            </a:r>
            <a:r>
              <a:rPr lang="en-US" sz="1800" dirty="0" err="1">
                <a:effectLst/>
                <a:latin typeface="Times New Roman" panose="02020603050405020304" pitchFamily="18" charset="0"/>
                <a:ea typeface="Times New Roman" panose="02020603050405020304" pitchFamily="18" charset="0"/>
              </a:rPr>
              <a:t>hạc</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giấy</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Ngoài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ra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còn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có</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rất</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nhiều</a:t>
            </a:r>
            <a:r>
              <a:rPr lang="en-US" sz="1800" dirty="0">
                <a:effectLst/>
                <a:latin typeface="Times New Roman" panose="02020603050405020304" pitchFamily="18" charset="0"/>
                <a:ea typeface="Times New Roman" panose="02020603050405020304" pitchFamily="18" charset="0"/>
              </a:rPr>
              <a:t> con </a:t>
            </a:r>
            <a:r>
              <a:rPr lang="en-US" sz="1800" dirty="0" err="1">
                <a:effectLst/>
                <a:latin typeface="Times New Roman" panose="02020603050405020304" pitchFamily="18" charset="0"/>
                <a:ea typeface="Times New Roman" panose="02020603050405020304" pitchFamily="18" charset="0"/>
              </a:rPr>
              <a:t>hạc</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giấy</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đủ</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màu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sắc</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được</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treo</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dưói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trần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nhà</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như</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đang</a:t>
            </a:r>
            <a:r>
              <a:rPr lang="en-US" sz="1800" dirty="0">
                <a:effectLst/>
                <a:latin typeface="Times New Roman" panose="02020603050405020304" pitchFamily="18" charset="0"/>
                <a:ea typeface="Times New Roman" panose="02020603050405020304" pitchFamily="18" charset="0"/>
              </a:rPr>
              <a:t> bay </a:t>
            </a:r>
            <a:r>
              <a:rPr lang="en-US" sz="1800" dirty="0" err="1">
                <a:effectLst/>
                <a:latin typeface="Times New Roman" panose="02020603050405020304" pitchFamily="18" charset="0"/>
                <a:ea typeface="Times New Roman" panose="02020603050405020304" pitchFamily="18" charset="0"/>
              </a:rPr>
              <a:t>trong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phòng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Cô</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bé</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đang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nhìn</a:t>
            </a:r>
            <a:r>
              <a:rPr lang="en-US" sz="1800" dirty="0">
                <a:effectLst/>
                <a:latin typeface="Times New Roman" panose="02020603050405020304" pitchFamily="18" charset="0"/>
                <a:ea typeface="Times New Roman" panose="02020603050405020304" pitchFamily="18" charset="0"/>
              </a:rPr>
              <a:t> con </a:t>
            </a:r>
            <a:r>
              <a:rPr lang="en-US" sz="1800" dirty="0" err="1">
                <a:effectLst/>
                <a:latin typeface="Times New Roman" panose="02020603050405020304" pitchFamily="18" charset="0"/>
                <a:ea typeface="Times New Roman" panose="02020603050405020304" pitchFamily="18" charset="0"/>
              </a:rPr>
              <a:t>hạc</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trong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tay</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như</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đang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nói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điều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gì</a:t>
            </a:r>
            <a:r>
              <a:rPr lang="en-US" sz="1800" dirty="0">
                <a:effectLst/>
                <a:latin typeface="Times New Roman" panose="02020603050405020304" pitchFamily="18" charset="0"/>
                <a:ea typeface="Times New Roman" panose="02020603050405020304" pitchFamily="18" charset="0"/>
              </a:rPr>
              <a:t>.</a:t>
            </a:r>
          </a:p>
        </p:txBody>
      </p:sp>
      <p:sp>
        <p:nvSpPr>
          <p:cNvPr id="4" name="Slide Number Placeholder 3"/>
          <p:cNvSpPr>
            <a:spLocks noGrp="1"/>
          </p:cNvSpPr>
          <p:nvPr>
            <p:ph type="sldNum" sz="quarter" idx="5"/>
          </p:nvPr>
        </p:nvSpPr>
        <p:spPr/>
        <p:txBody>
          <a:bodyPr/>
          <a:lstStyle/>
          <a:p>
            <a:fld id="{B1A2E958-0064-4332-8E4B-2BBB0CC51988}" type="slidenum">
              <a:rPr lang="en-US" smtClean="0"/>
              <a:t>3</a:t>
            </a:fld>
            <a:endParaRPr lang="en-US"/>
          </a:p>
        </p:txBody>
      </p:sp>
    </p:spTree>
    <p:extLst>
      <p:ext uri="{BB962C8B-B14F-4D97-AF65-F5344CB8AC3E}">
        <p14:creationId xmlns:p14="http://schemas.microsoft.com/office/powerpoint/2010/main" val="4957235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B1A2E958-0064-4332-8E4B-2BBB0CC51988}" type="slidenum">
              <a:rPr lang="en-US" smtClean="0"/>
              <a:t>4</a:t>
            </a:fld>
            <a:endParaRPr lang="en-US"/>
          </a:p>
        </p:txBody>
      </p:sp>
    </p:spTree>
    <p:extLst>
      <p:ext uri="{BB962C8B-B14F-4D97-AF65-F5344CB8AC3E}">
        <p14:creationId xmlns:p14="http://schemas.microsoft.com/office/powerpoint/2010/main" val="17993566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A2E958-0064-4332-8E4B-2BBB0CC519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24289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B1A2E958-0064-4332-8E4B-2BBB0CC51988}" type="slidenum">
              <a:rPr lang="en-US" smtClean="0"/>
              <a:t>30</a:t>
            </a:fld>
            <a:endParaRPr lang="en-US"/>
          </a:p>
        </p:txBody>
      </p:sp>
    </p:spTree>
    <p:extLst>
      <p:ext uri="{BB962C8B-B14F-4D97-AF65-F5344CB8AC3E}">
        <p14:creationId xmlns:p14="http://schemas.microsoft.com/office/powerpoint/2010/main" val="308521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FDE7983-B026-412E-A2D9-D5F47F9B37D0}"/>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D14783E7-608C-4576-81C1-7F172547640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B73A715-5F11-4089-B398-D0D24618A529}"/>
              </a:ext>
            </a:extLst>
          </p:cNvPr>
          <p:cNvSpPr>
            <a:spLocks noGrp="1"/>
          </p:cNvSpPr>
          <p:nvPr>
            <p:ph type="dt" sz="half" idx="10"/>
          </p:nvPr>
        </p:nvSpPr>
        <p:spPr/>
        <p:txBody>
          <a:bodyPr/>
          <a:lstStyle/>
          <a:p>
            <a:fld id="{D288BBB5-AD02-44D8-8AC4-14EE87003FCC}" type="datetimeFigureOut">
              <a:rPr lang="zh-CN" altLang="en-US" smtClean="0"/>
              <a:t>2025/3/15</a:t>
            </a:fld>
            <a:endParaRPr lang="zh-CN" altLang="en-US"/>
          </a:p>
        </p:txBody>
      </p:sp>
      <p:sp>
        <p:nvSpPr>
          <p:cNvPr id="5" name="页脚占位符 4">
            <a:extLst>
              <a:ext uri="{FF2B5EF4-FFF2-40B4-BE49-F238E27FC236}">
                <a16:creationId xmlns:a16="http://schemas.microsoft.com/office/drawing/2014/main" id="{F9C619F8-33EA-41E2-AD7C-C13C40A35D1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11D9552-1063-4B12-B69F-8B4B267AF4CD}"/>
              </a:ext>
            </a:extLst>
          </p:cNvPr>
          <p:cNvSpPr>
            <a:spLocks noGrp="1"/>
          </p:cNvSpPr>
          <p:nvPr>
            <p:ph type="sldNum" sz="quarter" idx="12"/>
          </p:nvPr>
        </p:nvSpPr>
        <p:spPr/>
        <p:txBody>
          <a:bodyPr/>
          <a:lstStyle/>
          <a:p>
            <a:fld id="{09865540-3C05-4108-93BC-99A51196DC3B}" type="slidenum">
              <a:rPr lang="zh-CN" altLang="en-US" smtClean="0"/>
              <a:t>‹#›</a:t>
            </a:fld>
            <a:endParaRPr lang="zh-CN" altLang="en-US"/>
          </a:p>
        </p:txBody>
      </p:sp>
    </p:spTree>
    <p:extLst>
      <p:ext uri="{BB962C8B-B14F-4D97-AF65-F5344CB8AC3E}">
        <p14:creationId xmlns:p14="http://schemas.microsoft.com/office/powerpoint/2010/main" val="2510896468"/>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2D24B6-593A-4131-85BA-E503AC70B586}"/>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416A7AD7-40B2-467F-A078-0EE098B086FC}"/>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089AFF5-185B-401A-838F-646BAC5E2D0D}"/>
              </a:ext>
            </a:extLst>
          </p:cNvPr>
          <p:cNvSpPr>
            <a:spLocks noGrp="1"/>
          </p:cNvSpPr>
          <p:nvPr>
            <p:ph type="dt" sz="half" idx="10"/>
          </p:nvPr>
        </p:nvSpPr>
        <p:spPr/>
        <p:txBody>
          <a:bodyPr/>
          <a:lstStyle/>
          <a:p>
            <a:fld id="{D288BBB5-AD02-44D8-8AC4-14EE87003FCC}" type="datetimeFigureOut">
              <a:rPr lang="zh-CN" altLang="en-US" smtClean="0"/>
              <a:t>2025/3/15</a:t>
            </a:fld>
            <a:endParaRPr lang="zh-CN" altLang="en-US"/>
          </a:p>
        </p:txBody>
      </p:sp>
      <p:sp>
        <p:nvSpPr>
          <p:cNvPr id="5" name="页脚占位符 4">
            <a:extLst>
              <a:ext uri="{FF2B5EF4-FFF2-40B4-BE49-F238E27FC236}">
                <a16:creationId xmlns:a16="http://schemas.microsoft.com/office/drawing/2014/main" id="{15696942-7EB2-4A3A-B674-752CB72FB12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CE99C8F-2C64-4F7E-B941-1B43177BB0BD}"/>
              </a:ext>
            </a:extLst>
          </p:cNvPr>
          <p:cNvSpPr>
            <a:spLocks noGrp="1"/>
          </p:cNvSpPr>
          <p:nvPr>
            <p:ph type="sldNum" sz="quarter" idx="12"/>
          </p:nvPr>
        </p:nvSpPr>
        <p:spPr/>
        <p:txBody>
          <a:bodyPr/>
          <a:lstStyle/>
          <a:p>
            <a:fld id="{09865540-3C05-4108-93BC-99A51196DC3B}" type="slidenum">
              <a:rPr lang="zh-CN" altLang="en-US" smtClean="0"/>
              <a:t>‹#›</a:t>
            </a:fld>
            <a:endParaRPr lang="zh-CN" alt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4203876D-1F43-7599-8238-C62BA9CD02E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57400" y="1"/>
            <a:ext cx="1718344" cy="1718344"/>
          </a:xfrm>
          <a:prstGeom prst="rect">
            <a:avLst/>
          </a:prstGeom>
        </p:spPr>
      </p:pic>
    </p:spTree>
    <p:extLst>
      <p:ext uri="{BB962C8B-B14F-4D97-AF65-F5344CB8AC3E}">
        <p14:creationId xmlns:p14="http://schemas.microsoft.com/office/powerpoint/2010/main" val="366877249"/>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6F7D8F4-BB80-4240-96B0-0D4AEAEE6DC9}"/>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DB84F9C8-B7C7-4744-832D-8ACBC36253D7}"/>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E3986EB-7C8C-4F1E-BA0B-AC717725F4E4}"/>
              </a:ext>
            </a:extLst>
          </p:cNvPr>
          <p:cNvSpPr>
            <a:spLocks noGrp="1"/>
          </p:cNvSpPr>
          <p:nvPr>
            <p:ph type="dt" sz="half" idx="10"/>
          </p:nvPr>
        </p:nvSpPr>
        <p:spPr/>
        <p:txBody>
          <a:bodyPr/>
          <a:lstStyle/>
          <a:p>
            <a:fld id="{D288BBB5-AD02-44D8-8AC4-14EE87003FCC}" type="datetimeFigureOut">
              <a:rPr lang="zh-CN" altLang="en-US" smtClean="0"/>
              <a:t>2025/3/15</a:t>
            </a:fld>
            <a:endParaRPr lang="zh-CN" altLang="en-US"/>
          </a:p>
        </p:txBody>
      </p:sp>
      <p:sp>
        <p:nvSpPr>
          <p:cNvPr id="5" name="页脚占位符 4">
            <a:extLst>
              <a:ext uri="{FF2B5EF4-FFF2-40B4-BE49-F238E27FC236}">
                <a16:creationId xmlns:a16="http://schemas.microsoft.com/office/drawing/2014/main" id="{AD03E9C9-2EC0-4F29-978F-885F9F0D756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96C3984-0343-4940-9318-66EFA83DE916}"/>
              </a:ext>
            </a:extLst>
          </p:cNvPr>
          <p:cNvSpPr>
            <a:spLocks noGrp="1"/>
          </p:cNvSpPr>
          <p:nvPr>
            <p:ph type="sldNum" sz="quarter" idx="12"/>
          </p:nvPr>
        </p:nvSpPr>
        <p:spPr/>
        <p:txBody>
          <a:bodyPr/>
          <a:lstStyle/>
          <a:p>
            <a:fld id="{09865540-3C05-4108-93BC-99A51196DC3B}" type="slidenum">
              <a:rPr lang="zh-CN" altLang="en-US" smtClean="0"/>
              <a:t>‹#›</a:t>
            </a:fld>
            <a:endParaRPr lang="zh-CN" altLang="en-US"/>
          </a:p>
        </p:txBody>
      </p:sp>
    </p:spTree>
    <p:extLst>
      <p:ext uri="{BB962C8B-B14F-4D97-AF65-F5344CB8AC3E}">
        <p14:creationId xmlns:p14="http://schemas.microsoft.com/office/powerpoint/2010/main" val="3513995151"/>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2025/3/15</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0602650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2025/3/15</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37721930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2025/3/15</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2967730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2025/3/15</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4087590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2025/3/15</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6892190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2025/3/15</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38317962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2025/3/15</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4905410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2025/3/15</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26147524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90C8C3A-1BDF-4C08-91AB-35E20E894570}"/>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335139A-7E52-4CFA-A467-374BBF38C0F2}"/>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6FDB145-D031-4D94-8BDD-0F3C0F2B0CCD}"/>
              </a:ext>
            </a:extLst>
          </p:cNvPr>
          <p:cNvSpPr>
            <a:spLocks noGrp="1"/>
          </p:cNvSpPr>
          <p:nvPr>
            <p:ph type="dt" sz="half" idx="10"/>
          </p:nvPr>
        </p:nvSpPr>
        <p:spPr/>
        <p:txBody>
          <a:bodyPr/>
          <a:lstStyle/>
          <a:p>
            <a:fld id="{D288BBB5-AD02-44D8-8AC4-14EE87003FCC}" type="datetimeFigureOut">
              <a:rPr lang="zh-CN" altLang="en-US" smtClean="0"/>
              <a:t>2025/3/15</a:t>
            </a:fld>
            <a:endParaRPr lang="zh-CN" altLang="en-US"/>
          </a:p>
        </p:txBody>
      </p:sp>
      <p:sp>
        <p:nvSpPr>
          <p:cNvPr id="5" name="页脚占位符 4">
            <a:extLst>
              <a:ext uri="{FF2B5EF4-FFF2-40B4-BE49-F238E27FC236}">
                <a16:creationId xmlns:a16="http://schemas.microsoft.com/office/drawing/2014/main" id="{89497624-8880-40E2-9BB8-5BB90E1D848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724BC42-F784-437F-80D2-8ADFCD9A5953}"/>
              </a:ext>
            </a:extLst>
          </p:cNvPr>
          <p:cNvSpPr>
            <a:spLocks noGrp="1"/>
          </p:cNvSpPr>
          <p:nvPr>
            <p:ph type="sldNum" sz="quarter" idx="12"/>
          </p:nvPr>
        </p:nvSpPr>
        <p:spPr/>
        <p:txBody>
          <a:bodyPr/>
          <a:lstStyle/>
          <a:p>
            <a:fld id="{09865540-3C05-4108-93BC-99A51196DC3B}" type="slidenum">
              <a:rPr lang="zh-CN" altLang="en-US" smtClean="0"/>
              <a:t>‹#›</a:t>
            </a:fld>
            <a:endParaRPr lang="zh-CN" altLang="en-US"/>
          </a:p>
        </p:txBody>
      </p:sp>
    </p:spTree>
    <p:extLst>
      <p:ext uri="{BB962C8B-B14F-4D97-AF65-F5344CB8AC3E}">
        <p14:creationId xmlns:p14="http://schemas.microsoft.com/office/powerpoint/2010/main" val="16267993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2025/3/15</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9497394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2025/3/15</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38452564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2025/3/15</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42509591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2025/3/15</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8494981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2025/3/15</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4025366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2025/3/15</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29263544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2025/3/15</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5275535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2025/3/15</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34135218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2025/3/15</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27054513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2025/3/15</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272067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D2A712F-F366-46D4-97D6-685CAC9A181E}"/>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D279C6D2-FF34-4FD7-A901-5F7DC4758A6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C7647821-6CBD-4155-84AD-AB9C4B6A7DD6}"/>
              </a:ext>
            </a:extLst>
          </p:cNvPr>
          <p:cNvSpPr>
            <a:spLocks noGrp="1"/>
          </p:cNvSpPr>
          <p:nvPr>
            <p:ph type="dt" sz="half" idx="10"/>
          </p:nvPr>
        </p:nvSpPr>
        <p:spPr/>
        <p:txBody>
          <a:bodyPr/>
          <a:lstStyle/>
          <a:p>
            <a:fld id="{D288BBB5-AD02-44D8-8AC4-14EE87003FCC}" type="datetimeFigureOut">
              <a:rPr lang="zh-CN" altLang="en-US" smtClean="0"/>
              <a:t>2025/3/15</a:t>
            </a:fld>
            <a:endParaRPr lang="zh-CN" altLang="en-US"/>
          </a:p>
        </p:txBody>
      </p:sp>
      <p:sp>
        <p:nvSpPr>
          <p:cNvPr id="5" name="页脚占位符 4">
            <a:extLst>
              <a:ext uri="{FF2B5EF4-FFF2-40B4-BE49-F238E27FC236}">
                <a16:creationId xmlns:a16="http://schemas.microsoft.com/office/drawing/2014/main" id="{B133C5EA-0C6D-44F6-8B19-86FCE3FA4D1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46C1DA7-4318-4512-B129-54F93E6DCF06}"/>
              </a:ext>
            </a:extLst>
          </p:cNvPr>
          <p:cNvSpPr>
            <a:spLocks noGrp="1"/>
          </p:cNvSpPr>
          <p:nvPr>
            <p:ph type="sldNum" sz="quarter" idx="12"/>
          </p:nvPr>
        </p:nvSpPr>
        <p:spPr/>
        <p:txBody>
          <a:bodyPr/>
          <a:lstStyle/>
          <a:p>
            <a:fld id="{09865540-3C05-4108-93BC-99A51196DC3B}" type="slidenum">
              <a:rPr lang="zh-CN" altLang="en-US" smtClean="0"/>
              <a:t>‹#›</a:t>
            </a:fld>
            <a:endParaRPr lang="zh-CN" altLang="en-US"/>
          </a:p>
        </p:txBody>
      </p:sp>
    </p:spTree>
    <p:extLst>
      <p:ext uri="{BB962C8B-B14F-4D97-AF65-F5344CB8AC3E}">
        <p14:creationId xmlns:p14="http://schemas.microsoft.com/office/powerpoint/2010/main" val="3364309612"/>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2025/3/15</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3137834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0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2025/3/15</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317309005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19159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5511472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53601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378007" y="-95495"/>
            <a:ext cx="3813993" cy="1759951"/>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480917" y="359539"/>
            <a:ext cx="2513561" cy="762799"/>
          </a:xfrm>
          <a:prstGeom prst="rect">
            <a:avLst/>
          </a:prstGeom>
        </p:spPr>
      </p:pic>
    </p:spTree>
    <p:extLst>
      <p:ext uri="{BB962C8B-B14F-4D97-AF65-F5344CB8AC3E}">
        <p14:creationId xmlns:p14="http://schemas.microsoft.com/office/powerpoint/2010/main" val="9097331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1+#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0-#ppt_w/2"/>
                                          </p:val>
                                        </p:tav>
                                        <p:tav tm="100000">
                                          <p:val>
                                            <p:strVal val="#ppt_x"/>
                                          </p:val>
                                        </p:tav>
                                      </p:tavLst>
                                    </p:anim>
                                    <p:anim calcmode="lin" valueType="num">
                                      <p:cBhvr additive="base">
                                        <p:cTn id="12"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flipH="1">
            <a:off x="0" y="-96187"/>
            <a:ext cx="3813993" cy="1759951"/>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9322839" y="402389"/>
            <a:ext cx="2513561" cy="762799"/>
          </a:xfrm>
          <a:prstGeom prst="rect">
            <a:avLst/>
          </a:prstGeom>
        </p:spPr>
      </p:pic>
    </p:spTree>
    <p:extLst>
      <p:ext uri="{BB962C8B-B14F-4D97-AF65-F5344CB8AC3E}">
        <p14:creationId xmlns:p14="http://schemas.microsoft.com/office/powerpoint/2010/main" val="6645945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1+#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DA98030-5A9B-4761-AC84-D775E9C7B26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4" name="图片 3">
            <a:extLst>
              <a:ext uri="{FF2B5EF4-FFF2-40B4-BE49-F238E27FC236}">
                <a16:creationId xmlns:a16="http://schemas.microsoft.com/office/drawing/2014/main" id="{FAFF9ED7-6835-4BD7-B0F4-148A43B912E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78007" y="666129"/>
            <a:ext cx="3813993" cy="1759951"/>
          </a:xfrm>
          <a:prstGeom prst="rect">
            <a:avLst/>
          </a:prstGeom>
        </p:spPr>
      </p:pic>
      <p:pic>
        <p:nvPicPr>
          <p:cNvPr id="5" name="图片 4">
            <a:extLst>
              <a:ext uri="{FF2B5EF4-FFF2-40B4-BE49-F238E27FC236}">
                <a16:creationId xmlns:a16="http://schemas.microsoft.com/office/drawing/2014/main" id="{C7289181-269E-420B-A083-08CBD1935E8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39734">
            <a:off x="103546" y="217615"/>
            <a:ext cx="2513561" cy="762799"/>
          </a:xfrm>
          <a:prstGeom prst="rect">
            <a:avLst/>
          </a:prstGeom>
        </p:spPr>
      </p:pic>
    </p:spTree>
    <p:extLst>
      <p:ext uri="{BB962C8B-B14F-4D97-AF65-F5344CB8AC3E}">
        <p14:creationId xmlns:p14="http://schemas.microsoft.com/office/powerpoint/2010/main" val="16674056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64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0-#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decel="6400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750" fill="hold"/>
                                        <p:tgtEl>
                                          <p:spTgt spid="4"/>
                                        </p:tgtEl>
                                        <p:attrNameLst>
                                          <p:attrName>ppt_x</p:attrName>
                                        </p:attrNameLst>
                                      </p:cBhvr>
                                      <p:tavLst>
                                        <p:tav tm="0">
                                          <p:val>
                                            <p:strVal val="1+#ppt_w/2"/>
                                          </p:val>
                                        </p:tav>
                                        <p:tav tm="100000">
                                          <p:val>
                                            <p:strVal val="#ppt_x"/>
                                          </p:val>
                                        </p:tav>
                                      </p:tavLst>
                                    </p:anim>
                                    <p:anim calcmode="lin" valueType="num">
                                      <p:cBhvr additive="base">
                                        <p:cTn id="12"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尾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75284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4E566-FE8D-4000-9D44-5A60840FF39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735A359-70A3-401E-8C6D-47F47C88D96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50754F5-2446-4495-8954-20F5851141F3}"/>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3/15/2025</a:t>
            </a:fld>
            <a:endParaRPr lang="en-US" dirty="0"/>
          </a:p>
        </p:txBody>
      </p:sp>
      <p:sp>
        <p:nvSpPr>
          <p:cNvPr id="5" name="Footer Placeholder 4">
            <a:extLst>
              <a:ext uri="{FF2B5EF4-FFF2-40B4-BE49-F238E27FC236}">
                <a16:creationId xmlns:a16="http://schemas.microsoft.com/office/drawing/2014/main" id="{8EA87411-9E2C-424D-B28C-AE2E76944D06}"/>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1776EE4C-547F-472A-97BE-D667F40D2DC2}"/>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10642425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AD0A4A2-52DF-4F59-A97B-788EE5BA070C}"/>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70F65A4-A4AE-417B-BBEA-F9E3534849BA}"/>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3C6B95E1-EB83-4D63-8245-0528B6EB8C4B}"/>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A972A29B-7F7A-4484-A30D-F30DA9768737}"/>
              </a:ext>
            </a:extLst>
          </p:cNvPr>
          <p:cNvSpPr>
            <a:spLocks noGrp="1"/>
          </p:cNvSpPr>
          <p:nvPr>
            <p:ph type="dt" sz="half" idx="10"/>
          </p:nvPr>
        </p:nvSpPr>
        <p:spPr/>
        <p:txBody>
          <a:bodyPr/>
          <a:lstStyle/>
          <a:p>
            <a:fld id="{D288BBB5-AD02-44D8-8AC4-14EE87003FCC}" type="datetimeFigureOut">
              <a:rPr lang="zh-CN" altLang="en-US" smtClean="0"/>
              <a:t>2025/3/15</a:t>
            </a:fld>
            <a:endParaRPr lang="zh-CN" altLang="en-US"/>
          </a:p>
        </p:txBody>
      </p:sp>
      <p:sp>
        <p:nvSpPr>
          <p:cNvPr id="6" name="页脚占位符 5">
            <a:extLst>
              <a:ext uri="{FF2B5EF4-FFF2-40B4-BE49-F238E27FC236}">
                <a16:creationId xmlns:a16="http://schemas.microsoft.com/office/drawing/2014/main" id="{24F9C4DF-A408-48F1-A92D-36960517E5F5}"/>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35AA8B47-C5E0-4193-BBDB-8FA075357186}"/>
              </a:ext>
            </a:extLst>
          </p:cNvPr>
          <p:cNvSpPr>
            <a:spLocks noGrp="1"/>
          </p:cNvSpPr>
          <p:nvPr>
            <p:ph type="sldNum" sz="quarter" idx="12"/>
          </p:nvPr>
        </p:nvSpPr>
        <p:spPr/>
        <p:txBody>
          <a:bodyPr/>
          <a:lstStyle/>
          <a:p>
            <a:fld id="{09865540-3C05-4108-93BC-99A51196DC3B}" type="slidenum">
              <a:rPr lang="zh-CN" altLang="en-US" smtClean="0"/>
              <a:t>‹#›</a:t>
            </a:fld>
            <a:endParaRPr lang="zh-CN" altLang="en-US"/>
          </a:p>
        </p:txBody>
      </p:sp>
    </p:spTree>
    <p:extLst>
      <p:ext uri="{BB962C8B-B14F-4D97-AF65-F5344CB8AC3E}">
        <p14:creationId xmlns:p14="http://schemas.microsoft.com/office/powerpoint/2010/main" val="1215942652"/>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687BF-56CA-4B61-9C4F-A804890B2ED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CA9A505-10E5-474E-A3FA-41A60394590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011C0C-E174-4D32-A5CD-B51019CAE9B0}"/>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3/15/2025</a:t>
            </a:fld>
            <a:endParaRPr lang="en-US" dirty="0"/>
          </a:p>
        </p:txBody>
      </p:sp>
      <p:sp>
        <p:nvSpPr>
          <p:cNvPr id="5" name="Footer Placeholder 4">
            <a:extLst>
              <a:ext uri="{FF2B5EF4-FFF2-40B4-BE49-F238E27FC236}">
                <a16:creationId xmlns:a16="http://schemas.microsoft.com/office/drawing/2014/main" id="{1506165C-B167-4916-9B49-FEA4D2212AE5}"/>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9D35DFE3-B6A6-4FB7-9E26-0535F2884940}"/>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219836927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47EB9-45DC-44A8-9210-C393C802328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4389722-8972-4EF5-A619-675B54C7EDA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4F7AEA7-6959-426E-9F43-B6E8650E0A3C}"/>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3/15/2025</a:t>
            </a:fld>
            <a:endParaRPr lang="en-US" dirty="0"/>
          </a:p>
        </p:txBody>
      </p:sp>
      <p:sp>
        <p:nvSpPr>
          <p:cNvPr id="5" name="Footer Placeholder 4">
            <a:extLst>
              <a:ext uri="{FF2B5EF4-FFF2-40B4-BE49-F238E27FC236}">
                <a16:creationId xmlns:a16="http://schemas.microsoft.com/office/drawing/2014/main" id="{2C2D8816-0DE1-4A72-8495-E6857690C38A}"/>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888DF9AA-B908-4D4E-BBE7-0A50B07944EC}"/>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327626744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C2C82-9AE0-4C1B-9BE9-1E0FE00DC48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6B145DB-F9FC-42FF-8F4B-4C758066E1B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59DD7E1-77C1-4D6D-A2D4-5AC87611446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FEFD304-08E8-44FD-80F0-4346B1C90D08}"/>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3/15/2025</a:t>
            </a:fld>
            <a:endParaRPr lang="en-US" dirty="0"/>
          </a:p>
        </p:txBody>
      </p:sp>
      <p:sp>
        <p:nvSpPr>
          <p:cNvPr id="6" name="Footer Placeholder 5">
            <a:extLst>
              <a:ext uri="{FF2B5EF4-FFF2-40B4-BE49-F238E27FC236}">
                <a16:creationId xmlns:a16="http://schemas.microsoft.com/office/drawing/2014/main" id="{8E983C8F-144C-4CA0-B428-AA0AF5D60407}"/>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E75E1A3E-B161-41CC-BE9F-830C3E9F1A6C}"/>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15745412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BFFBD8-CADC-445E-B9AE-2CCFEEB9560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AAED061-EEA8-4B8A-B4A8-A4DACB1E3BB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D6704CB-B03A-4F9E-865E-032FA09E154A}"/>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8B44A67-1F70-40B9-9AD4-260E8D4B32F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4111F2B-F047-4273-98BF-FED50922A60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F598F9C-4FAF-4FC6-B6D4-EE34EDC0D293}"/>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3/15/2025</a:t>
            </a:fld>
            <a:endParaRPr lang="en-US" dirty="0"/>
          </a:p>
        </p:txBody>
      </p:sp>
      <p:sp>
        <p:nvSpPr>
          <p:cNvPr id="8" name="Footer Placeholder 7">
            <a:extLst>
              <a:ext uri="{FF2B5EF4-FFF2-40B4-BE49-F238E27FC236}">
                <a16:creationId xmlns:a16="http://schemas.microsoft.com/office/drawing/2014/main" id="{85FEC59C-37C6-4916-B554-C23AC15D8F51}"/>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9" name="Slide Number Placeholder 8">
            <a:extLst>
              <a:ext uri="{FF2B5EF4-FFF2-40B4-BE49-F238E27FC236}">
                <a16:creationId xmlns:a16="http://schemas.microsoft.com/office/drawing/2014/main" id="{B13BAC3E-91E9-4183-AE9C-A158B3EAA4BD}"/>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321239489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707579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678899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5BD22FA-7C69-48BE-8A26-F1074874B668}"/>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3/15/2025</a:t>
            </a:fld>
            <a:endParaRPr lang="en-US" dirty="0"/>
          </a:p>
        </p:txBody>
      </p:sp>
      <p:sp>
        <p:nvSpPr>
          <p:cNvPr id="3" name="Footer Placeholder 2">
            <a:extLst>
              <a:ext uri="{FF2B5EF4-FFF2-40B4-BE49-F238E27FC236}">
                <a16:creationId xmlns:a16="http://schemas.microsoft.com/office/drawing/2014/main" id="{B2683786-4818-4403-8CE4-27BDF5C4B3A2}"/>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6846DFCE-E027-438E-8750-9D9DCAB6983E}"/>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245021361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F506E0-8FCD-4791-9190-C7BABBC61E9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4E73E5E-C6B3-43F7-973E-92E1DC615A4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3815D62-89C6-48CF-9D03-4A210DED643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98DC02E-B47C-4D86-9A4A-FB1191F93D25}"/>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3/15/2025</a:t>
            </a:fld>
            <a:endParaRPr lang="en-US" dirty="0"/>
          </a:p>
        </p:txBody>
      </p:sp>
      <p:sp>
        <p:nvSpPr>
          <p:cNvPr id="6" name="Footer Placeholder 5">
            <a:extLst>
              <a:ext uri="{FF2B5EF4-FFF2-40B4-BE49-F238E27FC236}">
                <a16:creationId xmlns:a16="http://schemas.microsoft.com/office/drawing/2014/main" id="{FFBF0B87-7418-440B-8507-FFD762FBF879}"/>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795D7C84-822A-4AB3-AE0F-74D29C0AD620}"/>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178393327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7FB4A4-7DDF-41E2-B632-C1C39E5E8DD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B30AE52-917C-43A9-9A74-13EE8F39FCC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8DF4826B-CE5A-48E8-A197-E0E39437248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96788D-AAAF-4093-827A-F4AEE8127195}"/>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3/15/2025</a:t>
            </a:fld>
            <a:endParaRPr lang="en-US" dirty="0"/>
          </a:p>
        </p:txBody>
      </p:sp>
      <p:sp>
        <p:nvSpPr>
          <p:cNvPr id="6" name="Footer Placeholder 5">
            <a:extLst>
              <a:ext uri="{FF2B5EF4-FFF2-40B4-BE49-F238E27FC236}">
                <a16:creationId xmlns:a16="http://schemas.microsoft.com/office/drawing/2014/main" id="{80FDEECF-1975-4092-BEF4-F6E2DBEE2C52}"/>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0C58EFE5-6630-416B-8A9C-704CA8584C95}"/>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18501469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45AD0-FB0E-4D04-87C4-8CB37B7B7F7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0B0082F-0E52-48A9-BDD9-A5C6C9B568C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DB4E69-7D78-4BF4-AF0D-4598F2C29C38}"/>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3/15/2025</a:t>
            </a:fld>
            <a:endParaRPr lang="en-US" dirty="0"/>
          </a:p>
        </p:txBody>
      </p:sp>
      <p:sp>
        <p:nvSpPr>
          <p:cNvPr id="5" name="Footer Placeholder 4">
            <a:extLst>
              <a:ext uri="{FF2B5EF4-FFF2-40B4-BE49-F238E27FC236}">
                <a16:creationId xmlns:a16="http://schemas.microsoft.com/office/drawing/2014/main" id="{315F8B9A-B6F4-471A-8407-C9E6EFFD8C6A}"/>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297351F2-92ED-4955-967D-3E50D28E2B1F}"/>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20318544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2C9E26F-93D6-40ED-8122-46A930A219F7}"/>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4AC56D30-55F2-4C49-AB7B-6DEF9B6448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8108D1BF-5155-4648-9F73-B636AF304715}"/>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1C076409-5D77-4F3D-98E4-29C507D89BE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615EBD25-C727-4E77-9C5F-2D2EBB33F958}"/>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12B4CAAE-EFEB-4153-9710-81B2A2AABA18}"/>
              </a:ext>
            </a:extLst>
          </p:cNvPr>
          <p:cNvSpPr>
            <a:spLocks noGrp="1"/>
          </p:cNvSpPr>
          <p:nvPr>
            <p:ph type="dt" sz="half" idx="10"/>
          </p:nvPr>
        </p:nvSpPr>
        <p:spPr/>
        <p:txBody>
          <a:bodyPr/>
          <a:lstStyle/>
          <a:p>
            <a:fld id="{D288BBB5-AD02-44D8-8AC4-14EE87003FCC}" type="datetimeFigureOut">
              <a:rPr lang="zh-CN" altLang="en-US" smtClean="0"/>
              <a:t>2025/3/15</a:t>
            </a:fld>
            <a:endParaRPr lang="zh-CN" altLang="en-US"/>
          </a:p>
        </p:txBody>
      </p:sp>
      <p:sp>
        <p:nvSpPr>
          <p:cNvPr id="8" name="页脚占位符 7">
            <a:extLst>
              <a:ext uri="{FF2B5EF4-FFF2-40B4-BE49-F238E27FC236}">
                <a16:creationId xmlns:a16="http://schemas.microsoft.com/office/drawing/2014/main" id="{07CA2DC7-BDC4-4271-BAEB-6835980B1F7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41521F3-E8A0-4683-B917-3DF7E79F4F8A}"/>
              </a:ext>
            </a:extLst>
          </p:cNvPr>
          <p:cNvSpPr>
            <a:spLocks noGrp="1"/>
          </p:cNvSpPr>
          <p:nvPr>
            <p:ph type="sldNum" sz="quarter" idx="12"/>
          </p:nvPr>
        </p:nvSpPr>
        <p:spPr/>
        <p:txBody>
          <a:bodyPr/>
          <a:lstStyle/>
          <a:p>
            <a:fld id="{09865540-3C05-4108-93BC-99A51196DC3B}" type="slidenum">
              <a:rPr lang="zh-CN" altLang="en-US" smtClean="0"/>
              <a:t>‹#›</a:t>
            </a:fld>
            <a:endParaRPr lang="zh-CN" altLang="en-US"/>
          </a:p>
        </p:txBody>
      </p:sp>
    </p:spTree>
    <p:extLst>
      <p:ext uri="{BB962C8B-B14F-4D97-AF65-F5344CB8AC3E}">
        <p14:creationId xmlns:p14="http://schemas.microsoft.com/office/powerpoint/2010/main" val="199398338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7B641DA-0DBE-4472-920A-541481A7BD4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AC977DD-9B99-46C8-90DE-28F6E92E92EB}"/>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D299BE-78AF-4AB5-B83C-89111044B3EF}"/>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3/15/2025</a:t>
            </a:fld>
            <a:endParaRPr lang="en-US" dirty="0"/>
          </a:p>
        </p:txBody>
      </p:sp>
      <p:sp>
        <p:nvSpPr>
          <p:cNvPr id="5" name="Footer Placeholder 4">
            <a:extLst>
              <a:ext uri="{FF2B5EF4-FFF2-40B4-BE49-F238E27FC236}">
                <a16:creationId xmlns:a16="http://schemas.microsoft.com/office/drawing/2014/main" id="{2EE20D56-5DF1-4D2F-878E-AFD90AF1EC6B}"/>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26E97BE4-37CB-4897-91B4-E12D4C7D24AE}"/>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10664209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A7A360-5890-4D3A-A528-0EE9583C3FD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99299BB-B1DE-4EFF-9E50-2E9B9FF8E2B4}"/>
              </a:ext>
            </a:extLst>
          </p:cNvPr>
          <p:cNvSpPr>
            <a:spLocks noGrp="1"/>
          </p:cNvSpPr>
          <p:nvPr>
            <p:ph type="dt" sz="half" idx="10"/>
          </p:nvPr>
        </p:nvSpPr>
        <p:spPr/>
        <p:txBody>
          <a:bodyPr/>
          <a:lstStyle/>
          <a:p>
            <a:fld id="{D288BBB5-AD02-44D8-8AC4-14EE87003FCC}" type="datetimeFigureOut">
              <a:rPr lang="zh-CN" altLang="en-US" smtClean="0"/>
              <a:t>2025/3/15</a:t>
            </a:fld>
            <a:endParaRPr lang="zh-CN" altLang="en-US"/>
          </a:p>
        </p:txBody>
      </p:sp>
      <p:sp>
        <p:nvSpPr>
          <p:cNvPr id="4" name="页脚占位符 3">
            <a:extLst>
              <a:ext uri="{FF2B5EF4-FFF2-40B4-BE49-F238E27FC236}">
                <a16:creationId xmlns:a16="http://schemas.microsoft.com/office/drawing/2014/main" id="{183DAB51-C049-49BC-9595-17E957589003}"/>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8B5417EA-1634-489F-83E4-3B8EAE7B2659}"/>
              </a:ext>
            </a:extLst>
          </p:cNvPr>
          <p:cNvSpPr>
            <a:spLocks noGrp="1"/>
          </p:cNvSpPr>
          <p:nvPr>
            <p:ph type="sldNum" sz="quarter" idx="12"/>
          </p:nvPr>
        </p:nvSpPr>
        <p:spPr/>
        <p:txBody>
          <a:bodyPr/>
          <a:lstStyle/>
          <a:p>
            <a:fld id="{09865540-3C05-4108-93BC-99A51196DC3B}" type="slidenum">
              <a:rPr lang="zh-CN" altLang="en-US" smtClean="0"/>
              <a:t>‹#›</a:t>
            </a:fld>
            <a:endParaRPr lang="zh-CN" altLang="en-US"/>
          </a:p>
        </p:txBody>
      </p:sp>
    </p:spTree>
    <p:extLst>
      <p:ext uri="{BB962C8B-B14F-4D97-AF65-F5344CB8AC3E}">
        <p14:creationId xmlns:p14="http://schemas.microsoft.com/office/powerpoint/2010/main" val="254811584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B495AC8-F3CB-490C-9D3E-98C3D9B2AC48}"/>
              </a:ext>
            </a:extLst>
          </p:cNvPr>
          <p:cNvSpPr>
            <a:spLocks noGrp="1"/>
          </p:cNvSpPr>
          <p:nvPr>
            <p:ph type="dt" sz="half" idx="10"/>
          </p:nvPr>
        </p:nvSpPr>
        <p:spPr/>
        <p:txBody>
          <a:bodyPr/>
          <a:lstStyle/>
          <a:p>
            <a:fld id="{D288BBB5-AD02-44D8-8AC4-14EE87003FCC}" type="datetimeFigureOut">
              <a:rPr lang="zh-CN" altLang="en-US" smtClean="0"/>
              <a:t>2025/3/15</a:t>
            </a:fld>
            <a:endParaRPr lang="zh-CN" altLang="en-US"/>
          </a:p>
        </p:txBody>
      </p:sp>
      <p:sp>
        <p:nvSpPr>
          <p:cNvPr id="3" name="页脚占位符 2">
            <a:extLst>
              <a:ext uri="{FF2B5EF4-FFF2-40B4-BE49-F238E27FC236}">
                <a16:creationId xmlns:a16="http://schemas.microsoft.com/office/drawing/2014/main" id="{D4F5FE3B-2DC6-4DD5-B2C0-2FB08ED88CA8}"/>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0A3A3A56-619B-44CA-8EA2-22212C7F428F}"/>
              </a:ext>
            </a:extLst>
          </p:cNvPr>
          <p:cNvSpPr>
            <a:spLocks noGrp="1"/>
          </p:cNvSpPr>
          <p:nvPr>
            <p:ph type="sldNum" sz="quarter" idx="12"/>
          </p:nvPr>
        </p:nvSpPr>
        <p:spPr/>
        <p:txBody>
          <a:bodyPr/>
          <a:lstStyle/>
          <a:p>
            <a:fld id="{09865540-3C05-4108-93BC-99A51196DC3B}" type="slidenum">
              <a:rPr lang="zh-CN" altLang="en-US" smtClean="0"/>
              <a:t>‹#›</a:t>
            </a:fld>
            <a:endParaRPr lang="zh-CN" altLang="en-US"/>
          </a:p>
        </p:txBody>
      </p:sp>
    </p:spTree>
    <p:extLst>
      <p:ext uri="{BB962C8B-B14F-4D97-AF65-F5344CB8AC3E}">
        <p14:creationId xmlns:p14="http://schemas.microsoft.com/office/powerpoint/2010/main" val="249276362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FC1663D-F9B5-42BC-943A-69168318471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CEC42BA-3C74-4692-870A-46B384FB974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43126581-C832-4378-AA66-5967384A04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38AE7471-FE28-495C-9A07-45A1E85F2FC8}"/>
              </a:ext>
            </a:extLst>
          </p:cNvPr>
          <p:cNvSpPr>
            <a:spLocks noGrp="1"/>
          </p:cNvSpPr>
          <p:nvPr>
            <p:ph type="dt" sz="half" idx="10"/>
          </p:nvPr>
        </p:nvSpPr>
        <p:spPr/>
        <p:txBody>
          <a:bodyPr/>
          <a:lstStyle/>
          <a:p>
            <a:fld id="{D288BBB5-AD02-44D8-8AC4-14EE87003FCC}" type="datetimeFigureOut">
              <a:rPr lang="zh-CN" altLang="en-US" smtClean="0"/>
              <a:t>2025/3/15</a:t>
            </a:fld>
            <a:endParaRPr lang="zh-CN" altLang="en-US"/>
          </a:p>
        </p:txBody>
      </p:sp>
      <p:sp>
        <p:nvSpPr>
          <p:cNvPr id="6" name="页脚占位符 5">
            <a:extLst>
              <a:ext uri="{FF2B5EF4-FFF2-40B4-BE49-F238E27FC236}">
                <a16:creationId xmlns:a16="http://schemas.microsoft.com/office/drawing/2014/main" id="{BFD9635F-59C4-44C8-8423-2CF237D0E9C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EEFA56D-A58B-44D1-B925-C7BDC3BC3D42}"/>
              </a:ext>
            </a:extLst>
          </p:cNvPr>
          <p:cNvSpPr>
            <a:spLocks noGrp="1"/>
          </p:cNvSpPr>
          <p:nvPr>
            <p:ph type="sldNum" sz="quarter" idx="12"/>
          </p:nvPr>
        </p:nvSpPr>
        <p:spPr/>
        <p:txBody>
          <a:bodyPr/>
          <a:lstStyle/>
          <a:p>
            <a:fld id="{09865540-3C05-4108-93BC-99A51196DC3B}" type="slidenum">
              <a:rPr lang="zh-CN" altLang="en-US" smtClean="0"/>
              <a:t>‹#›</a:t>
            </a:fld>
            <a:endParaRPr lang="zh-CN" altLang="en-US"/>
          </a:p>
        </p:txBody>
      </p:sp>
    </p:spTree>
    <p:extLst>
      <p:ext uri="{BB962C8B-B14F-4D97-AF65-F5344CB8AC3E}">
        <p14:creationId xmlns:p14="http://schemas.microsoft.com/office/powerpoint/2010/main" val="81749460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BC3FFD0-B7E2-4327-A12D-B66A32D7AD33}"/>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DBE8E14A-117D-4050-8D9C-1FFDB9950DD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E007CA12-6C2D-45BB-8651-DAB9EDB3EB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ECB48E97-A791-46BE-9E95-5D8FF8A8657A}"/>
              </a:ext>
            </a:extLst>
          </p:cNvPr>
          <p:cNvSpPr>
            <a:spLocks noGrp="1"/>
          </p:cNvSpPr>
          <p:nvPr>
            <p:ph type="dt" sz="half" idx="10"/>
          </p:nvPr>
        </p:nvSpPr>
        <p:spPr/>
        <p:txBody>
          <a:bodyPr/>
          <a:lstStyle/>
          <a:p>
            <a:fld id="{D288BBB5-AD02-44D8-8AC4-14EE87003FCC}" type="datetimeFigureOut">
              <a:rPr lang="zh-CN" altLang="en-US" smtClean="0"/>
              <a:t>2025/3/15</a:t>
            </a:fld>
            <a:endParaRPr lang="zh-CN" altLang="en-US"/>
          </a:p>
        </p:txBody>
      </p:sp>
      <p:sp>
        <p:nvSpPr>
          <p:cNvPr id="6" name="页脚占位符 5">
            <a:extLst>
              <a:ext uri="{FF2B5EF4-FFF2-40B4-BE49-F238E27FC236}">
                <a16:creationId xmlns:a16="http://schemas.microsoft.com/office/drawing/2014/main" id="{A23B8970-16D7-460C-99A6-E8B2B035702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FA042CDA-30BE-4261-A804-63EEADAA9A5E}"/>
              </a:ext>
            </a:extLst>
          </p:cNvPr>
          <p:cNvSpPr>
            <a:spLocks noGrp="1"/>
          </p:cNvSpPr>
          <p:nvPr>
            <p:ph type="sldNum" sz="quarter" idx="12"/>
          </p:nvPr>
        </p:nvSpPr>
        <p:spPr/>
        <p:txBody>
          <a:bodyPr/>
          <a:lstStyle/>
          <a:p>
            <a:fld id="{09865540-3C05-4108-93BC-99A51196DC3B}" type="slidenum">
              <a:rPr lang="zh-CN" altLang="en-US" smtClean="0"/>
              <a:t>‹#›</a:t>
            </a:fld>
            <a:endParaRPr lang="zh-CN" altLang="en-US"/>
          </a:p>
        </p:txBody>
      </p:sp>
    </p:spTree>
    <p:extLst>
      <p:ext uri="{BB962C8B-B14F-4D97-AF65-F5344CB8AC3E}">
        <p14:creationId xmlns:p14="http://schemas.microsoft.com/office/powerpoint/2010/main" val="1816413072"/>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theme" Target="../theme/theme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34.xml"/><Relationship Id="rId7" Type="http://schemas.openxmlformats.org/officeDocument/2006/relationships/slideLayout" Target="../slideLayouts/slideLayout38.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5" Type="http://schemas.openxmlformats.org/officeDocument/2006/relationships/slideLayout" Target="../slideLayouts/slideLayout36.xml"/><Relationship Id="rId4"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theme" Target="../theme/theme4.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4C909C9-0AF1-448C-9534-0F589285DC5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1C0DBB0E-CE6E-40BC-AB52-94885435A54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B7388BF-04C3-4CC6-BA50-E491E592386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88BBB5-AD02-44D8-8AC4-14EE87003FCC}" type="datetimeFigureOut">
              <a:rPr lang="zh-CN" altLang="en-US" smtClean="0"/>
              <a:t>2025/3/15</a:t>
            </a:fld>
            <a:endParaRPr lang="zh-CN" altLang="en-US"/>
          </a:p>
        </p:txBody>
      </p:sp>
      <p:sp>
        <p:nvSpPr>
          <p:cNvPr id="5" name="页脚占位符 4">
            <a:extLst>
              <a:ext uri="{FF2B5EF4-FFF2-40B4-BE49-F238E27FC236}">
                <a16:creationId xmlns:a16="http://schemas.microsoft.com/office/drawing/2014/main" id="{61C00087-57EC-4E42-8623-8D5C0E56267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B57378DF-4157-496F-AD05-7B5C971D928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865540-3C05-4108-93BC-99A51196DC3B}" type="slidenum">
              <a:rPr lang="zh-CN" altLang="en-US" smtClean="0"/>
              <a:t>‹#›</a:t>
            </a:fld>
            <a:endParaRPr lang="zh-CN" altLang="en-US"/>
          </a:p>
        </p:txBody>
      </p:sp>
    </p:spTree>
    <p:extLst>
      <p:ext uri="{BB962C8B-B14F-4D97-AF65-F5344CB8AC3E}">
        <p14:creationId xmlns:p14="http://schemas.microsoft.com/office/powerpoint/2010/main" val="14212227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A round pink label with white text and a black background&#10;&#10;Description automatically generated">
            <a:extLst>
              <a:ext uri="{FF2B5EF4-FFF2-40B4-BE49-F238E27FC236}">
                <a16:creationId xmlns:a16="http://schemas.microsoft.com/office/drawing/2014/main" id="{0467F141-A509-226F-DA64-95A32AE38AA2}"/>
              </a:ext>
            </a:extLst>
          </p:cNvPr>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a:off x="-2057400" y="1"/>
            <a:ext cx="1718344" cy="1718344"/>
          </a:xfrm>
          <a:prstGeom prst="rect">
            <a:avLst/>
          </a:prstGeom>
        </p:spPr>
      </p:pic>
    </p:spTree>
    <p:extLst>
      <p:ext uri="{BB962C8B-B14F-4D97-AF65-F5344CB8AC3E}">
        <p14:creationId xmlns:p14="http://schemas.microsoft.com/office/powerpoint/2010/main" val="2394986287"/>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 id="2147483691" r:id="rId16"/>
    <p:sldLayoutId id="2147483692" r:id="rId17"/>
    <p:sldLayoutId id="2147483693" r:id="rId18"/>
    <p:sldLayoutId id="2147483694" r:id="rId19"/>
    <p:sldLayoutId id="2147483695" r:id="rId20"/>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963401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AEB5AAE7-E956-C6CA-4BD7-1B4B27A9945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2068434846"/>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7.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1.png"/><Relationship Id="rId11" Type="http://schemas.openxmlformats.org/officeDocument/2006/relationships/image" Target="../media/image15.svg"/><Relationship Id="rId5" Type="http://schemas.openxmlformats.org/officeDocument/2006/relationships/image" Target="../media/image10.png"/><Relationship Id="rId10" Type="http://schemas.openxmlformats.org/officeDocument/2006/relationships/image" Target="../media/image14.png"/><Relationship Id="rId4" Type="http://schemas.openxmlformats.org/officeDocument/2006/relationships/image" Target="../media/image9.png"/><Relationship Id="rId9" Type="http://schemas.openxmlformats.org/officeDocument/2006/relationships/image" Target="../media/image1.png"/><Relationship Id="rId14" Type="http://schemas.openxmlformats.org/officeDocument/2006/relationships/image" Target="../media/image18.png"/></Relationships>
</file>

<file path=ppt/slides/_rels/slide10.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47.png"/><Relationship Id="rId3" Type="http://schemas.openxmlformats.org/officeDocument/2006/relationships/tags" Target="../tags/tag21.xml"/><Relationship Id="rId7" Type="http://schemas.openxmlformats.org/officeDocument/2006/relationships/image" Target="../media/image9.png"/><Relationship Id="rId12" Type="http://schemas.openxmlformats.org/officeDocument/2006/relationships/image" Target="../media/image46.png"/><Relationship Id="rId2" Type="http://schemas.openxmlformats.org/officeDocument/2006/relationships/tags" Target="../tags/tag20.xml"/><Relationship Id="rId16" Type="http://schemas.openxmlformats.org/officeDocument/2006/relationships/image" Target="../media/image50.svg"/><Relationship Id="rId1" Type="http://schemas.openxmlformats.org/officeDocument/2006/relationships/tags" Target="../tags/tag19.xml"/><Relationship Id="rId6" Type="http://schemas.openxmlformats.org/officeDocument/2006/relationships/image" Target="../media/image30.png"/><Relationship Id="rId11" Type="http://schemas.openxmlformats.org/officeDocument/2006/relationships/image" Target="../media/image45.png"/><Relationship Id="rId5" Type="http://schemas.openxmlformats.org/officeDocument/2006/relationships/image" Target="../media/image8.png"/><Relationship Id="rId15" Type="http://schemas.openxmlformats.org/officeDocument/2006/relationships/image" Target="../media/image49.png"/><Relationship Id="rId10" Type="http://schemas.openxmlformats.org/officeDocument/2006/relationships/image" Target="../media/image44.png"/><Relationship Id="rId4" Type="http://schemas.openxmlformats.org/officeDocument/2006/relationships/slideLayout" Target="../slideLayouts/slideLayout13.xml"/><Relationship Id="rId9" Type="http://schemas.openxmlformats.org/officeDocument/2006/relationships/image" Target="../media/image43.png"/><Relationship Id="rId14" Type="http://schemas.openxmlformats.org/officeDocument/2006/relationships/image" Target="../media/image48.png"/></Relationships>
</file>

<file path=ppt/slides/_rels/slide11.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46.png"/><Relationship Id="rId3" Type="http://schemas.openxmlformats.org/officeDocument/2006/relationships/tags" Target="../tags/tag24.xml"/><Relationship Id="rId7" Type="http://schemas.openxmlformats.org/officeDocument/2006/relationships/image" Target="../media/image9.png"/><Relationship Id="rId12" Type="http://schemas.openxmlformats.org/officeDocument/2006/relationships/image" Target="../media/image45.png"/><Relationship Id="rId2" Type="http://schemas.openxmlformats.org/officeDocument/2006/relationships/tags" Target="../tags/tag23.xml"/><Relationship Id="rId16" Type="http://schemas.openxmlformats.org/officeDocument/2006/relationships/image" Target="../media/image55.png"/><Relationship Id="rId1" Type="http://schemas.openxmlformats.org/officeDocument/2006/relationships/tags" Target="../tags/tag22.xml"/><Relationship Id="rId6" Type="http://schemas.openxmlformats.org/officeDocument/2006/relationships/image" Target="../media/image30.png"/><Relationship Id="rId11" Type="http://schemas.openxmlformats.org/officeDocument/2006/relationships/image" Target="../media/image44.png"/><Relationship Id="rId5" Type="http://schemas.openxmlformats.org/officeDocument/2006/relationships/image" Target="../media/image8.png"/><Relationship Id="rId15" Type="http://schemas.openxmlformats.org/officeDocument/2006/relationships/image" Target="../media/image54.svg"/><Relationship Id="rId10" Type="http://schemas.openxmlformats.org/officeDocument/2006/relationships/image" Target="../media/image52.svg"/><Relationship Id="rId4" Type="http://schemas.openxmlformats.org/officeDocument/2006/relationships/slideLayout" Target="../slideLayouts/slideLayout13.xml"/><Relationship Id="rId9" Type="http://schemas.openxmlformats.org/officeDocument/2006/relationships/image" Target="../media/image51.png"/><Relationship Id="rId14" Type="http://schemas.openxmlformats.org/officeDocument/2006/relationships/image" Target="../media/image53.png"/></Relationships>
</file>

<file path=ppt/slides/_rels/slide1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56.png"/><Relationship Id="rId18" Type="http://schemas.openxmlformats.org/officeDocument/2006/relationships/image" Target="../media/image61.wmf"/><Relationship Id="rId3" Type="http://schemas.openxmlformats.org/officeDocument/2006/relationships/tags" Target="../tags/tag26.xml"/><Relationship Id="rId7" Type="http://schemas.openxmlformats.org/officeDocument/2006/relationships/image" Target="../media/image30.png"/><Relationship Id="rId12" Type="http://schemas.openxmlformats.org/officeDocument/2006/relationships/image" Target="../media/image43.png"/><Relationship Id="rId17" Type="http://schemas.openxmlformats.org/officeDocument/2006/relationships/image" Target="../media/image60.png"/><Relationship Id="rId2" Type="http://schemas.openxmlformats.org/officeDocument/2006/relationships/tags" Target="../tags/tag25.xml"/><Relationship Id="rId16" Type="http://schemas.openxmlformats.org/officeDocument/2006/relationships/image" Target="../media/image59.svg"/><Relationship Id="rId1" Type="http://schemas.openxmlformats.org/officeDocument/2006/relationships/control" Target="../activeX/activeX1.xml"/><Relationship Id="rId6" Type="http://schemas.openxmlformats.org/officeDocument/2006/relationships/image" Target="../media/image8.png"/><Relationship Id="rId11" Type="http://schemas.openxmlformats.org/officeDocument/2006/relationships/image" Target="../media/image52.svg"/><Relationship Id="rId5" Type="http://schemas.openxmlformats.org/officeDocument/2006/relationships/slideLayout" Target="../slideLayouts/slideLayout13.xml"/><Relationship Id="rId15" Type="http://schemas.openxmlformats.org/officeDocument/2006/relationships/image" Target="../media/image58.png"/><Relationship Id="rId10" Type="http://schemas.openxmlformats.org/officeDocument/2006/relationships/image" Target="../media/image51.png"/><Relationship Id="rId4" Type="http://schemas.openxmlformats.org/officeDocument/2006/relationships/tags" Target="../tags/tag27.xml"/><Relationship Id="rId9" Type="http://schemas.openxmlformats.org/officeDocument/2006/relationships/image" Target="../media/image10.png"/><Relationship Id="rId14" Type="http://schemas.openxmlformats.org/officeDocument/2006/relationships/image" Target="../media/image57.svg"/></Relationships>
</file>

<file path=ppt/slides/_rels/slide13.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33.png"/><Relationship Id="rId3" Type="http://schemas.openxmlformats.org/officeDocument/2006/relationships/image" Target="../media/image19.jpeg"/><Relationship Id="rId7" Type="http://schemas.openxmlformats.org/officeDocument/2006/relationships/image" Target="../media/image23.png"/><Relationship Id="rId12"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32.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5" Type="http://schemas.openxmlformats.org/officeDocument/2006/relationships/image" Target="../media/image62.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 Id="rId14" Type="http://schemas.openxmlformats.org/officeDocument/2006/relationships/image" Target="../media/image34.png"/></Relationships>
</file>

<file path=ppt/slides/_rels/slide1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30.xml"/><Relationship Id="rId7" Type="http://schemas.openxmlformats.org/officeDocument/2006/relationships/image" Target="../media/image9.png"/><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image" Target="../media/image30.png"/><Relationship Id="rId5" Type="http://schemas.openxmlformats.org/officeDocument/2006/relationships/image" Target="../media/image8.png"/><Relationship Id="rId10" Type="http://schemas.openxmlformats.org/officeDocument/2006/relationships/image" Target="../media/image64.jpeg"/><Relationship Id="rId4" Type="http://schemas.openxmlformats.org/officeDocument/2006/relationships/slideLayout" Target="../slideLayouts/slideLayout13.xml"/><Relationship Id="rId9" Type="http://schemas.openxmlformats.org/officeDocument/2006/relationships/image" Target="../media/image63.png"/></Relationships>
</file>

<file path=ppt/slides/_rels/slide1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33.xml"/><Relationship Id="rId7" Type="http://schemas.openxmlformats.org/officeDocument/2006/relationships/image" Target="../media/image9.png"/><Relationship Id="rId2" Type="http://schemas.openxmlformats.org/officeDocument/2006/relationships/tags" Target="../tags/tag32.xml"/><Relationship Id="rId1" Type="http://schemas.openxmlformats.org/officeDocument/2006/relationships/tags" Target="../tags/tag31.xml"/><Relationship Id="rId6" Type="http://schemas.openxmlformats.org/officeDocument/2006/relationships/image" Target="../media/image30.png"/><Relationship Id="rId5" Type="http://schemas.openxmlformats.org/officeDocument/2006/relationships/image" Target="../media/image8.png"/><Relationship Id="rId4" Type="http://schemas.openxmlformats.org/officeDocument/2006/relationships/slideLayout" Target="../slideLayouts/slideLayout13.xml"/><Relationship Id="rId9" Type="http://schemas.openxmlformats.org/officeDocument/2006/relationships/image" Target="../media/image63.png"/></Relationships>
</file>

<file path=ppt/slides/_rels/slide1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36.xml"/><Relationship Id="rId7" Type="http://schemas.openxmlformats.org/officeDocument/2006/relationships/image" Target="../media/image9.png"/><Relationship Id="rId2" Type="http://schemas.openxmlformats.org/officeDocument/2006/relationships/tags" Target="../tags/tag35.xml"/><Relationship Id="rId1" Type="http://schemas.openxmlformats.org/officeDocument/2006/relationships/tags" Target="../tags/tag34.xml"/><Relationship Id="rId6" Type="http://schemas.openxmlformats.org/officeDocument/2006/relationships/image" Target="../media/image30.png"/><Relationship Id="rId5" Type="http://schemas.openxmlformats.org/officeDocument/2006/relationships/image" Target="../media/image8.png"/><Relationship Id="rId10" Type="http://schemas.openxmlformats.org/officeDocument/2006/relationships/image" Target="../media/image66.png"/><Relationship Id="rId4" Type="http://schemas.openxmlformats.org/officeDocument/2006/relationships/slideLayout" Target="../slideLayouts/slideLayout13.xml"/><Relationship Id="rId9" Type="http://schemas.openxmlformats.org/officeDocument/2006/relationships/image" Target="../media/image65.png"/></Relationships>
</file>

<file path=ppt/slides/_rels/slide1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39.xml"/><Relationship Id="rId7" Type="http://schemas.openxmlformats.org/officeDocument/2006/relationships/image" Target="../media/image9.png"/><Relationship Id="rId2" Type="http://schemas.openxmlformats.org/officeDocument/2006/relationships/tags" Target="../tags/tag38.xml"/><Relationship Id="rId1" Type="http://schemas.openxmlformats.org/officeDocument/2006/relationships/tags" Target="../tags/tag37.xml"/><Relationship Id="rId6" Type="http://schemas.openxmlformats.org/officeDocument/2006/relationships/image" Target="../media/image30.png"/><Relationship Id="rId5" Type="http://schemas.openxmlformats.org/officeDocument/2006/relationships/image" Target="../media/image8.png"/><Relationship Id="rId10" Type="http://schemas.openxmlformats.org/officeDocument/2006/relationships/image" Target="../media/image66.png"/><Relationship Id="rId4" Type="http://schemas.openxmlformats.org/officeDocument/2006/relationships/slideLayout" Target="../slideLayouts/slideLayout13.xml"/><Relationship Id="rId9" Type="http://schemas.openxmlformats.org/officeDocument/2006/relationships/image" Target="../media/image67.png"/></Relationships>
</file>

<file path=ppt/slides/_rels/slide1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42.xml"/><Relationship Id="rId7" Type="http://schemas.openxmlformats.org/officeDocument/2006/relationships/image" Target="../media/image9.png"/><Relationship Id="rId2" Type="http://schemas.openxmlformats.org/officeDocument/2006/relationships/tags" Target="../tags/tag41.xml"/><Relationship Id="rId1" Type="http://schemas.openxmlformats.org/officeDocument/2006/relationships/tags" Target="../tags/tag40.xml"/><Relationship Id="rId6" Type="http://schemas.openxmlformats.org/officeDocument/2006/relationships/image" Target="../media/image30.png"/><Relationship Id="rId5" Type="http://schemas.openxmlformats.org/officeDocument/2006/relationships/image" Target="../media/image8.png"/><Relationship Id="rId10" Type="http://schemas.openxmlformats.org/officeDocument/2006/relationships/image" Target="../media/image66.png"/><Relationship Id="rId4" Type="http://schemas.openxmlformats.org/officeDocument/2006/relationships/slideLayout" Target="../slideLayouts/slideLayout13.xml"/><Relationship Id="rId9" Type="http://schemas.openxmlformats.org/officeDocument/2006/relationships/image" Target="../media/image68.png"/></Relationships>
</file>

<file path=ppt/slides/_rels/slide1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45.xml"/><Relationship Id="rId7" Type="http://schemas.openxmlformats.org/officeDocument/2006/relationships/image" Target="../media/image9.png"/><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image" Target="../media/image30.png"/><Relationship Id="rId5" Type="http://schemas.openxmlformats.org/officeDocument/2006/relationships/image" Target="../media/image8.png"/><Relationship Id="rId10" Type="http://schemas.openxmlformats.org/officeDocument/2006/relationships/image" Target="../media/image66.png"/><Relationship Id="rId4" Type="http://schemas.openxmlformats.org/officeDocument/2006/relationships/slideLayout" Target="../slideLayouts/slideLayout13.xml"/><Relationship Id="rId9" Type="http://schemas.openxmlformats.org/officeDocument/2006/relationships/image" Target="../media/image69.png"/></Relationships>
</file>

<file path=ppt/slides/_rels/slide2.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29.pn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11.png"/><Relationship Id="rId2" Type="http://schemas.openxmlformats.org/officeDocument/2006/relationships/image" Target="../media/image19.jpeg"/><Relationship Id="rId1" Type="http://schemas.openxmlformats.org/officeDocument/2006/relationships/slideLayout" Target="../slideLayouts/slideLayout32.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s>
</file>

<file path=ppt/slides/_rels/slide2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48.xml"/><Relationship Id="rId7" Type="http://schemas.openxmlformats.org/officeDocument/2006/relationships/image" Target="../media/image9.png"/><Relationship Id="rId2" Type="http://schemas.openxmlformats.org/officeDocument/2006/relationships/tags" Target="../tags/tag47.xml"/><Relationship Id="rId1" Type="http://schemas.openxmlformats.org/officeDocument/2006/relationships/tags" Target="../tags/tag46.xml"/><Relationship Id="rId6" Type="http://schemas.openxmlformats.org/officeDocument/2006/relationships/image" Target="../media/image30.png"/><Relationship Id="rId5" Type="http://schemas.openxmlformats.org/officeDocument/2006/relationships/image" Target="../media/image8.png"/><Relationship Id="rId10" Type="http://schemas.openxmlformats.org/officeDocument/2006/relationships/image" Target="../media/image66.png"/><Relationship Id="rId4" Type="http://schemas.openxmlformats.org/officeDocument/2006/relationships/slideLayout" Target="../slideLayouts/slideLayout13.xml"/><Relationship Id="rId9" Type="http://schemas.openxmlformats.org/officeDocument/2006/relationships/image" Target="../media/image70.png"/></Relationships>
</file>

<file path=ppt/slides/_rels/slide2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51.xml"/><Relationship Id="rId7" Type="http://schemas.openxmlformats.org/officeDocument/2006/relationships/image" Target="../media/image9.png"/><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image" Target="../media/image30.png"/><Relationship Id="rId5" Type="http://schemas.openxmlformats.org/officeDocument/2006/relationships/image" Target="../media/image8.png"/><Relationship Id="rId10" Type="http://schemas.openxmlformats.org/officeDocument/2006/relationships/image" Target="../media/image72.png"/><Relationship Id="rId4" Type="http://schemas.openxmlformats.org/officeDocument/2006/relationships/slideLayout" Target="../slideLayouts/slideLayout13.xml"/><Relationship Id="rId9" Type="http://schemas.openxmlformats.org/officeDocument/2006/relationships/image" Target="../media/image71.png"/></Relationships>
</file>

<file path=ppt/slides/_rels/slide22.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84.svg"/><Relationship Id="rId18" Type="http://schemas.openxmlformats.org/officeDocument/2006/relationships/image" Target="../media/image89.svg"/><Relationship Id="rId3" Type="http://schemas.openxmlformats.org/officeDocument/2006/relationships/image" Target="../media/image74.png"/><Relationship Id="rId21" Type="http://schemas.openxmlformats.org/officeDocument/2006/relationships/image" Target="../media/image92.png"/><Relationship Id="rId7" Type="http://schemas.openxmlformats.org/officeDocument/2006/relationships/image" Target="../media/image78.svg"/><Relationship Id="rId12" Type="http://schemas.openxmlformats.org/officeDocument/2006/relationships/image" Target="../media/image83.png"/><Relationship Id="rId17" Type="http://schemas.openxmlformats.org/officeDocument/2006/relationships/image" Target="../media/image88.png"/><Relationship Id="rId2" Type="http://schemas.openxmlformats.org/officeDocument/2006/relationships/image" Target="../media/image73.png"/><Relationship Id="rId16" Type="http://schemas.openxmlformats.org/officeDocument/2006/relationships/image" Target="../media/image87.png"/><Relationship Id="rId20" Type="http://schemas.openxmlformats.org/officeDocument/2006/relationships/image" Target="../media/image91.svg"/><Relationship Id="rId1" Type="http://schemas.openxmlformats.org/officeDocument/2006/relationships/slideLayout" Target="../slideLayouts/slideLayout46.xml"/><Relationship Id="rId6" Type="http://schemas.openxmlformats.org/officeDocument/2006/relationships/image" Target="../media/image77.png"/><Relationship Id="rId11" Type="http://schemas.openxmlformats.org/officeDocument/2006/relationships/image" Target="../media/image82.svg"/><Relationship Id="rId5" Type="http://schemas.openxmlformats.org/officeDocument/2006/relationships/image" Target="../media/image76.svg"/><Relationship Id="rId15" Type="http://schemas.openxmlformats.org/officeDocument/2006/relationships/image" Target="../media/image86.svg"/><Relationship Id="rId23" Type="http://schemas.openxmlformats.org/officeDocument/2006/relationships/image" Target="../media/image94.png"/><Relationship Id="rId10" Type="http://schemas.openxmlformats.org/officeDocument/2006/relationships/image" Target="../media/image81.png"/><Relationship Id="rId19" Type="http://schemas.openxmlformats.org/officeDocument/2006/relationships/image" Target="../media/image90.png"/><Relationship Id="rId4" Type="http://schemas.openxmlformats.org/officeDocument/2006/relationships/image" Target="../media/image75.png"/><Relationship Id="rId9" Type="http://schemas.openxmlformats.org/officeDocument/2006/relationships/image" Target="../media/image80.svg"/><Relationship Id="rId14" Type="http://schemas.openxmlformats.org/officeDocument/2006/relationships/image" Target="../media/image85.png"/><Relationship Id="rId22" Type="http://schemas.openxmlformats.org/officeDocument/2006/relationships/image" Target="../media/image93.svg"/></Relationships>
</file>

<file path=ppt/slides/_rels/slide2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46.xml"/><Relationship Id="rId6" Type="http://schemas.openxmlformats.org/officeDocument/2006/relationships/image" Target="../media/image98.png"/><Relationship Id="rId5" Type="http://schemas.openxmlformats.org/officeDocument/2006/relationships/image" Target="../media/image97.png"/><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54.xml"/><Relationship Id="rId7" Type="http://schemas.openxmlformats.org/officeDocument/2006/relationships/image" Target="../media/image9.png"/><Relationship Id="rId2" Type="http://schemas.openxmlformats.org/officeDocument/2006/relationships/tags" Target="../tags/tag53.xml"/><Relationship Id="rId1" Type="http://schemas.openxmlformats.org/officeDocument/2006/relationships/tags" Target="../tags/tag52.xml"/><Relationship Id="rId6" Type="http://schemas.openxmlformats.org/officeDocument/2006/relationships/image" Target="../media/image30.png"/><Relationship Id="rId5" Type="http://schemas.openxmlformats.org/officeDocument/2006/relationships/image" Target="../media/image8.png"/><Relationship Id="rId4" Type="http://schemas.openxmlformats.org/officeDocument/2006/relationships/slideLayout" Target="../slideLayouts/slideLayout13.xml"/><Relationship Id="rId9" Type="http://schemas.openxmlformats.org/officeDocument/2006/relationships/image" Target="../media/image36.png"/></Relationships>
</file>

<file path=ppt/slides/_rels/slide2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57.xml"/><Relationship Id="rId7" Type="http://schemas.openxmlformats.org/officeDocument/2006/relationships/image" Target="../media/image9.png"/><Relationship Id="rId2" Type="http://schemas.openxmlformats.org/officeDocument/2006/relationships/tags" Target="../tags/tag56.xml"/><Relationship Id="rId1" Type="http://schemas.openxmlformats.org/officeDocument/2006/relationships/tags" Target="../tags/tag55.xml"/><Relationship Id="rId6" Type="http://schemas.openxmlformats.org/officeDocument/2006/relationships/image" Target="../media/image30.png"/><Relationship Id="rId5" Type="http://schemas.openxmlformats.org/officeDocument/2006/relationships/image" Target="../media/image8.png"/><Relationship Id="rId4"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99.pn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11.png"/><Relationship Id="rId2" Type="http://schemas.openxmlformats.org/officeDocument/2006/relationships/image" Target="../media/image19.jpeg"/><Relationship Id="rId1" Type="http://schemas.openxmlformats.org/officeDocument/2006/relationships/slideLayout" Target="../slideLayouts/slideLayout32.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s>
</file>

<file path=ppt/slides/_rels/slide2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60.xml"/><Relationship Id="rId7" Type="http://schemas.openxmlformats.org/officeDocument/2006/relationships/image" Target="../media/image9.png"/><Relationship Id="rId2" Type="http://schemas.openxmlformats.org/officeDocument/2006/relationships/tags" Target="../tags/tag59.xml"/><Relationship Id="rId1" Type="http://schemas.openxmlformats.org/officeDocument/2006/relationships/tags" Target="../tags/tag58.xml"/><Relationship Id="rId6" Type="http://schemas.openxmlformats.org/officeDocument/2006/relationships/image" Target="../media/image30.png"/><Relationship Id="rId5" Type="http://schemas.openxmlformats.org/officeDocument/2006/relationships/image" Target="../media/image8.png"/><Relationship Id="rId4" Type="http://schemas.openxmlformats.org/officeDocument/2006/relationships/slideLayout" Target="../slideLayouts/slideLayout13.xml"/><Relationship Id="rId9" Type="http://schemas.openxmlformats.org/officeDocument/2006/relationships/image" Target="../media/image66.png"/></Relationships>
</file>

<file path=ppt/slides/_rels/slide2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63.xml"/><Relationship Id="rId7" Type="http://schemas.openxmlformats.org/officeDocument/2006/relationships/image" Target="../media/image9.png"/><Relationship Id="rId2" Type="http://schemas.openxmlformats.org/officeDocument/2006/relationships/tags" Target="../tags/tag62.xml"/><Relationship Id="rId1" Type="http://schemas.openxmlformats.org/officeDocument/2006/relationships/tags" Target="../tags/tag61.xml"/><Relationship Id="rId6" Type="http://schemas.openxmlformats.org/officeDocument/2006/relationships/image" Target="../media/image30.png"/><Relationship Id="rId5" Type="http://schemas.openxmlformats.org/officeDocument/2006/relationships/image" Target="../media/image8.png"/><Relationship Id="rId10" Type="http://schemas.openxmlformats.org/officeDocument/2006/relationships/image" Target="../media/image100.png"/><Relationship Id="rId4" Type="http://schemas.openxmlformats.org/officeDocument/2006/relationships/slideLayout" Target="../slideLayouts/slideLayout13.xml"/><Relationship Id="rId9" Type="http://schemas.openxmlformats.org/officeDocument/2006/relationships/image" Target="../media/image66.png"/></Relationships>
</file>

<file path=ppt/slides/_rels/slide2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tags" Target="../tags/tag66.xml"/><Relationship Id="rId7" Type="http://schemas.openxmlformats.org/officeDocument/2006/relationships/image" Target="../media/image30.png"/><Relationship Id="rId2" Type="http://schemas.openxmlformats.org/officeDocument/2006/relationships/tags" Target="../tags/tag65.xml"/><Relationship Id="rId1" Type="http://schemas.openxmlformats.org/officeDocument/2006/relationships/tags" Target="../tags/tag64.xml"/><Relationship Id="rId6" Type="http://schemas.openxmlformats.org/officeDocument/2006/relationships/image" Target="../media/image8.png"/><Relationship Id="rId5" Type="http://schemas.openxmlformats.org/officeDocument/2006/relationships/audio" Target="../media/audio1.wav"/><Relationship Id="rId10" Type="http://schemas.openxmlformats.org/officeDocument/2006/relationships/image" Target="../media/image101.png"/><Relationship Id="rId4" Type="http://schemas.openxmlformats.org/officeDocument/2006/relationships/slideLayout" Target="../slideLayouts/slideLayout13.xml"/><Relationship Id="rId9" Type="http://schemas.openxmlformats.org/officeDocument/2006/relationships/image" Target="../media/image10.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tags" Target="../tags/tag3.xml"/><Relationship Id="rId7" Type="http://schemas.openxmlformats.org/officeDocument/2006/relationships/image" Target="../media/image30.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8.png"/><Relationship Id="rId11" Type="http://schemas.openxmlformats.org/officeDocument/2006/relationships/image" Target="../media/image32.png"/><Relationship Id="rId5" Type="http://schemas.openxmlformats.org/officeDocument/2006/relationships/notesSlide" Target="../notesSlides/notesSlide2.xml"/><Relationship Id="rId10" Type="http://schemas.openxmlformats.org/officeDocument/2006/relationships/image" Target="../media/image31.png"/><Relationship Id="rId4" Type="http://schemas.openxmlformats.org/officeDocument/2006/relationships/slideLayout" Target="../slideLayouts/slideLayout13.xml"/><Relationship Id="rId9" Type="http://schemas.openxmlformats.org/officeDocument/2006/relationships/image" Target="../media/image10.png"/></Relationships>
</file>

<file path=ppt/slides/_rels/slide30.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8.png"/><Relationship Id="rId7"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33.png"/><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33.png"/><Relationship Id="rId3" Type="http://schemas.openxmlformats.org/officeDocument/2006/relationships/image" Target="../media/image19.jpeg"/><Relationship Id="rId7" Type="http://schemas.openxmlformats.org/officeDocument/2006/relationships/image" Target="../media/image23.png"/><Relationship Id="rId12" Type="http://schemas.openxmlformats.org/officeDocument/2006/relationships/image" Target="../media/image28.png"/><Relationship Id="rId2" Type="http://schemas.openxmlformats.org/officeDocument/2006/relationships/notesSlide" Target="../notesSlides/notesSlide3.xml"/><Relationship Id="rId16" Type="http://schemas.openxmlformats.org/officeDocument/2006/relationships/image" Target="../media/image1.png"/><Relationship Id="rId1" Type="http://schemas.openxmlformats.org/officeDocument/2006/relationships/slideLayout" Target="../slideLayouts/slideLayout32.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5" Type="http://schemas.openxmlformats.org/officeDocument/2006/relationships/image" Target="../media/image35.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 Id="rId14" Type="http://schemas.openxmlformats.org/officeDocument/2006/relationships/image" Target="../media/image34.png"/></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6.xml"/><Relationship Id="rId7" Type="http://schemas.openxmlformats.org/officeDocument/2006/relationships/image" Target="../media/image9.pn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30.png"/><Relationship Id="rId5" Type="http://schemas.openxmlformats.org/officeDocument/2006/relationships/image" Target="../media/image8.png"/><Relationship Id="rId4" Type="http://schemas.openxmlformats.org/officeDocument/2006/relationships/slideLayout" Target="../slideLayouts/slideLayout13.xml"/><Relationship Id="rId9" Type="http://schemas.openxmlformats.org/officeDocument/2006/relationships/image" Target="../media/image36.png"/></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9.xml"/><Relationship Id="rId7" Type="http://schemas.openxmlformats.org/officeDocument/2006/relationships/image" Target="../media/image9.pn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30.png"/><Relationship Id="rId5" Type="http://schemas.openxmlformats.org/officeDocument/2006/relationships/image" Target="../media/image8.png"/><Relationship Id="rId4"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40.png"/><Relationship Id="rId3" Type="http://schemas.openxmlformats.org/officeDocument/2006/relationships/tags" Target="../tags/tag12.xml"/><Relationship Id="rId7" Type="http://schemas.openxmlformats.org/officeDocument/2006/relationships/image" Target="../media/image30.png"/><Relationship Id="rId12" Type="http://schemas.openxmlformats.org/officeDocument/2006/relationships/image" Target="../media/image39.png"/><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image" Target="../media/image8.png"/><Relationship Id="rId11" Type="http://schemas.openxmlformats.org/officeDocument/2006/relationships/image" Target="../media/image38.png"/><Relationship Id="rId5" Type="http://schemas.openxmlformats.org/officeDocument/2006/relationships/audio" Target="../media/audio1.wav"/><Relationship Id="rId10" Type="http://schemas.openxmlformats.org/officeDocument/2006/relationships/image" Target="../media/image37.png"/><Relationship Id="rId4" Type="http://schemas.openxmlformats.org/officeDocument/2006/relationships/slideLayout" Target="../slideLayouts/slideLayout13.xml"/><Relationship Id="rId9" Type="http://schemas.openxmlformats.org/officeDocument/2006/relationships/image" Target="../media/image10.png"/></Relationships>
</file>

<file path=ppt/slides/_rels/slide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15.xml"/><Relationship Id="rId7" Type="http://schemas.openxmlformats.org/officeDocument/2006/relationships/image" Target="../media/image9.png"/><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image" Target="../media/image30.png"/><Relationship Id="rId5" Type="http://schemas.openxmlformats.org/officeDocument/2006/relationships/image" Target="../media/image8.png"/><Relationship Id="rId4" Type="http://schemas.openxmlformats.org/officeDocument/2006/relationships/slideLayout" Target="../slideLayouts/slideLayout13.xml"/><Relationship Id="rId9" Type="http://schemas.openxmlformats.org/officeDocument/2006/relationships/image" Target="../media/image41.png"/></Relationships>
</file>

<file path=ppt/slides/_rels/slide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18.xml"/><Relationship Id="rId7" Type="http://schemas.openxmlformats.org/officeDocument/2006/relationships/image" Target="../media/image9.png"/><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image" Target="../media/image30.png"/><Relationship Id="rId5" Type="http://schemas.openxmlformats.org/officeDocument/2006/relationships/image" Target="../media/image8.png"/><Relationship Id="rId4" Type="http://schemas.openxmlformats.org/officeDocument/2006/relationships/slideLayout" Target="../slideLayouts/slideLayout13.xml"/><Relationship Id="rId9"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0DFD7"/>
        </a:solidFill>
        <a:effectLst/>
      </p:bgPr>
    </p:bg>
    <p:spTree>
      <p:nvGrpSpPr>
        <p:cNvPr id="1" name=""/>
        <p:cNvGrpSpPr/>
        <p:nvPr/>
      </p:nvGrpSpPr>
      <p:grpSpPr>
        <a:xfrm>
          <a:off x="0" y="0"/>
          <a:ext cx="0" cy="0"/>
          <a:chOff x="0" y="0"/>
          <a:chExt cx="0" cy="0"/>
        </a:xfrm>
      </p:grpSpPr>
      <p:pic>
        <p:nvPicPr>
          <p:cNvPr id="3" name="图片 2" descr="组 7"/>
          <p:cNvPicPr>
            <a:picLocks noChangeAspect="1"/>
          </p:cNvPicPr>
          <p:nvPr/>
        </p:nvPicPr>
        <p:blipFill>
          <a:blip r:embed="rId3"/>
          <a:stretch>
            <a:fillRect/>
          </a:stretch>
        </p:blipFill>
        <p:spPr>
          <a:xfrm rot="16200000" flipH="1">
            <a:off x="2667635" y="-2667635"/>
            <a:ext cx="6856730" cy="12192000"/>
          </a:xfrm>
          <a:prstGeom prst="rect">
            <a:avLst/>
          </a:prstGeom>
        </p:spPr>
      </p:pic>
      <p:pic>
        <p:nvPicPr>
          <p:cNvPr id="5" name="图片 4" descr="组 9"/>
          <p:cNvPicPr>
            <a:picLocks noChangeAspect="1"/>
          </p:cNvPicPr>
          <p:nvPr/>
        </p:nvPicPr>
        <p:blipFill>
          <a:blip r:embed="rId4"/>
          <a:srcRect t="53912"/>
          <a:stretch>
            <a:fillRect/>
          </a:stretch>
        </p:blipFill>
        <p:spPr>
          <a:xfrm>
            <a:off x="0" y="1544320"/>
            <a:ext cx="4370070" cy="5271135"/>
          </a:xfrm>
          <a:prstGeom prst="rect">
            <a:avLst/>
          </a:prstGeom>
        </p:spPr>
      </p:pic>
      <p:pic>
        <p:nvPicPr>
          <p:cNvPr id="37" name="图片 36" descr="图层 79 副本"/>
          <p:cNvPicPr>
            <a:picLocks noChangeAspect="1"/>
          </p:cNvPicPr>
          <p:nvPr/>
        </p:nvPicPr>
        <p:blipFill>
          <a:blip r:embed="rId5"/>
          <a:stretch>
            <a:fillRect/>
          </a:stretch>
        </p:blipFill>
        <p:spPr>
          <a:xfrm flipH="1" flipV="1">
            <a:off x="-6985" y="7620"/>
            <a:ext cx="4342765" cy="2937510"/>
          </a:xfrm>
          <a:prstGeom prst="rect">
            <a:avLst/>
          </a:prstGeom>
        </p:spPr>
      </p:pic>
      <p:pic>
        <p:nvPicPr>
          <p:cNvPr id="6" name="Picture 5" descr="A child and child planting a plant&#10;&#10;Description automatically generated">
            <a:extLst>
              <a:ext uri="{FF2B5EF4-FFF2-40B4-BE49-F238E27FC236}">
                <a16:creationId xmlns:a16="http://schemas.microsoft.com/office/drawing/2014/main" id="{078168B1-0593-BE61-85C6-085A8AE6925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8624" y="-857250"/>
            <a:ext cx="3609975" cy="3609975"/>
          </a:xfrm>
          <a:prstGeom prst="rect">
            <a:avLst/>
          </a:prstGeom>
        </p:spPr>
      </p:pic>
      <p:sp>
        <p:nvSpPr>
          <p:cNvPr id="8" name="文本框 21">
            <a:extLst>
              <a:ext uri="{FF2B5EF4-FFF2-40B4-BE49-F238E27FC236}">
                <a16:creationId xmlns:a16="http://schemas.microsoft.com/office/drawing/2014/main" id="{1F0DE78F-91C0-0F06-0083-F110E6783459}"/>
              </a:ext>
            </a:extLst>
          </p:cNvPr>
          <p:cNvSpPr txBox="1"/>
          <p:nvPr/>
        </p:nvSpPr>
        <p:spPr>
          <a:xfrm>
            <a:off x="2725527" y="538794"/>
            <a:ext cx="6799423" cy="646331"/>
          </a:xfrm>
          <a:prstGeom prst="rect">
            <a:avLst/>
          </a:prstGeom>
          <a:noFill/>
        </p:spPr>
        <p:txBody>
          <a:bodyPr wrap="square" rtlCol="0">
            <a:spAutoFit/>
          </a:bodyPr>
          <a:lstStyle/>
          <a:p>
            <a:pPr algn="ctr"/>
            <a:r>
              <a:rPr lang="en-US" altLang="zh-CN" sz="3600" b="1" dirty="0" err="1">
                <a:ln w="12700">
                  <a:noFill/>
                </a:ln>
                <a:solidFill>
                  <a:schemeClr val="bg1"/>
                </a:solidFill>
                <a:latin typeface="+mj-lt"/>
                <a:ea typeface="微软雅黑" panose="020B0503020204020204" pitchFamily="34" charset="-122"/>
              </a:rPr>
              <a:t>Thứ</a:t>
            </a:r>
            <a:r>
              <a:rPr lang="en-US" altLang="zh-CN" sz="3600" b="1" dirty="0">
                <a:ln w="12700">
                  <a:noFill/>
                </a:ln>
                <a:solidFill>
                  <a:schemeClr val="bg1"/>
                </a:solidFill>
                <a:latin typeface="+mj-lt"/>
                <a:ea typeface="微软雅黑" panose="020B0503020204020204" pitchFamily="34" charset="-122"/>
              </a:rPr>
              <a:t> … </a:t>
            </a:r>
            <a:r>
              <a:rPr lang="en-US" altLang="zh-CN" sz="3600" b="1" dirty="0" err="1">
                <a:ln w="12700">
                  <a:noFill/>
                </a:ln>
                <a:solidFill>
                  <a:schemeClr val="bg1"/>
                </a:solidFill>
                <a:latin typeface="+mj-lt"/>
                <a:ea typeface="微软雅黑" panose="020B0503020204020204" pitchFamily="34" charset="-122"/>
              </a:rPr>
              <a:t>ngày</a:t>
            </a:r>
            <a:r>
              <a:rPr lang="en-US" altLang="zh-CN" sz="3600" b="1" dirty="0">
                <a:ln w="12700">
                  <a:noFill/>
                </a:ln>
                <a:solidFill>
                  <a:schemeClr val="bg1"/>
                </a:solidFill>
                <a:latin typeface="+mj-lt"/>
                <a:ea typeface="微软雅黑" panose="020B0503020204020204" pitchFamily="34" charset="-122"/>
              </a:rPr>
              <a:t> … </a:t>
            </a:r>
            <a:r>
              <a:rPr lang="en-US" altLang="zh-CN" sz="3600" b="1" dirty="0" err="1">
                <a:ln w="12700">
                  <a:noFill/>
                </a:ln>
                <a:solidFill>
                  <a:schemeClr val="bg1"/>
                </a:solidFill>
                <a:latin typeface="+mj-lt"/>
                <a:ea typeface="微软雅黑" panose="020B0503020204020204" pitchFamily="34" charset="-122"/>
              </a:rPr>
              <a:t>tháng</a:t>
            </a:r>
            <a:r>
              <a:rPr lang="en-US" altLang="zh-CN" sz="3600" b="1" dirty="0">
                <a:ln w="12700">
                  <a:noFill/>
                </a:ln>
                <a:solidFill>
                  <a:schemeClr val="bg1"/>
                </a:solidFill>
                <a:latin typeface="+mj-lt"/>
                <a:ea typeface="微软雅黑" panose="020B0503020204020204" pitchFamily="34" charset="-122"/>
              </a:rPr>
              <a:t> … </a:t>
            </a:r>
            <a:r>
              <a:rPr lang="en-US" altLang="zh-CN" sz="3600" b="1" dirty="0" err="1">
                <a:ln w="12700">
                  <a:noFill/>
                </a:ln>
                <a:solidFill>
                  <a:schemeClr val="bg1"/>
                </a:solidFill>
                <a:latin typeface="+mj-lt"/>
                <a:ea typeface="微软雅黑" panose="020B0503020204020204" pitchFamily="34" charset="-122"/>
              </a:rPr>
              <a:t>năm</a:t>
            </a:r>
            <a:r>
              <a:rPr lang="en-US" altLang="zh-CN" sz="3600" b="1" dirty="0">
                <a:ln w="12700">
                  <a:noFill/>
                </a:ln>
                <a:solidFill>
                  <a:schemeClr val="bg1"/>
                </a:solidFill>
                <a:latin typeface="+mj-lt"/>
                <a:ea typeface="微软雅黑" panose="020B0503020204020204" pitchFamily="34" charset="-122"/>
              </a:rPr>
              <a:t> …</a:t>
            </a:r>
            <a:endParaRPr lang="zh-CN" altLang="en-US" sz="3600" b="1" dirty="0">
              <a:ln w="12700">
                <a:noFill/>
              </a:ln>
              <a:solidFill>
                <a:schemeClr val="bg1"/>
              </a:solidFill>
              <a:latin typeface="+mj-lt"/>
              <a:ea typeface="微软雅黑" panose="020B0503020204020204" pitchFamily="34" charset="-122"/>
            </a:endParaRPr>
          </a:p>
        </p:txBody>
      </p:sp>
      <p:pic>
        <p:nvPicPr>
          <p:cNvPr id="7" name="Picture 6">
            <a:extLst>
              <a:ext uri="{FF2B5EF4-FFF2-40B4-BE49-F238E27FC236}">
                <a16:creationId xmlns:a16="http://schemas.microsoft.com/office/drawing/2014/main" id="{0F0AA6F5-334B-DED9-1FC6-D0ABF400E329}"/>
              </a:ext>
            </a:extLst>
          </p:cNvPr>
          <p:cNvPicPr>
            <a:picLocks noChangeAspect="1"/>
          </p:cNvPicPr>
          <p:nvPr/>
        </p:nvPicPr>
        <p:blipFill>
          <a:blip r:embed="rId7"/>
          <a:stretch>
            <a:fillRect/>
          </a:stretch>
        </p:blipFill>
        <p:spPr>
          <a:xfrm>
            <a:off x="4358517" y="1194334"/>
            <a:ext cx="2865368" cy="1072989"/>
          </a:xfrm>
          <a:prstGeom prst="rect">
            <a:avLst/>
          </a:prstGeom>
        </p:spPr>
      </p:pic>
      <p:pic>
        <p:nvPicPr>
          <p:cNvPr id="14" name="Picture 13">
            <a:extLst>
              <a:ext uri="{FF2B5EF4-FFF2-40B4-BE49-F238E27FC236}">
                <a16:creationId xmlns:a16="http://schemas.microsoft.com/office/drawing/2014/main" id="{4EB0A61C-D62C-943F-4447-B2213084E87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43000" y="1815873"/>
            <a:ext cx="2621948" cy="1569584"/>
          </a:xfrm>
          <a:prstGeom prst="rect">
            <a:avLst/>
          </a:prstGeom>
        </p:spPr>
      </p:pic>
      <p:pic>
        <p:nvPicPr>
          <p:cNvPr id="4" name="Picture 3" descr="A round pink label with white text and a black background&#10;&#10;Description automatically generated">
            <a:extLst>
              <a:ext uri="{FF2B5EF4-FFF2-40B4-BE49-F238E27FC236}">
                <a16:creationId xmlns:a16="http://schemas.microsoft.com/office/drawing/2014/main" id="{0DAD0F04-858E-D9FC-32DE-FD183680AF6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057400" y="1"/>
            <a:ext cx="1718344" cy="1718344"/>
          </a:xfrm>
          <a:prstGeom prst="rect">
            <a:avLst/>
          </a:prstGeom>
        </p:spPr>
      </p:pic>
      <p:pic>
        <p:nvPicPr>
          <p:cNvPr id="9" name="Picture 8" descr="A round pink label with white text and a black background&#10;&#10;Description automatically generated">
            <a:extLst>
              <a:ext uri="{FF2B5EF4-FFF2-40B4-BE49-F238E27FC236}">
                <a16:creationId xmlns:a16="http://schemas.microsoft.com/office/drawing/2014/main" id="{1181FBE5-9E14-5BD6-2BA5-9038219AAC8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884229" y="5682344"/>
            <a:ext cx="1066799" cy="1066799"/>
          </a:xfrm>
          <a:prstGeom prst="rect">
            <a:avLst/>
          </a:prstGeom>
        </p:spPr>
      </p:pic>
      <p:sp>
        <p:nvSpPr>
          <p:cNvPr id="10" name="Freeform 5">
            <a:extLst>
              <a:ext uri="{FF2B5EF4-FFF2-40B4-BE49-F238E27FC236}">
                <a16:creationId xmlns:a16="http://schemas.microsoft.com/office/drawing/2014/main" id="{9490D248-DB37-865A-48D4-DF092B0C6967}"/>
              </a:ext>
            </a:extLst>
          </p:cNvPr>
          <p:cNvSpPr/>
          <p:nvPr/>
        </p:nvSpPr>
        <p:spPr>
          <a:xfrm>
            <a:off x="10163904" y="0"/>
            <a:ext cx="1183005" cy="4114800"/>
          </a:xfrm>
          <a:custGeom>
            <a:avLst/>
            <a:gdLst/>
            <a:ahLst/>
            <a:cxnLst/>
            <a:rect l="l" t="t" r="r" b="b"/>
            <a:pathLst>
              <a:path w="1183005" h="4114800">
                <a:moveTo>
                  <a:pt x="0" y="0"/>
                </a:moveTo>
                <a:lnTo>
                  <a:pt x="1183005" y="0"/>
                </a:lnTo>
                <a:lnTo>
                  <a:pt x="1183005"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2" name="Freeform 2">
            <a:extLst>
              <a:ext uri="{FF2B5EF4-FFF2-40B4-BE49-F238E27FC236}">
                <a16:creationId xmlns:a16="http://schemas.microsoft.com/office/drawing/2014/main" id="{50DFAE42-3056-880C-DF1A-44ED65D8D608}"/>
              </a:ext>
            </a:extLst>
          </p:cNvPr>
          <p:cNvSpPr/>
          <p:nvPr/>
        </p:nvSpPr>
        <p:spPr>
          <a:xfrm flipH="1">
            <a:off x="-285750" y="4103370"/>
            <a:ext cx="2446020" cy="2640330"/>
          </a:xfrm>
          <a:custGeom>
            <a:avLst/>
            <a:gdLst/>
            <a:ahLst/>
            <a:cxnLst/>
            <a:rect l="l" t="t" r="r" b="b"/>
            <a:pathLst>
              <a:path w="8270955" h="8229600">
                <a:moveTo>
                  <a:pt x="0" y="0"/>
                </a:moveTo>
                <a:lnTo>
                  <a:pt x="8270954" y="0"/>
                </a:lnTo>
                <a:lnTo>
                  <a:pt x="8270954" y="8229600"/>
                </a:lnTo>
                <a:lnTo>
                  <a:pt x="0" y="8229600"/>
                </a:lnTo>
                <a:lnTo>
                  <a:pt x="0" y="0"/>
                </a:lnTo>
                <a:close/>
              </a:path>
            </a:pathLst>
          </a:custGeom>
          <a:blipFill>
            <a:blip r:embed="rId12"/>
            <a:stretch>
              <a:fillRect/>
            </a:stretch>
          </a:blipFill>
        </p:spPr>
        <p:txBody>
          <a:bodyPr/>
          <a:lstStyle/>
          <a:p>
            <a:endParaRPr lang="en-US"/>
          </a:p>
        </p:txBody>
      </p:sp>
      <p:pic>
        <p:nvPicPr>
          <p:cNvPr id="15" name="Picture 14">
            <a:extLst>
              <a:ext uri="{FF2B5EF4-FFF2-40B4-BE49-F238E27FC236}">
                <a16:creationId xmlns:a16="http://schemas.microsoft.com/office/drawing/2014/main" id="{1D4B31D6-09DF-BD66-4883-1AB63D3542B1}"/>
              </a:ext>
            </a:extLst>
          </p:cNvPr>
          <p:cNvPicPr>
            <a:picLocks noChangeAspect="1"/>
          </p:cNvPicPr>
          <p:nvPr/>
        </p:nvPicPr>
        <p:blipFill>
          <a:blip r:embed="rId13"/>
          <a:stretch>
            <a:fillRect/>
          </a:stretch>
        </p:blipFill>
        <p:spPr>
          <a:xfrm>
            <a:off x="2777156" y="2778106"/>
            <a:ext cx="7712108" cy="3359187"/>
          </a:xfrm>
          <a:prstGeom prst="rect">
            <a:avLst/>
          </a:prstGeom>
        </p:spPr>
      </p:pic>
      <p:pic>
        <p:nvPicPr>
          <p:cNvPr id="2" name="Picture 1" descr="A green and white logo&#10;&#10;AI-generated content may be incorrect.">
            <a:extLst>
              <a:ext uri="{FF2B5EF4-FFF2-40B4-BE49-F238E27FC236}">
                <a16:creationId xmlns:a16="http://schemas.microsoft.com/office/drawing/2014/main" id="{7265FEF7-465D-2D09-8FFB-57301390CD1B}"/>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323984" y="1354866"/>
            <a:ext cx="1370981" cy="137098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3"/>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Cambria" panose="02040503050406030204" pitchFamily="18" charset="0"/>
                <a:ea typeface="字魂50号-白鸽天行体" panose="00000500000000000000" charset="-122"/>
              </a:endParaRPr>
            </a:p>
          </p:txBody>
        </p:sp>
      </p:grpSp>
      <p:sp>
        <p:nvSpPr>
          <p:cNvPr id="5" name="Freeform 18">
            <a:extLst>
              <a:ext uri="{FF2B5EF4-FFF2-40B4-BE49-F238E27FC236}">
                <a16:creationId xmlns:a16="http://schemas.microsoft.com/office/drawing/2014/main" id="{FDC50938-8142-9AD2-42D3-CEDB03D4D9B7}"/>
              </a:ext>
            </a:extLst>
          </p:cNvPr>
          <p:cNvSpPr/>
          <p:nvPr/>
        </p:nvSpPr>
        <p:spPr>
          <a:xfrm>
            <a:off x="3307434" y="2659265"/>
            <a:ext cx="5094636" cy="2228903"/>
          </a:xfrm>
          <a:custGeom>
            <a:avLst/>
            <a:gdLst/>
            <a:ahLst/>
            <a:cxnLst/>
            <a:rect l="l" t="t" r="r" b="b"/>
            <a:pathLst>
              <a:path w="5094636" h="2228903">
                <a:moveTo>
                  <a:pt x="0" y="0"/>
                </a:moveTo>
                <a:lnTo>
                  <a:pt x="5094636" y="0"/>
                </a:lnTo>
                <a:lnTo>
                  <a:pt x="5094636" y="2228903"/>
                </a:lnTo>
                <a:lnTo>
                  <a:pt x="0" y="2228903"/>
                </a:lnTo>
                <a:lnTo>
                  <a:pt x="0" y="0"/>
                </a:lnTo>
                <a:close/>
              </a:path>
            </a:pathLst>
          </a:custGeom>
          <a:blipFill>
            <a:blip r:embed="rId9"/>
            <a:stretch>
              <a:fillRect/>
            </a:stretch>
          </a:blipFill>
        </p:spPr>
        <p:txBody>
          <a:bodyPr/>
          <a:lstStyle/>
          <a:p>
            <a:endParaRPr lang="vi-VN">
              <a:latin typeface="Cambria" panose="02040503050406030204" pitchFamily="18" charset="0"/>
              <a:ea typeface="Cambria" panose="02040503050406030204" pitchFamily="18" charset="0"/>
            </a:endParaRPr>
          </a:p>
        </p:txBody>
      </p:sp>
      <p:grpSp>
        <p:nvGrpSpPr>
          <p:cNvPr id="7" name="Group 6">
            <a:extLst>
              <a:ext uri="{FF2B5EF4-FFF2-40B4-BE49-F238E27FC236}">
                <a16:creationId xmlns:a16="http://schemas.microsoft.com/office/drawing/2014/main" id="{785897FC-D3D7-5AD3-8AB6-9DB59663892D}"/>
              </a:ext>
            </a:extLst>
          </p:cNvPr>
          <p:cNvGrpSpPr/>
          <p:nvPr/>
        </p:nvGrpSpPr>
        <p:grpSpPr>
          <a:xfrm>
            <a:off x="6136626" y="3342819"/>
            <a:ext cx="5655839" cy="3019996"/>
            <a:chOff x="6096000" y="2933765"/>
            <a:chExt cx="5655839" cy="3019996"/>
          </a:xfrm>
        </p:grpSpPr>
        <p:sp>
          <p:nvSpPr>
            <p:cNvPr id="9" name="Rectangle: Rounded Corners 8">
              <a:extLst>
                <a:ext uri="{FF2B5EF4-FFF2-40B4-BE49-F238E27FC236}">
                  <a16:creationId xmlns:a16="http://schemas.microsoft.com/office/drawing/2014/main" id="{2658F049-0B65-D34F-4086-DB33700C5B36}"/>
                </a:ext>
              </a:extLst>
            </p:cNvPr>
            <p:cNvSpPr/>
            <p:nvPr/>
          </p:nvSpPr>
          <p:spPr>
            <a:xfrm>
              <a:off x="6096000" y="3789681"/>
              <a:ext cx="5561110" cy="2164080"/>
            </a:xfrm>
            <a:prstGeom prst="roundRect">
              <a:avLst/>
            </a:prstGeom>
            <a:solidFill>
              <a:schemeClr val="bg1">
                <a:alpha val="86000"/>
              </a:schemeClr>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1.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Đọc</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đúng</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2.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Đọc</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to,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rõ</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3.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Ngắt</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nghỉ</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đúng</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chỗ</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endPar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grpSp>
          <p:nvGrpSpPr>
            <p:cNvPr id="11" name="Group 10">
              <a:extLst>
                <a:ext uri="{FF2B5EF4-FFF2-40B4-BE49-F238E27FC236}">
                  <a16:creationId xmlns:a16="http://schemas.microsoft.com/office/drawing/2014/main" id="{3A998B19-E433-D374-F784-C037C262887B}"/>
                </a:ext>
              </a:extLst>
            </p:cNvPr>
            <p:cNvGrpSpPr/>
            <p:nvPr/>
          </p:nvGrpSpPr>
          <p:grpSpPr>
            <a:xfrm>
              <a:off x="8176249" y="4093402"/>
              <a:ext cx="1583311" cy="469963"/>
              <a:chOff x="3005213" y="4285889"/>
              <a:chExt cx="1583311" cy="469963"/>
            </a:xfrm>
          </p:grpSpPr>
          <p:pic>
            <p:nvPicPr>
              <p:cNvPr id="22" name="Picture 21">
                <a:extLst>
                  <a:ext uri="{FF2B5EF4-FFF2-40B4-BE49-F238E27FC236}">
                    <a16:creationId xmlns:a16="http://schemas.microsoft.com/office/drawing/2014/main" id="{BA704014-A05C-99CC-6902-99DCFD3C3BF7}"/>
                  </a:ext>
                </a:extLst>
              </p:cNvPr>
              <p:cNvPicPr>
                <a:picLocks noChangeAspect="1"/>
              </p:cNvPicPr>
              <p:nvPr/>
            </p:nvPicPr>
            <p:blipFill>
              <a:blip r:embed="rId10"/>
              <a:stretch>
                <a:fillRect/>
              </a:stretch>
            </p:blipFill>
            <p:spPr>
              <a:xfrm>
                <a:off x="3561887" y="4285889"/>
                <a:ext cx="469963" cy="469963"/>
              </a:xfrm>
              <a:prstGeom prst="rect">
                <a:avLst/>
              </a:prstGeom>
            </p:spPr>
          </p:pic>
          <p:pic>
            <p:nvPicPr>
              <p:cNvPr id="23" name="Picture 22">
                <a:extLst>
                  <a:ext uri="{FF2B5EF4-FFF2-40B4-BE49-F238E27FC236}">
                    <a16:creationId xmlns:a16="http://schemas.microsoft.com/office/drawing/2014/main" id="{6B26258A-640A-E376-19F4-456039A6FE87}"/>
                  </a:ext>
                </a:extLst>
              </p:cNvPr>
              <p:cNvPicPr>
                <a:picLocks noChangeAspect="1"/>
              </p:cNvPicPr>
              <p:nvPr/>
            </p:nvPicPr>
            <p:blipFill>
              <a:blip r:embed="rId11"/>
              <a:stretch>
                <a:fillRect/>
              </a:stretch>
            </p:blipFill>
            <p:spPr>
              <a:xfrm>
                <a:off x="3005213" y="4285889"/>
                <a:ext cx="469963" cy="469963"/>
              </a:xfrm>
              <a:prstGeom prst="rect">
                <a:avLst/>
              </a:prstGeom>
            </p:spPr>
          </p:pic>
          <p:pic>
            <p:nvPicPr>
              <p:cNvPr id="24" name="Picture 23">
                <a:extLst>
                  <a:ext uri="{FF2B5EF4-FFF2-40B4-BE49-F238E27FC236}">
                    <a16:creationId xmlns:a16="http://schemas.microsoft.com/office/drawing/2014/main" id="{D9EED549-D3BD-90FA-B33D-75B76FC66F2D}"/>
                  </a:ext>
                </a:extLst>
              </p:cNvPr>
              <p:cNvPicPr>
                <a:picLocks noChangeAspect="1"/>
              </p:cNvPicPr>
              <p:nvPr/>
            </p:nvPicPr>
            <p:blipFill>
              <a:blip r:embed="rId12"/>
              <a:stretch>
                <a:fillRect/>
              </a:stretch>
            </p:blipFill>
            <p:spPr>
              <a:xfrm>
                <a:off x="4118561" y="4285889"/>
                <a:ext cx="469963" cy="469963"/>
              </a:xfrm>
              <a:prstGeom prst="rect">
                <a:avLst/>
              </a:prstGeom>
            </p:spPr>
          </p:pic>
        </p:grpSp>
        <p:grpSp>
          <p:nvGrpSpPr>
            <p:cNvPr id="12" name="Group 11">
              <a:extLst>
                <a:ext uri="{FF2B5EF4-FFF2-40B4-BE49-F238E27FC236}">
                  <a16:creationId xmlns:a16="http://schemas.microsoft.com/office/drawing/2014/main" id="{8A5FEDAC-6330-9FDF-1CA8-E9F73F82C95D}"/>
                </a:ext>
              </a:extLst>
            </p:cNvPr>
            <p:cNvGrpSpPr/>
            <p:nvPr/>
          </p:nvGrpSpPr>
          <p:grpSpPr>
            <a:xfrm>
              <a:off x="8282940" y="4669127"/>
              <a:ext cx="1583311" cy="469963"/>
              <a:chOff x="3005213" y="4285889"/>
              <a:chExt cx="1583311" cy="469963"/>
            </a:xfrm>
          </p:grpSpPr>
          <p:pic>
            <p:nvPicPr>
              <p:cNvPr id="19" name="Picture 18">
                <a:extLst>
                  <a:ext uri="{FF2B5EF4-FFF2-40B4-BE49-F238E27FC236}">
                    <a16:creationId xmlns:a16="http://schemas.microsoft.com/office/drawing/2014/main" id="{D47057F2-AB3C-E2F7-281E-2C09B26F3CB3}"/>
                  </a:ext>
                </a:extLst>
              </p:cNvPr>
              <p:cNvPicPr>
                <a:picLocks noChangeAspect="1"/>
              </p:cNvPicPr>
              <p:nvPr/>
            </p:nvPicPr>
            <p:blipFill>
              <a:blip r:embed="rId10"/>
              <a:stretch>
                <a:fillRect/>
              </a:stretch>
            </p:blipFill>
            <p:spPr>
              <a:xfrm>
                <a:off x="3561887" y="4285889"/>
                <a:ext cx="469963" cy="469963"/>
              </a:xfrm>
              <a:prstGeom prst="rect">
                <a:avLst/>
              </a:prstGeom>
            </p:spPr>
          </p:pic>
          <p:pic>
            <p:nvPicPr>
              <p:cNvPr id="20" name="Picture 19">
                <a:extLst>
                  <a:ext uri="{FF2B5EF4-FFF2-40B4-BE49-F238E27FC236}">
                    <a16:creationId xmlns:a16="http://schemas.microsoft.com/office/drawing/2014/main" id="{AF9DF275-59BD-7FF0-4CF5-A51A862D888A}"/>
                  </a:ext>
                </a:extLst>
              </p:cNvPr>
              <p:cNvPicPr>
                <a:picLocks noChangeAspect="1"/>
              </p:cNvPicPr>
              <p:nvPr/>
            </p:nvPicPr>
            <p:blipFill>
              <a:blip r:embed="rId11"/>
              <a:stretch>
                <a:fillRect/>
              </a:stretch>
            </p:blipFill>
            <p:spPr>
              <a:xfrm>
                <a:off x="3005213" y="4285889"/>
                <a:ext cx="469963" cy="469963"/>
              </a:xfrm>
              <a:prstGeom prst="rect">
                <a:avLst/>
              </a:prstGeom>
            </p:spPr>
          </p:pic>
          <p:pic>
            <p:nvPicPr>
              <p:cNvPr id="21" name="Picture 20">
                <a:extLst>
                  <a:ext uri="{FF2B5EF4-FFF2-40B4-BE49-F238E27FC236}">
                    <a16:creationId xmlns:a16="http://schemas.microsoft.com/office/drawing/2014/main" id="{C7F11FE1-9FCD-03E8-5EDA-499CD68E6A20}"/>
                  </a:ext>
                </a:extLst>
              </p:cNvPr>
              <p:cNvPicPr>
                <a:picLocks noChangeAspect="1"/>
              </p:cNvPicPr>
              <p:nvPr/>
            </p:nvPicPr>
            <p:blipFill>
              <a:blip r:embed="rId12"/>
              <a:stretch>
                <a:fillRect/>
              </a:stretch>
            </p:blipFill>
            <p:spPr>
              <a:xfrm>
                <a:off x="4118561" y="4285889"/>
                <a:ext cx="469963" cy="469963"/>
              </a:xfrm>
              <a:prstGeom prst="rect">
                <a:avLst/>
              </a:prstGeom>
            </p:spPr>
          </p:pic>
        </p:grpSp>
        <p:grpSp>
          <p:nvGrpSpPr>
            <p:cNvPr id="14" name="Group 13">
              <a:extLst>
                <a:ext uri="{FF2B5EF4-FFF2-40B4-BE49-F238E27FC236}">
                  <a16:creationId xmlns:a16="http://schemas.microsoft.com/office/drawing/2014/main" id="{B8A8F5DF-B919-0AB0-C441-AD6E5D279963}"/>
                </a:ext>
              </a:extLst>
            </p:cNvPr>
            <p:cNvGrpSpPr/>
            <p:nvPr/>
          </p:nvGrpSpPr>
          <p:grpSpPr>
            <a:xfrm>
              <a:off x="9714727" y="5173990"/>
              <a:ext cx="1583311" cy="469963"/>
              <a:chOff x="2912616" y="4204867"/>
              <a:chExt cx="1583311" cy="469963"/>
            </a:xfrm>
          </p:grpSpPr>
          <p:pic>
            <p:nvPicPr>
              <p:cNvPr id="16" name="Picture 15">
                <a:extLst>
                  <a:ext uri="{FF2B5EF4-FFF2-40B4-BE49-F238E27FC236}">
                    <a16:creationId xmlns:a16="http://schemas.microsoft.com/office/drawing/2014/main" id="{44293D98-14E6-007F-431E-4CB1DCBBD9A9}"/>
                  </a:ext>
                </a:extLst>
              </p:cNvPr>
              <p:cNvPicPr>
                <a:picLocks noChangeAspect="1"/>
              </p:cNvPicPr>
              <p:nvPr/>
            </p:nvPicPr>
            <p:blipFill>
              <a:blip r:embed="rId10"/>
              <a:stretch>
                <a:fillRect/>
              </a:stretch>
            </p:blipFill>
            <p:spPr>
              <a:xfrm>
                <a:off x="3469290" y="4204867"/>
                <a:ext cx="469963" cy="469963"/>
              </a:xfrm>
              <a:prstGeom prst="rect">
                <a:avLst/>
              </a:prstGeom>
            </p:spPr>
          </p:pic>
          <p:pic>
            <p:nvPicPr>
              <p:cNvPr id="17" name="Picture 16">
                <a:extLst>
                  <a:ext uri="{FF2B5EF4-FFF2-40B4-BE49-F238E27FC236}">
                    <a16:creationId xmlns:a16="http://schemas.microsoft.com/office/drawing/2014/main" id="{B9A44460-239F-BDB7-0638-D7F23505B925}"/>
                  </a:ext>
                </a:extLst>
              </p:cNvPr>
              <p:cNvPicPr>
                <a:picLocks noChangeAspect="1"/>
              </p:cNvPicPr>
              <p:nvPr/>
            </p:nvPicPr>
            <p:blipFill>
              <a:blip r:embed="rId11"/>
              <a:stretch>
                <a:fillRect/>
              </a:stretch>
            </p:blipFill>
            <p:spPr>
              <a:xfrm>
                <a:off x="2912616" y="4204867"/>
                <a:ext cx="469963" cy="469963"/>
              </a:xfrm>
              <a:prstGeom prst="rect">
                <a:avLst/>
              </a:prstGeom>
            </p:spPr>
          </p:pic>
          <p:pic>
            <p:nvPicPr>
              <p:cNvPr id="18" name="Picture 17">
                <a:extLst>
                  <a:ext uri="{FF2B5EF4-FFF2-40B4-BE49-F238E27FC236}">
                    <a16:creationId xmlns:a16="http://schemas.microsoft.com/office/drawing/2014/main" id="{4EE17021-8DAD-7CA5-76E8-96F440DAD92C}"/>
                  </a:ext>
                </a:extLst>
              </p:cNvPr>
              <p:cNvPicPr>
                <a:picLocks noChangeAspect="1"/>
              </p:cNvPicPr>
              <p:nvPr/>
            </p:nvPicPr>
            <p:blipFill>
              <a:blip r:embed="rId12"/>
              <a:stretch>
                <a:fillRect/>
              </a:stretch>
            </p:blipFill>
            <p:spPr>
              <a:xfrm>
                <a:off x="4025964" y="4204867"/>
                <a:ext cx="469963" cy="469963"/>
              </a:xfrm>
              <a:prstGeom prst="rect">
                <a:avLst/>
              </a:prstGeom>
            </p:spPr>
          </p:pic>
        </p:grpSp>
        <p:sp>
          <p:nvSpPr>
            <p:cNvPr id="15" name="Rectangle: Rounded Corners 14">
              <a:extLst>
                <a:ext uri="{FF2B5EF4-FFF2-40B4-BE49-F238E27FC236}">
                  <a16:creationId xmlns:a16="http://schemas.microsoft.com/office/drawing/2014/main" id="{DBCC083C-311A-C966-4FF4-353851AA4DC3}"/>
                </a:ext>
              </a:extLst>
            </p:cNvPr>
            <p:cNvSpPr/>
            <p:nvPr/>
          </p:nvSpPr>
          <p:spPr>
            <a:xfrm>
              <a:off x="6297779" y="2933765"/>
              <a:ext cx="5454060" cy="796835"/>
            </a:xfrm>
            <a:prstGeom prst="roundRect">
              <a:avLst>
                <a:gd name="adj" fmla="val 50000"/>
              </a:avLst>
            </a:prstGeom>
            <a:solidFill>
              <a:srgbClr val="FFFFCC"/>
            </a:solidFill>
            <a:ln w="3810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9525">
                    <a:solidFill>
                      <a:prstClr val="white"/>
                    </a:solidFill>
                    <a:prstDash val="solid"/>
                  </a:ln>
                  <a:solidFill>
                    <a:schemeClr val="accent2"/>
                  </a:solidFill>
                  <a:effectLst>
                    <a:outerShdw blurRad="12700" dist="38100" dir="2700000" algn="tl" rotWithShape="0">
                      <a:schemeClr val="accent2">
                        <a:lumMod val="60000"/>
                        <a:lumOff val="40000"/>
                      </a:schemeClr>
                    </a:outerShdw>
                  </a:effectLst>
                  <a:uLnTx/>
                  <a:uFillTx/>
                  <a:latin typeface="Cambria" panose="02040503050406030204" pitchFamily="18" charset="0"/>
                  <a:ea typeface="Cambria" panose="02040503050406030204" pitchFamily="18" charset="0"/>
                </a:rPr>
                <a:t>Tiêu</a:t>
              </a:r>
              <a:r>
                <a:rPr kumimoji="0" lang="en-US" sz="4800" b="1" i="0" u="none" strike="noStrike" kern="1200" cap="none" spc="0" normalizeH="0" baseline="0" noProof="0" dirty="0">
                  <a:ln w="9525">
                    <a:solidFill>
                      <a:prstClr val="white"/>
                    </a:solidFill>
                    <a:prstDash val="solid"/>
                  </a:ln>
                  <a:solidFill>
                    <a:schemeClr val="accent2"/>
                  </a:solidFill>
                  <a:effectLst>
                    <a:outerShdw blurRad="12700" dist="38100" dir="2700000" algn="tl" rotWithShape="0">
                      <a:schemeClr val="accent2">
                        <a:lumMod val="60000"/>
                        <a:lumOff val="40000"/>
                      </a:schemeClr>
                    </a:outerShdw>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w="9525">
                    <a:solidFill>
                      <a:prstClr val="white"/>
                    </a:solidFill>
                    <a:prstDash val="solid"/>
                  </a:ln>
                  <a:solidFill>
                    <a:schemeClr val="accent2"/>
                  </a:solidFill>
                  <a:effectLst>
                    <a:outerShdw blurRad="12700" dist="38100" dir="2700000" algn="tl" rotWithShape="0">
                      <a:schemeClr val="accent2">
                        <a:lumMod val="60000"/>
                        <a:lumOff val="40000"/>
                      </a:schemeClr>
                    </a:outerShdw>
                  </a:effectLst>
                  <a:uLnTx/>
                  <a:uFillTx/>
                  <a:latin typeface="Cambria" panose="02040503050406030204" pitchFamily="18" charset="0"/>
                  <a:ea typeface="Cambria" panose="02040503050406030204" pitchFamily="18" charset="0"/>
                </a:rPr>
                <a:t>chí</a:t>
              </a:r>
              <a:r>
                <a:rPr kumimoji="0" lang="en-US" sz="4800" b="1" i="0" u="none" strike="noStrike" kern="1200" cap="none" spc="0" normalizeH="0" baseline="0" noProof="0" dirty="0">
                  <a:ln w="9525">
                    <a:solidFill>
                      <a:prstClr val="white"/>
                    </a:solidFill>
                    <a:prstDash val="solid"/>
                  </a:ln>
                  <a:solidFill>
                    <a:schemeClr val="accent2"/>
                  </a:solidFill>
                  <a:effectLst>
                    <a:outerShdw blurRad="12700" dist="38100" dir="2700000" algn="tl" rotWithShape="0">
                      <a:schemeClr val="accent2">
                        <a:lumMod val="60000"/>
                        <a:lumOff val="40000"/>
                      </a:schemeClr>
                    </a:outerShdw>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w="9525">
                    <a:solidFill>
                      <a:prstClr val="white"/>
                    </a:solidFill>
                    <a:prstDash val="solid"/>
                  </a:ln>
                  <a:solidFill>
                    <a:schemeClr val="accent2"/>
                  </a:solidFill>
                  <a:effectLst>
                    <a:outerShdw blurRad="12700" dist="38100" dir="2700000" algn="tl" rotWithShape="0">
                      <a:schemeClr val="accent2">
                        <a:lumMod val="60000"/>
                        <a:lumOff val="40000"/>
                      </a:schemeClr>
                    </a:outerShdw>
                  </a:effectLst>
                  <a:uLnTx/>
                  <a:uFillTx/>
                  <a:latin typeface="Cambria" panose="02040503050406030204" pitchFamily="18" charset="0"/>
                  <a:ea typeface="Cambria" panose="02040503050406030204" pitchFamily="18" charset="0"/>
                </a:rPr>
                <a:t>đánh</a:t>
              </a:r>
              <a:r>
                <a:rPr kumimoji="0" lang="en-US" sz="4800" b="1" i="0" u="none" strike="noStrike" kern="1200" cap="none" spc="0" normalizeH="0" baseline="0" noProof="0" dirty="0">
                  <a:ln w="9525">
                    <a:solidFill>
                      <a:prstClr val="white"/>
                    </a:solidFill>
                    <a:prstDash val="solid"/>
                  </a:ln>
                  <a:solidFill>
                    <a:schemeClr val="accent2"/>
                  </a:solidFill>
                  <a:effectLst>
                    <a:outerShdw blurRad="12700" dist="38100" dir="2700000" algn="tl" rotWithShape="0">
                      <a:schemeClr val="accent2">
                        <a:lumMod val="60000"/>
                        <a:lumOff val="40000"/>
                      </a:schemeClr>
                    </a:outerShdw>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w="9525">
                    <a:solidFill>
                      <a:prstClr val="white"/>
                    </a:solidFill>
                    <a:prstDash val="solid"/>
                  </a:ln>
                  <a:solidFill>
                    <a:schemeClr val="accent2"/>
                  </a:solidFill>
                  <a:effectLst>
                    <a:outerShdw blurRad="12700" dist="38100" dir="2700000" algn="tl" rotWithShape="0">
                      <a:schemeClr val="accent2">
                        <a:lumMod val="60000"/>
                        <a:lumOff val="40000"/>
                      </a:schemeClr>
                    </a:outerShdw>
                  </a:effectLst>
                  <a:uLnTx/>
                  <a:uFillTx/>
                  <a:latin typeface="Cambria" panose="02040503050406030204" pitchFamily="18" charset="0"/>
                  <a:ea typeface="Cambria" panose="02040503050406030204" pitchFamily="18" charset="0"/>
                </a:rPr>
                <a:t>giá</a:t>
              </a:r>
              <a:endParaRPr kumimoji="0" lang="en-US" sz="4800" b="1" i="0" u="none" strike="noStrike" kern="1200" cap="none" spc="0" normalizeH="0" baseline="0" noProof="0" dirty="0">
                <a:ln w="9525">
                  <a:solidFill>
                    <a:prstClr val="white"/>
                  </a:solidFill>
                  <a:prstDash val="solid"/>
                </a:ln>
                <a:solidFill>
                  <a:schemeClr val="accent2"/>
                </a:solidFill>
                <a:effectLst>
                  <a:outerShdw blurRad="12700" dist="38100" dir="2700000" algn="tl" rotWithShape="0">
                    <a:schemeClr val="accent2">
                      <a:lumMod val="60000"/>
                      <a:lumOff val="40000"/>
                    </a:schemeClr>
                  </a:outerShdw>
                </a:effectLst>
                <a:uLnTx/>
                <a:uFillTx/>
                <a:latin typeface="Cambria" panose="02040503050406030204" pitchFamily="18" charset="0"/>
                <a:ea typeface="Cambria" panose="02040503050406030204" pitchFamily="18" charset="0"/>
              </a:endParaRPr>
            </a:p>
          </p:txBody>
        </p:sp>
      </p:grpSp>
      <p:grpSp>
        <p:nvGrpSpPr>
          <p:cNvPr id="25" name="Group 24">
            <a:extLst>
              <a:ext uri="{FF2B5EF4-FFF2-40B4-BE49-F238E27FC236}">
                <a16:creationId xmlns:a16="http://schemas.microsoft.com/office/drawing/2014/main" id="{1BBFD57C-1FAE-E7CA-3CEC-B853CEEBD6E4}"/>
              </a:ext>
            </a:extLst>
          </p:cNvPr>
          <p:cNvGrpSpPr/>
          <p:nvPr/>
        </p:nvGrpSpPr>
        <p:grpSpPr>
          <a:xfrm>
            <a:off x="308078" y="3578282"/>
            <a:ext cx="5561110" cy="2784533"/>
            <a:chOff x="226098" y="3169228"/>
            <a:chExt cx="5561110" cy="2784533"/>
          </a:xfrm>
        </p:grpSpPr>
        <p:sp>
          <p:nvSpPr>
            <p:cNvPr id="26" name="Rectangle: Rounded Corners 25">
              <a:extLst>
                <a:ext uri="{FF2B5EF4-FFF2-40B4-BE49-F238E27FC236}">
                  <a16:creationId xmlns:a16="http://schemas.microsoft.com/office/drawing/2014/main" id="{55D04D80-90FC-F46C-3A5B-85346DFCD207}"/>
                </a:ext>
              </a:extLst>
            </p:cNvPr>
            <p:cNvSpPr/>
            <p:nvPr/>
          </p:nvSpPr>
          <p:spPr>
            <a:xfrm>
              <a:off x="226098" y="3789681"/>
              <a:ext cx="5561110" cy="2164080"/>
            </a:xfrm>
            <a:prstGeom prst="roundRect">
              <a:avLst/>
            </a:prstGeom>
            <a:solidFill>
              <a:schemeClr val="bg1">
                <a:alpha val="86000"/>
              </a:schemeClr>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Phân</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công</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đọc</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theo</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đoạn</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Tất</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cả</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thành</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viên</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đều</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đọc</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Giải</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nghĩa</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từ</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cùng</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nhau</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endPar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sp>
          <p:nvSpPr>
            <p:cNvPr id="27" name="Rectangle: Rounded Corners 26">
              <a:extLst>
                <a:ext uri="{FF2B5EF4-FFF2-40B4-BE49-F238E27FC236}">
                  <a16:creationId xmlns:a16="http://schemas.microsoft.com/office/drawing/2014/main" id="{7E7FCAA5-26AB-85AD-F872-B8A9BA2752CC}"/>
                </a:ext>
              </a:extLst>
            </p:cNvPr>
            <p:cNvSpPr/>
            <p:nvPr/>
          </p:nvSpPr>
          <p:spPr>
            <a:xfrm>
              <a:off x="1665655" y="3169228"/>
              <a:ext cx="2764691" cy="796835"/>
            </a:xfrm>
            <a:prstGeom prst="roundRect">
              <a:avLst>
                <a:gd name="adj" fmla="val 50000"/>
              </a:avLst>
            </a:prstGeom>
            <a:solidFill>
              <a:srgbClr val="FFFFCC"/>
            </a:solidFill>
            <a:ln w="3810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w="9525">
                    <a:solidFill>
                      <a:prstClr val="white"/>
                    </a:solidFill>
                    <a:prstDash val="solid"/>
                  </a:ln>
                  <a:solidFill>
                    <a:schemeClr val="accent2"/>
                  </a:solidFill>
                  <a:effectLst>
                    <a:outerShdw blurRad="12700" dist="38100" dir="2700000" algn="tl" rotWithShape="0">
                      <a:schemeClr val="accent2">
                        <a:lumMod val="60000"/>
                        <a:lumOff val="40000"/>
                      </a:schemeClr>
                    </a:outerShdw>
                  </a:effectLst>
                  <a:uLnTx/>
                  <a:uFillTx/>
                  <a:latin typeface="Cambria" panose="02040503050406030204" pitchFamily="18" charset="0"/>
                  <a:ea typeface="Cambria" panose="02040503050406030204" pitchFamily="18" charset="0"/>
                </a:rPr>
                <a:t>Yêu</a:t>
              </a:r>
              <a:r>
                <a:rPr kumimoji="0" lang="en-US" sz="2800" b="1" i="0" u="none" strike="noStrike" kern="1200" cap="none" spc="0" normalizeH="0" baseline="0" noProof="0" dirty="0">
                  <a:ln w="9525">
                    <a:solidFill>
                      <a:prstClr val="white"/>
                    </a:solidFill>
                    <a:prstDash val="solid"/>
                  </a:ln>
                  <a:solidFill>
                    <a:schemeClr val="accent2"/>
                  </a:solidFill>
                  <a:effectLst>
                    <a:outerShdw blurRad="12700" dist="38100" dir="2700000" algn="tl" rotWithShape="0">
                      <a:schemeClr val="accent2">
                        <a:lumMod val="60000"/>
                        <a:lumOff val="40000"/>
                      </a:schemeClr>
                    </a:outerShdw>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w="9525">
                    <a:solidFill>
                      <a:prstClr val="white"/>
                    </a:solidFill>
                    <a:prstDash val="solid"/>
                  </a:ln>
                  <a:solidFill>
                    <a:schemeClr val="accent2"/>
                  </a:solidFill>
                  <a:effectLst>
                    <a:outerShdw blurRad="12700" dist="38100" dir="2700000" algn="tl" rotWithShape="0">
                      <a:schemeClr val="accent2">
                        <a:lumMod val="60000"/>
                        <a:lumOff val="40000"/>
                      </a:schemeClr>
                    </a:outerShdw>
                  </a:effectLst>
                  <a:uLnTx/>
                  <a:uFillTx/>
                  <a:latin typeface="Cambria" panose="02040503050406030204" pitchFamily="18" charset="0"/>
                  <a:ea typeface="Cambria" panose="02040503050406030204" pitchFamily="18" charset="0"/>
                </a:rPr>
                <a:t>Cầu</a:t>
              </a:r>
              <a:endParaRPr kumimoji="0" lang="en-US" sz="2800" b="1" i="0" u="none" strike="noStrike" kern="1200" cap="none" spc="0" normalizeH="0" baseline="0" noProof="0" dirty="0">
                <a:ln w="9525">
                  <a:solidFill>
                    <a:prstClr val="white"/>
                  </a:solidFill>
                  <a:prstDash val="solid"/>
                </a:ln>
                <a:solidFill>
                  <a:schemeClr val="accent2"/>
                </a:solidFill>
                <a:effectLst>
                  <a:outerShdw blurRad="12700" dist="38100" dir="2700000" algn="tl" rotWithShape="0">
                    <a:schemeClr val="accent2">
                      <a:lumMod val="60000"/>
                      <a:lumOff val="40000"/>
                    </a:schemeClr>
                  </a:outerShdw>
                </a:effectLst>
                <a:uLnTx/>
                <a:uFillTx/>
                <a:latin typeface="Cambria" panose="02040503050406030204" pitchFamily="18" charset="0"/>
                <a:ea typeface="Cambria" panose="02040503050406030204" pitchFamily="18" charset="0"/>
              </a:endParaRPr>
            </a:p>
          </p:txBody>
        </p:sp>
        <p:pic>
          <p:nvPicPr>
            <p:cNvPr id="28" name="Picture 27">
              <a:extLst>
                <a:ext uri="{FF2B5EF4-FFF2-40B4-BE49-F238E27FC236}">
                  <a16:creationId xmlns:a16="http://schemas.microsoft.com/office/drawing/2014/main" id="{7A5E1111-C40D-AA61-0B12-58FCD788D193}"/>
                </a:ext>
              </a:extLst>
            </p:cNvPr>
            <p:cNvPicPr>
              <a:picLocks noChangeAspect="1"/>
            </p:cNvPicPr>
            <p:nvPr/>
          </p:nvPicPr>
          <p:blipFill>
            <a:blip r:embed="rId13"/>
            <a:stretch>
              <a:fillRect/>
            </a:stretch>
          </p:blipFill>
          <p:spPr>
            <a:xfrm flipH="1">
              <a:off x="324528" y="3950336"/>
              <a:ext cx="609091" cy="609091"/>
            </a:xfrm>
            <a:prstGeom prst="rect">
              <a:avLst/>
            </a:prstGeom>
          </p:spPr>
        </p:pic>
        <p:pic>
          <p:nvPicPr>
            <p:cNvPr id="31" name="Picture 30">
              <a:extLst>
                <a:ext uri="{FF2B5EF4-FFF2-40B4-BE49-F238E27FC236}">
                  <a16:creationId xmlns:a16="http://schemas.microsoft.com/office/drawing/2014/main" id="{029DF8CF-2114-5323-C60F-4BF7ADCE0804}"/>
                </a:ext>
              </a:extLst>
            </p:cNvPr>
            <p:cNvPicPr>
              <a:picLocks noChangeAspect="1"/>
            </p:cNvPicPr>
            <p:nvPr/>
          </p:nvPicPr>
          <p:blipFill>
            <a:blip r:embed="rId13"/>
            <a:stretch>
              <a:fillRect/>
            </a:stretch>
          </p:blipFill>
          <p:spPr>
            <a:xfrm flipH="1">
              <a:off x="324528" y="4544021"/>
              <a:ext cx="609091" cy="609091"/>
            </a:xfrm>
            <a:prstGeom prst="rect">
              <a:avLst/>
            </a:prstGeom>
          </p:spPr>
        </p:pic>
        <p:pic>
          <p:nvPicPr>
            <p:cNvPr id="33" name="Picture 32">
              <a:extLst>
                <a:ext uri="{FF2B5EF4-FFF2-40B4-BE49-F238E27FC236}">
                  <a16:creationId xmlns:a16="http://schemas.microsoft.com/office/drawing/2014/main" id="{965ED5FB-90C6-0E1D-DE7A-082A52605765}"/>
                </a:ext>
              </a:extLst>
            </p:cNvPr>
            <p:cNvPicPr>
              <a:picLocks noChangeAspect="1"/>
            </p:cNvPicPr>
            <p:nvPr/>
          </p:nvPicPr>
          <p:blipFill>
            <a:blip r:embed="rId13"/>
            <a:stretch>
              <a:fillRect/>
            </a:stretch>
          </p:blipFill>
          <p:spPr>
            <a:xfrm flipH="1">
              <a:off x="324528" y="5242918"/>
              <a:ext cx="609091" cy="609091"/>
            </a:xfrm>
            <a:prstGeom prst="rect">
              <a:avLst/>
            </a:prstGeom>
          </p:spPr>
        </p:pic>
      </p:grpSp>
      <p:pic>
        <p:nvPicPr>
          <p:cNvPr id="36" name="Picture 35">
            <a:extLst>
              <a:ext uri="{FF2B5EF4-FFF2-40B4-BE49-F238E27FC236}">
                <a16:creationId xmlns:a16="http://schemas.microsoft.com/office/drawing/2014/main" id="{7985F296-E283-E216-B69B-9A3F598B2333}"/>
              </a:ext>
            </a:extLst>
          </p:cNvPr>
          <p:cNvPicPr>
            <a:picLocks noChangeAspect="1"/>
          </p:cNvPicPr>
          <p:nvPr/>
        </p:nvPicPr>
        <p:blipFill>
          <a:blip r:embed="rId14"/>
          <a:stretch>
            <a:fillRect/>
          </a:stretch>
        </p:blipFill>
        <p:spPr>
          <a:xfrm>
            <a:off x="0" y="622635"/>
            <a:ext cx="12058933" cy="2353260"/>
          </a:xfrm>
          <a:prstGeom prst="rect">
            <a:avLst/>
          </a:prstGeom>
        </p:spPr>
      </p:pic>
      <p:sp>
        <p:nvSpPr>
          <p:cNvPr id="38" name="Freeform 11">
            <a:extLst>
              <a:ext uri="{FF2B5EF4-FFF2-40B4-BE49-F238E27FC236}">
                <a16:creationId xmlns:a16="http://schemas.microsoft.com/office/drawing/2014/main" id="{C34FF8A8-3C35-6651-811C-A84F06AE384C}"/>
              </a:ext>
            </a:extLst>
          </p:cNvPr>
          <p:cNvSpPr/>
          <p:nvPr/>
        </p:nvSpPr>
        <p:spPr>
          <a:xfrm>
            <a:off x="66533" y="1936334"/>
            <a:ext cx="2038436" cy="1749350"/>
          </a:xfrm>
          <a:custGeom>
            <a:avLst/>
            <a:gdLst/>
            <a:ahLst/>
            <a:cxnLst/>
            <a:rect l="l" t="t" r="r" b="b"/>
            <a:pathLst>
              <a:path w="4058221" h="4114800">
                <a:moveTo>
                  <a:pt x="0" y="0"/>
                </a:moveTo>
                <a:lnTo>
                  <a:pt x="4058222" y="0"/>
                </a:lnTo>
                <a:lnTo>
                  <a:pt x="4058222" y="4114800"/>
                </a:lnTo>
                <a:lnTo>
                  <a:pt x="0" y="411480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vi-VN">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62176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Cambria" panose="02040503050406030204" pitchFamily="18" charset="0"/>
                <a:ea typeface="字魂50号-白鸽天行体" panose="00000500000000000000" charset="-122"/>
              </a:endParaRPr>
            </a:p>
          </p:txBody>
        </p:sp>
      </p:grpSp>
      <p:sp>
        <p:nvSpPr>
          <p:cNvPr id="6" name="Freeform 2">
            <a:extLst>
              <a:ext uri="{FF2B5EF4-FFF2-40B4-BE49-F238E27FC236}">
                <a16:creationId xmlns:a16="http://schemas.microsoft.com/office/drawing/2014/main" id="{C31413B0-2C12-8742-80F1-1E194851C0DC}"/>
              </a:ext>
            </a:extLst>
          </p:cNvPr>
          <p:cNvSpPr/>
          <p:nvPr/>
        </p:nvSpPr>
        <p:spPr>
          <a:xfrm>
            <a:off x="8121778" y="1511300"/>
            <a:ext cx="5365622" cy="5352727"/>
          </a:xfrm>
          <a:custGeom>
            <a:avLst/>
            <a:gdLst/>
            <a:ahLst/>
            <a:cxnLst/>
            <a:rect l="l" t="t" r="r" b="b"/>
            <a:pathLst>
              <a:path w="4246041" h="4114800">
                <a:moveTo>
                  <a:pt x="0" y="0"/>
                </a:moveTo>
                <a:lnTo>
                  <a:pt x="4246041" y="0"/>
                </a:lnTo>
                <a:lnTo>
                  <a:pt x="4246041"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vi-VN">
              <a:latin typeface="Cambria" panose="02040503050406030204" pitchFamily="18" charset="0"/>
              <a:ea typeface="Cambria" panose="02040503050406030204" pitchFamily="18" charset="0"/>
            </a:endParaRPr>
          </a:p>
        </p:txBody>
      </p:sp>
      <p:grpSp>
        <p:nvGrpSpPr>
          <p:cNvPr id="8" name="Group 7">
            <a:extLst>
              <a:ext uri="{FF2B5EF4-FFF2-40B4-BE49-F238E27FC236}">
                <a16:creationId xmlns:a16="http://schemas.microsoft.com/office/drawing/2014/main" id="{2603E2ED-98AE-606C-4D6A-4910B32E1BAF}"/>
              </a:ext>
            </a:extLst>
          </p:cNvPr>
          <p:cNvGrpSpPr/>
          <p:nvPr/>
        </p:nvGrpSpPr>
        <p:grpSpPr>
          <a:xfrm>
            <a:off x="2356641" y="2649240"/>
            <a:ext cx="8003906" cy="3635813"/>
            <a:chOff x="4882939" y="3804755"/>
            <a:chExt cx="6206258" cy="2874404"/>
          </a:xfrm>
        </p:grpSpPr>
        <p:grpSp>
          <p:nvGrpSpPr>
            <p:cNvPr id="10" name="Group 9">
              <a:extLst>
                <a:ext uri="{FF2B5EF4-FFF2-40B4-BE49-F238E27FC236}">
                  <a16:creationId xmlns:a16="http://schemas.microsoft.com/office/drawing/2014/main" id="{5C985F8C-BFBF-08DD-2A74-C1C31DFF0FBF}"/>
                </a:ext>
              </a:extLst>
            </p:cNvPr>
            <p:cNvGrpSpPr/>
            <p:nvPr/>
          </p:nvGrpSpPr>
          <p:grpSpPr>
            <a:xfrm>
              <a:off x="4882939" y="3804755"/>
              <a:ext cx="6206258" cy="2874404"/>
              <a:chOff x="3017039" y="1242806"/>
              <a:chExt cx="6206258" cy="2874404"/>
            </a:xfrm>
          </p:grpSpPr>
          <p:sp>
            <p:nvSpPr>
              <p:cNvPr id="48" name="Rectangle: Rounded Corners 12">
                <a:extLst>
                  <a:ext uri="{FF2B5EF4-FFF2-40B4-BE49-F238E27FC236}">
                    <a16:creationId xmlns:a16="http://schemas.microsoft.com/office/drawing/2014/main" id="{86A26790-DC8C-21D5-ECDD-E80FB4C85763}"/>
                  </a:ext>
                </a:extLst>
              </p:cNvPr>
              <p:cNvSpPr/>
              <p:nvPr/>
            </p:nvSpPr>
            <p:spPr>
              <a:xfrm>
                <a:off x="3017039" y="1866302"/>
                <a:ext cx="6206258" cy="2250908"/>
              </a:xfrm>
              <a:custGeom>
                <a:avLst/>
                <a:gdLst>
                  <a:gd name="connsiteX0" fmla="*/ 0 w 6206258"/>
                  <a:gd name="connsiteY0" fmla="*/ 454052 h 2250908"/>
                  <a:gd name="connsiteX1" fmla="*/ 420157 w 6206258"/>
                  <a:gd name="connsiteY1" fmla="*/ 0 h 2250908"/>
                  <a:gd name="connsiteX2" fmla="*/ 962713 w 6206258"/>
                  <a:gd name="connsiteY2" fmla="*/ 0 h 2250908"/>
                  <a:gd name="connsiteX3" fmla="*/ 1397951 w 6206258"/>
                  <a:gd name="connsiteY3" fmla="*/ 0 h 2250908"/>
                  <a:gd name="connsiteX4" fmla="*/ 1886848 w 6206258"/>
                  <a:gd name="connsiteY4" fmla="*/ 0 h 2250908"/>
                  <a:gd name="connsiteX5" fmla="*/ 2590382 w 6206258"/>
                  <a:gd name="connsiteY5" fmla="*/ 0 h 2250908"/>
                  <a:gd name="connsiteX6" fmla="*/ 3025619 w 6206258"/>
                  <a:gd name="connsiteY6" fmla="*/ 0 h 2250908"/>
                  <a:gd name="connsiteX7" fmla="*/ 3460858 w 6206258"/>
                  <a:gd name="connsiteY7" fmla="*/ 0 h 2250908"/>
                  <a:gd name="connsiteX8" fmla="*/ 3896096 w 6206258"/>
                  <a:gd name="connsiteY8" fmla="*/ 0 h 2250908"/>
                  <a:gd name="connsiteX9" fmla="*/ 4492311 w 6206258"/>
                  <a:gd name="connsiteY9" fmla="*/ 0 h 2250908"/>
                  <a:gd name="connsiteX10" fmla="*/ 5088527 w 6206258"/>
                  <a:gd name="connsiteY10" fmla="*/ 0 h 2250908"/>
                  <a:gd name="connsiteX11" fmla="*/ 5786099 w 6206258"/>
                  <a:gd name="connsiteY11" fmla="*/ 0 h 2250908"/>
                  <a:gd name="connsiteX12" fmla="*/ 6206258 w 6206258"/>
                  <a:gd name="connsiteY12" fmla="*/ 454052 h 2250908"/>
                  <a:gd name="connsiteX13" fmla="*/ 6206258 w 6206258"/>
                  <a:gd name="connsiteY13" fmla="*/ 874797 h 2250908"/>
                  <a:gd name="connsiteX14" fmla="*/ 6206258 w 6206258"/>
                  <a:gd name="connsiteY14" fmla="*/ 1335825 h 2250908"/>
                  <a:gd name="connsiteX15" fmla="*/ 6206258 w 6206258"/>
                  <a:gd name="connsiteY15" fmla="*/ 1796854 h 2250908"/>
                  <a:gd name="connsiteX16" fmla="*/ 5786099 w 6206258"/>
                  <a:gd name="connsiteY16" fmla="*/ 2250908 h 2250908"/>
                  <a:gd name="connsiteX17" fmla="*/ 5136224 w 6206258"/>
                  <a:gd name="connsiteY17" fmla="*/ 2250908 h 2250908"/>
                  <a:gd name="connsiteX18" fmla="*/ 4593668 w 6206258"/>
                  <a:gd name="connsiteY18" fmla="*/ 2250908 h 2250908"/>
                  <a:gd name="connsiteX19" fmla="*/ 4104770 w 6206258"/>
                  <a:gd name="connsiteY19" fmla="*/ 2250908 h 2250908"/>
                  <a:gd name="connsiteX20" fmla="*/ 3669533 w 6206258"/>
                  <a:gd name="connsiteY20" fmla="*/ 2250908 h 2250908"/>
                  <a:gd name="connsiteX21" fmla="*/ 2965998 w 6206258"/>
                  <a:gd name="connsiteY21" fmla="*/ 2250908 h 2250908"/>
                  <a:gd name="connsiteX22" fmla="*/ 2369783 w 6206258"/>
                  <a:gd name="connsiteY22" fmla="*/ 2250908 h 2250908"/>
                  <a:gd name="connsiteX23" fmla="*/ 1827226 w 6206258"/>
                  <a:gd name="connsiteY23" fmla="*/ 2250908 h 2250908"/>
                  <a:gd name="connsiteX24" fmla="*/ 1177351 w 6206258"/>
                  <a:gd name="connsiteY24" fmla="*/ 2250908 h 2250908"/>
                  <a:gd name="connsiteX25" fmla="*/ 420157 w 6206258"/>
                  <a:gd name="connsiteY25" fmla="*/ 2250908 h 2250908"/>
                  <a:gd name="connsiteX26" fmla="*/ 0 w 6206258"/>
                  <a:gd name="connsiteY26" fmla="*/ 1796854 h 2250908"/>
                  <a:gd name="connsiteX27" fmla="*/ 0 w 6206258"/>
                  <a:gd name="connsiteY27" fmla="*/ 1376110 h 2250908"/>
                  <a:gd name="connsiteX28" fmla="*/ 0 w 6206258"/>
                  <a:gd name="connsiteY28" fmla="*/ 941937 h 2250908"/>
                  <a:gd name="connsiteX29" fmla="*/ 0 w 6206258"/>
                  <a:gd name="connsiteY29" fmla="*/ 454052 h 2250908"/>
                  <a:gd name="connsiteX0" fmla="*/ 0 w 6206258"/>
                  <a:gd name="connsiteY0" fmla="*/ 454052 h 2250908"/>
                  <a:gd name="connsiteX1" fmla="*/ 420157 w 6206258"/>
                  <a:gd name="connsiteY1" fmla="*/ 0 h 2250908"/>
                  <a:gd name="connsiteX2" fmla="*/ 1070032 w 6206258"/>
                  <a:gd name="connsiteY2" fmla="*/ 0 h 2250908"/>
                  <a:gd name="connsiteX3" fmla="*/ 1558930 w 6206258"/>
                  <a:gd name="connsiteY3" fmla="*/ 0 h 2250908"/>
                  <a:gd name="connsiteX4" fmla="*/ 2047826 w 6206258"/>
                  <a:gd name="connsiteY4" fmla="*/ 0 h 2250908"/>
                  <a:gd name="connsiteX5" fmla="*/ 2697702 w 6206258"/>
                  <a:gd name="connsiteY5" fmla="*/ 0 h 2250908"/>
                  <a:gd name="connsiteX6" fmla="*/ 3240258 w 6206258"/>
                  <a:gd name="connsiteY6" fmla="*/ 0 h 2250908"/>
                  <a:gd name="connsiteX7" fmla="*/ 3943792 w 6206258"/>
                  <a:gd name="connsiteY7" fmla="*/ 0 h 2250908"/>
                  <a:gd name="connsiteX8" fmla="*/ 4647327 w 6206258"/>
                  <a:gd name="connsiteY8" fmla="*/ 0 h 2250908"/>
                  <a:gd name="connsiteX9" fmla="*/ 5786099 w 6206258"/>
                  <a:gd name="connsiteY9" fmla="*/ 0 h 2250908"/>
                  <a:gd name="connsiteX10" fmla="*/ 6206258 w 6206258"/>
                  <a:gd name="connsiteY10" fmla="*/ 454052 h 2250908"/>
                  <a:gd name="connsiteX11" fmla="*/ 6206258 w 6206258"/>
                  <a:gd name="connsiteY11" fmla="*/ 901653 h 2250908"/>
                  <a:gd name="connsiteX12" fmla="*/ 6206258 w 6206258"/>
                  <a:gd name="connsiteY12" fmla="*/ 1349254 h 2250908"/>
                  <a:gd name="connsiteX13" fmla="*/ 6206258 w 6206258"/>
                  <a:gd name="connsiteY13" fmla="*/ 1796854 h 2250908"/>
                  <a:gd name="connsiteX14" fmla="*/ 5786099 w 6206258"/>
                  <a:gd name="connsiteY14" fmla="*/ 2250908 h 2250908"/>
                  <a:gd name="connsiteX15" fmla="*/ 5136224 w 6206258"/>
                  <a:gd name="connsiteY15" fmla="*/ 2250908 h 2250908"/>
                  <a:gd name="connsiteX16" fmla="*/ 4593668 w 6206258"/>
                  <a:gd name="connsiteY16" fmla="*/ 2250908 h 2250908"/>
                  <a:gd name="connsiteX17" fmla="*/ 4051112 w 6206258"/>
                  <a:gd name="connsiteY17" fmla="*/ 2250908 h 2250908"/>
                  <a:gd name="connsiteX18" fmla="*/ 3347577 w 6206258"/>
                  <a:gd name="connsiteY18" fmla="*/ 2250908 h 2250908"/>
                  <a:gd name="connsiteX19" fmla="*/ 2697702 w 6206258"/>
                  <a:gd name="connsiteY19" fmla="*/ 2250908 h 2250908"/>
                  <a:gd name="connsiteX20" fmla="*/ 2155144 w 6206258"/>
                  <a:gd name="connsiteY20" fmla="*/ 2250908 h 2250908"/>
                  <a:gd name="connsiteX21" fmla="*/ 1666248 w 6206258"/>
                  <a:gd name="connsiteY21" fmla="*/ 2250908 h 2250908"/>
                  <a:gd name="connsiteX22" fmla="*/ 1177351 w 6206258"/>
                  <a:gd name="connsiteY22" fmla="*/ 2250908 h 2250908"/>
                  <a:gd name="connsiteX23" fmla="*/ 420157 w 6206258"/>
                  <a:gd name="connsiteY23" fmla="*/ 2250908 h 2250908"/>
                  <a:gd name="connsiteX24" fmla="*/ 0 w 6206258"/>
                  <a:gd name="connsiteY24" fmla="*/ 1796854 h 2250908"/>
                  <a:gd name="connsiteX25" fmla="*/ 0 w 6206258"/>
                  <a:gd name="connsiteY25" fmla="*/ 1362682 h 2250908"/>
                  <a:gd name="connsiteX26" fmla="*/ 0 w 6206258"/>
                  <a:gd name="connsiteY26" fmla="*/ 928509 h 2250908"/>
                  <a:gd name="connsiteX27" fmla="*/ 0 w 6206258"/>
                  <a:gd name="connsiteY27" fmla="*/ 454052 h 2250908"/>
                  <a:gd name="connsiteX0" fmla="*/ 0 w 6206258"/>
                  <a:gd name="connsiteY0" fmla="*/ 454052 h 2250908"/>
                  <a:gd name="connsiteX1" fmla="*/ 420157 w 6206258"/>
                  <a:gd name="connsiteY1" fmla="*/ 0 h 2250908"/>
                  <a:gd name="connsiteX2" fmla="*/ 962713 w 6206258"/>
                  <a:gd name="connsiteY2" fmla="*/ 0 h 2250908"/>
                  <a:gd name="connsiteX3" fmla="*/ 1397951 w 6206258"/>
                  <a:gd name="connsiteY3" fmla="*/ 0 h 2250908"/>
                  <a:gd name="connsiteX4" fmla="*/ 1886848 w 6206258"/>
                  <a:gd name="connsiteY4" fmla="*/ 0 h 2250908"/>
                  <a:gd name="connsiteX5" fmla="*/ 2590382 w 6206258"/>
                  <a:gd name="connsiteY5" fmla="*/ 0 h 2250908"/>
                  <a:gd name="connsiteX6" fmla="*/ 3025619 w 6206258"/>
                  <a:gd name="connsiteY6" fmla="*/ 0 h 2250908"/>
                  <a:gd name="connsiteX7" fmla="*/ 3460858 w 6206258"/>
                  <a:gd name="connsiteY7" fmla="*/ 0 h 2250908"/>
                  <a:gd name="connsiteX8" fmla="*/ 3896096 w 6206258"/>
                  <a:gd name="connsiteY8" fmla="*/ 0 h 2250908"/>
                  <a:gd name="connsiteX9" fmla="*/ 4492311 w 6206258"/>
                  <a:gd name="connsiteY9" fmla="*/ 0 h 2250908"/>
                  <a:gd name="connsiteX10" fmla="*/ 5088527 w 6206258"/>
                  <a:gd name="connsiteY10" fmla="*/ 0 h 2250908"/>
                  <a:gd name="connsiteX11" fmla="*/ 5786099 w 6206258"/>
                  <a:gd name="connsiteY11" fmla="*/ 0 h 2250908"/>
                  <a:gd name="connsiteX12" fmla="*/ 6206258 w 6206258"/>
                  <a:gd name="connsiteY12" fmla="*/ 454052 h 2250908"/>
                  <a:gd name="connsiteX13" fmla="*/ 6206258 w 6206258"/>
                  <a:gd name="connsiteY13" fmla="*/ 874797 h 2250908"/>
                  <a:gd name="connsiteX14" fmla="*/ 6206258 w 6206258"/>
                  <a:gd name="connsiteY14" fmla="*/ 1335825 h 2250908"/>
                  <a:gd name="connsiteX15" fmla="*/ 6206258 w 6206258"/>
                  <a:gd name="connsiteY15" fmla="*/ 1796854 h 2250908"/>
                  <a:gd name="connsiteX16" fmla="*/ 5786099 w 6206258"/>
                  <a:gd name="connsiteY16" fmla="*/ 2250908 h 2250908"/>
                  <a:gd name="connsiteX17" fmla="*/ 5136224 w 6206258"/>
                  <a:gd name="connsiteY17" fmla="*/ 2250908 h 2250908"/>
                  <a:gd name="connsiteX18" fmla="*/ 4593668 w 6206258"/>
                  <a:gd name="connsiteY18" fmla="*/ 2250908 h 2250908"/>
                  <a:gd name="connsiteX19" fmla="*/ 4104770 w 6206258"/>
                  <a:gd name="connsiteY19" fmla="*/ 2250908 h 2250908"/>
                  <a:gd name="connsiteX20" fmla="*/ 3669533 w 6206258"/>
                  <a:gd name="connsiteY20" fmla="*/ 2250908 h 2250908"/>
                  <a:gd name="connsiteX21" fmla="*/ 2965998 w 6206258"/>
                  <a:gd name="connsiteY21" fmla="*/ 2250908 h 2250908"/>
                  <a:gd name="connsiteX22" fmla="*/ 2369783 w 6206258"/>
                  <a:gd name="connsiteY22" fmla="*/ 2250908 h 2250908"/>
                  <a:gd name="connsiteX23" fmla="*/ 1827226 w 6206258"/>
                  <a:gd name="connsiteY23" fmla="*/ 2250908 h 2250908"/>
                  <a:gd name="connsiteX24" fmla="*/ 1177351 w 6206258"/>
                  <a:gd name="connsiteY24" fmla="*/ 2250908 h 2250908"/>
                  <a:gd name="connsiteX25" fmla="*/ 420157 w 6206258"/>
                  <a:gd name="connsiteY25" fmla="*/ 2250908 h 2250908"/>
                  <a:gd name="connsiteX26" fmla="*/ 0 w 6206258"/>
                  <a:gd name="connsiteY26" fmla="*/ 1796854 h 2250908"/>
                  <a:gd name="connsiteX27" fmla="*/ 0 w 6206258"/>
                  <a:gd name="connsiteY27" fmla="*/ 1376110 h 2250908"/>
                  <a:gd name="connsiteX28" fmla="*/ 0 w 6206258"/>
                  <a:gd name="connsiteY28" fmla="*/ 941937 h 2250908"/>
                  <a:gd name="connsiteX29" fmla="*/ 0 w 6206258"/>
                  <a:gd name="connsiteY29" fmla="*/ 454052 h 2250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206258" h="2250908" fill="none" extrusionOk="0">
                    <a:moveTo>
                      <a:pt x="0" y="454052"/>
                    </a:moveTo>
                    <a:cubicBezTo>
                      <a:pt x="75445" y="256289"/>
                      <a:pt x="158507" y="8956"/>
                      <a:pt x="420157" y="0"/>
                    </a:cubicBezTo>
                    <a:cubicBezTo>
                      <a:pt x="638058" y="28420"/>
                      <a:pt x="829873" y="-34025"/>
                      <a:pt x="962713" y="0"/>
                    </a:cubicBezTo>
                    <a:cubicBezTo>
                      <a:pt x="1068150" y="-38393"/>
                      <a:pt x="1217038" y="-7415"/>
                      <a:pt x="1397951" y="0"/>
                    </a:cubicBezTo>
                    <a:cubicBezTo>
                      <a:pt x="1598258" y="-11894"/>
                      <a:pt x="1665039" y="6524"/>
                      <a:pt x="1886848" y="0"/>
                    </a:cubicBezTo>
                    <a:cubicBezTo>
                      <a:pt x="2138888" y="49424"/>
                      <a:pt x="2316248" y="46461"/>
                      <a:pt x="2590382" y="0"/>
                    </a:cubicBezTo>
                    <a:cubicBezTo>
                      <a:pt x="2775544" y="-40952"/>
                      <a:pt x="2902418" y="-16425"/>
                      <a:pt x="3025619" y="0"/>
                    </a:cubicBezTo>
                    <a:cubicBezTo>
                      <a:pt x="3111696" y="-681"/>
                      <a:pt x="3311923" y="-42618"/>
                      <a:pt x="3460858" y="0"/>
                    </a:cubicBezTo>
                    <a:cubicBezTo>
                      <a:pt x="3632442" y="23302"/>
                      <a:pt x="3832822" y="-20112"/>
                      <a:pt x="3896096" y="0"/>
                    </a:cubicBezTo>
                    <a:cubicBezTo>
                      <a:pt x="3953481" y="107590"/>
                      <a:pt x="4298116" y="-4243"/>
                      <a:pt x="4492311" y="0"/>
                    </a:cubicBezTo>
                    <a:cubicBezTo>
                      <a:pt x="4702061" y="-68242"/>
                      <a:pt x="4846744" y="667"/>
                      <a:pt x="5088527" y="0"/>
                    </a:cubicBezTo>
                    <a:cubicBezTo>
                      <a:pt x="5243872" y="2061"/>
                      <a:pt x="5668511" y="-51539"/>
                      <a:pt x="5786099" y="0"/>
                    </a:cubicBezTo>
                    <a:cubicBezTo>
                      <a:pt x="5992551" y="43830"/>
                      <a:pt x="6188435" y="219904"/>
                      <a:pt x="6206258" y="454052"/>
                    </a:cubicBezTo>
                    <a:cubicBezTo>
                      <a:pt x="6212641" y="621427"/>
                      <a:pt x="6210377" y="679072"/>
                      <a:pt x="6206258" y="874797"/>
                    </a:cubicBezTo>
                    <a:cubicBezTo>
                      <a:pt x="6188828" y="1024826"/>
                      <a:pt x="6226229" y="1229456"/>
                      <a:pt x="6206258" y="1335825"/>
                    </a:cubicBezTo>
                    <a:cubicBezTo>
                      <a:pt x="6159839" y="1433416"/>
                      <a:pt x="6222747" y="1684991"/>
                      <a:pt x="6206258" y="1796854"/>
                    </a:cubicBezTo>
                    <a:cubicBezTo>
                      <a:pt x="6176759" y="2034849"/>
                      <a:pt x="6079423" y="2233737"/>
                      <a:pt x="5786099" y="2250908"/>
                    </a:cubicBezTo>
                    <a:cubicBezTo>
                      <a:pt x="5658309" y="2278151"/>
                      <a:pt x="5387424" y="2309097"/>
                      <a:pt x="5136224" y="2250908"/>
                    </a:cubicBezTo>
                    <a:cubicBezTo>
                      <a:pt x="4837378" y="2226067"/>
                      <a:pt x="4780005" y="2241576"/>
                      <a:pt x="4593668" y="2250908"/>
                    </a:cubicBezTo>
                    <a:cubicBezTo>
                      <a:pt x="4429188" y="2277793"/>
                      <a:pt x="4205594" y="2271491"/>
                      <a:pt x="4104770" y="2250908"/>
                    </a:cubicBezTo>
                    <a:cubicBezTo>
                      <a:pt x="4011162" y="2251909"/>
                      <a:pt x="3755833" y="2212213"/>
                      <a:pt x="3669533" y="2250908"/>
                    </a:cubicBezTo>
                    <a:cubicBezTo>
                      <a:pt x="3618312" y="2213647"/>
                      <a:pt x="3169376" y="2220516"/>
                      <a:pt x="2965998" y="2250908"/>
                    </a:cubicBezTo>
                    <a:cubicBezTo>
                      <a:pt x="2692352" y="2209741"/>
                      <a:pt x="2577036" y="2243117"/>
                      <a:pt x="2369783" y="2250908"/>
                    </a:cubicBezTo>
                    <a:cubicBezTo>
                      <a:pt x="2173117" y="2300305"/>
                      <a:pt x="2056568" y="2266436"/>
                      <a:pt x="1827226" y="2250908"/>
                    </a:cubicBezTo>
                    <a:cubicBezTo>
                      <a:pt x="1587003" y="2238417"/>
                      <a:pt x="1333697" y="2279637"/>
                      <a:pt x="1177351" y="2250908"/>
                    </a:cubicBezTo>
                    <a:cubicBezTo>
                      <a:pt x="914050" y="2254210"/>
                      <a:pt x="589221" y="2204031"/>
                      <a:pt x="420157" y="2250908"/>
                    </a:cubicBezTo>
                    <a:cubicBezTo>
                      <a:pt x="219614" y="2328747"/>
                      <a:pt x="63307" y="2122880"/>
                      <a:pt x="0" y="1796854"/>
                    </a:cubicBezTo>
                    <a:cubicBezTo>
                      <a:pt x="-5677" y="1605471"/>
                      <a:pt x="16068" y="1563438"/>
                      <a:pt x="0" y="1376110"/>
                    </a:cubicBezTo>
                    <a:cubicBezTo>
                      <a:pt x="-31499" y="1213956"/>
                      <a:pt x="669" y="1138743"/>
                      <a:pt x="0" y="941937"/>
                    </a:cubicBezTo>
                    <a:cubicBezTo>
                      <a:pt x="-12680" y="731707"/>
                      <a:pt x="18525" y="646013"/>
                      <a:pt x="0" y="454052"/>
                    </a:cubicBezTo>
                    <a:close/>
                  </a:path>
                  <a:path w="6206258" h="2250908" stroke="0" extrusionOk="0">
                    <a:moveTo>
                      <a:pt x="0" y="454052"/>
                    </a:moveTo>
                    <a:cubicBezTo>
                      <a:pt x="15895" y="191928"/>
                      <a:pt x="214584" y="106185"/>
                      <a:pt x="420157" y="0"/>
                    </a:cubicBezTo>
                    <a:cubicBezTo>
                      <a:pt x="746828" y="-13534"/>
                      <a:pt x="784931" y="16270"/>
                      <a:pt x="1070032" y="0"/>
                    </a:cubicBezTo>
                    <a:cubicBezTo>
                      <a:pt x="1353324" y="-27261"/>
                      <a:pt x="1362855" y="-25785"/>
                      <a:pt x="1558930" y="0"/>
                    </a:cubicBezTo>
                    <a:cubicBezTo>
                      <a:pt x="1807540" y="20468"/>
                      <a:pt x="1871766" y="16268"/>
                      <a:pt x="2047826" y="0"/>
                    </a:cubicBezTo>
                    <a:cubicBezTo>
                      <a:pt x="2117965" y="17024"/>
                      <a:pt x="2486670" y="56691"/>
                      <a:pt x="2697702" y="0"/>
                    </a:cubicBezTo>
                    <a:cubicBezTo>
                      <a:pt x="2906327" y="-49739"/>
                      <a:pt x="3101803" y="-37371"/>
                      <a:pt x="3240258" y="0"/>
                    </a:cubicBezTo>
                    <a:cubicBezTo>
                      <a:pt x="3367444" y="-19593"/>
                      <a:pt x="3821642" y="54156"/>
                      <a:pt x="3943792" y="0"/>
                    </a:cubicBezTo>
                    <a:cubicBezTo>
                      <a:pt x="4124404" y="-127875"/>
                      <a:pt x="4405992" y="-79704"/>
                      <a:pt x="4647327" y="0"/>
                    </a:cubicBezTo>
                    <a:cubicBezTo>
                      <a:pt x="4982656" y="52873"/>
                      <a:pt x="5417081" y="42805"/>
                      <a:pt x="5786099" y="0"/>
                    </a:cubicBezTo>
                    <a:cubicBezTo>
                      <a:pt x="6053507" y="34158"/>
                      <a:pt x="6181744" y="242446"/>
                      <a:pt x="6206258" y="454052"/>
                    </a:cubicBezTo>
                    <a:cubicBezTo>
                      <a:pt x="6210655" y="638879"/>
                      <a:pt x="6182802" y="739621"/>
                      <a:pt x="6206258" y="901653"/>
                    </a:cubicBezTo>
                    <a:cubicBezTo>
                      <a:pt x="6201080" y="1041368"/>
                      <a:pt x="6182782" y="1251603"/>
                      <a:pt x="6206258" y="1349254"/>
                    </a:cubicBezTo>
                    <a:cubicBezTo>
                      <a:pt x="6193160" y="1500374"/>
                      <a:pt x="6224433" y="1591718"/>
                      <a:pt x="6206258" y="1796854"/>
                    </a:cubicBezTo>
                    <a:cubicBezTo>
                      <a:pt x="6295666" y="2040734"/>
                      <a:pt x="6030722" y="2315007"/>
                      <a:pt x="5786099" y="2250908"/>
                    </a:cubicBezTo>
                    <a:cubicBezTo>
                      <a:pt x="5625158" y="2210547"/>
                      <a:pt x="5369728" y="2219253"/>
                      <a:pt x="5136224" y="2250908"/>
                    </a:cubicBezTo>
                    <a:cubicBezTo>
                      <a:pt x="4998700" y="2277104"/>
                      <a:pt x="4756238" y="2201684"/>
                      <a:pt x="4593668" y="2250908"/>
                    </a:cubicBezTo>
                    <a:cubicBezTo>
                      <a:pt x="4375703" y="2213276"/>
                      <a:pt x="4294252" y="2225516"/>
                      <a:pt x="4051112" y="2250908"/>
                    </a:cubicBezTo>
                    <a:cubicBezTo>
                      <a:pt x="3812187" y="2310864"/>
                      <a:pt x="3526191" y="2301194"/>
                      <a:pt x="3347577" y="2250908"/>
                    </a:cubicBezTo>
                    <a:cubicBezTo>
                      <a:pt x="3161321" y="2252080"/>
                      <a:pt x="2917327" y="2143834"/>
                      <a:pt x="2697702" y="2250908"/>
                    </a:cubicBezTo>
                    <a:cubicBezTo>
                      <a:pt x="2524536" y="2227170"/>
                      <a:pt x="2410214" y="2195565"/>
                      <a:pt x="2155144" y="2250908"/>
                    </a:cubicBezTo>
                    <a:cubicBezTo>
                      <a:pt x="1913110" y="2231726"/>
                      <a:pt x="1732940" y="2239052"/>
                      <a:pt x="1666248" y="2250908"/>
                    </a:cubicBezTo>
                    <a:cubicBezTo>
                      <a:pt x="1563845" y="2282055"/>
                      <a:pt x="1254831" y="2198776"/>
                      <a:pt x="1177351" y="2250908"/>
                    </a:cubicBezTo>
                    <a:cubicBezTo>
                      <a:pt x="994553" y="2281236"/>
                      <a:pt x="732639" y="2205867"/>
                      <a:pt x="420157" y="2250908"/>
                    </a:cubicBezTo>
                    <a:cubicBezTo>
                      <a:pt x="269984" y="2294199"/>
                      <a:pt x="30208" y="2100685"/>
                      <a:pt x="0" y="1796854"/>
                    </a:cubicBezTo>
                    <a:cubicBezTo>
                      <a:pt x="-35491" y="1601505"/>
                      <a:pt x="26971" y="1449126"/>
                      <a:pt x="0" y="1362682"/>
                    </a:cubicBezTo>
                    <a:cubicBezTo>
                      <a:pt x="44502" y="1223717"/>
                      <a:pt x="7552" y="1114157"/>
                      <a:pt x="0" y="928509"/>
                    </a:cubicBezTo>
                    <a:cubicBezTo>
                      <a:pt x="-6612" y="800617"/>
                      <a:pt x="-15514" y="555400"/>
                      <a:pt x="0" y="454052"/>
                    </a:cubicBezTo>
                    <a:close/>
                  </a:path>
                  <a:path w="6206258" h="2250908" fill="none" stroke="0" extrusionOk="0">
                    <a:moveTo>
                      <a:pt x="0" y="454052"/>
                    </a:moveTo>
                    <a:cubicBezTo>
                      <a:pt x="-6517" y="240478"/>
                      <a:pt x="204171" y="-3053"/>
                      <a:pt x="420157" y="0"/>
                    </a:cubicBezTo>
                    <a:cubicBezTo>
                      <a:pt x="614970" y="38211"/>
                      <a:pt x="813100" y="9119"/>
                      <a:pt x="962713" y="0"/>
                    </a:cubicBezTo>
                    <a:cubicBezTo>
                      <a:pt x="1114953" y="-27186"/>
                      <a:pt x="1185809" y="15268"/>
                      <a:pt x="1397951" y="0"/>
                    </a:cubicBezTo>
                    <a:cubicBezTo>
                      <a:pt x="1621609" y="-7537"/>
                      <a:pt x="1682778" y="-20564"/>
                      <a:pt x="1886848" y="0"/>
                    </a:cubicBezTo>
                    <a:cubicBezTo>
                      <a:pt x="2133336" y="-26297"/>
                      <a:pt x="2391456" y="-8785"/>
                      <a:pt x="2590382" y="0"/>
                    </a:cubicBezTo>
                    <a:cubicBezTo>
                      <a:pt x="2800657" y="-28077"/>
                      <a:pt x="2919566" y="5624"/>
                      <a:pt x="3025619" y="0"/>
                    </a:cubicBezTo>
                    <a:cubicBezTo>
                      <a:pt x="3127320" y="-2330"/>
                      <a:pt x="3270726" y="-28045"/>
                      <a:pt x="3460858" y="0"/>
                    </a:cubicBezTo>
                    <a:cubicBezTo>
                      <a:pt x="3647326" y="12278"/>
                      <a:pt x="3809739" y="-38416"/>
                      <a:pt x="3896096" y="0"/>
                    </a:cubicBezTo>
                    <a:cubicBezTo>
                      <a:pt x="3928126" y="-15008"/>
                      <a:pt x="4267278" y="6055"/>
                      <a:pt x="4492311" y="0"/>
                    </a:cubicBezTo>
                    <a:cubicBezTo>
                      <a:pt x="4744672" y="-99336"/>
                      <a:pt x="4923091" y="34745"/>
                      <a:pt x="5088527" y="0"/>
                    </a:cubicBezTo>
                    <a:cubicBezTo>
                      <a:pt x="5259915" y="-1418"/>
                      <a:pt x="5650467" y="-49890"/>
                      <a:pt x="5786099" y="0"/>
                    </a:cubicBezTo>
                    <a:cubicBezTo>
                      <a:pt x="6040210" y="-65468"/>
                      <a:pt x="6223946" y="166114"/>
                      <a:pt x="6206258" y="454052"/>
                    </a:cubicBezTo>
                    <a:cubicBezTo>
                      <a:pt x="6211983" y="571462"/>
                      <a:pt x="6200081" y="707575"/>
                      <a:pt x="6206258" y="874797"/>
                    </a:cubicBezTo>
                    <a:cubicBezTo>
                      <a:pt x="6165435" y="1073434"/>
                      <a:pt x="6208339" y="1213660"/>
                      <a:pt x="6206258" y="1335825"/>
                    </a:cubicBezTo>
                    <a:cubicBezTo>
                      <a:pt x="6244186" y="1425985"/>
                      <a:pt x="6219252" y="1630189"/>
                      <a:pt x="6206258" y="1796854"/>
                    </a:cubicBezTo>
                    <a:cubicBezTo>
                      <a:pt x="6112397" y="2087106"/>
                      <a:pt x="6014288" y="2210798"/>
                      <a:pt x="5786099" y="2250908"/>
                    </a:cubicBezTo>
                    <a:cubicBezTo>
                      <a:pt x="5639144" y="2285939"/>
                      <a:pt x="5443574" y="2267924"/>
                      <a:pt x="5136224" y="2250908"/>
                    </a:cubicBezTo>
                    <a:cubicBezTo>
                      <a:pt x="4848355" y="2249818"/>
                      <a:pt x="4781490" y="2233613"/>
                      <a:pt x="4593668" y="2250908"/>
                    </a:cubicBezTo>
                    <a:cubicBezTo>
                      <a:pt x="4411768" y="2294091"/>
                      <a:pt x="4223313" y="2232774"/>
                      <a:pt x="4104770" y="2250908"/>
                    </a:cubicBezTo>
                    <a:cubicBezTo>
                      <a:pt x="3982705" y="2254710"/>
                      <a:pt x="3782733" y="2254277"/>
                      <a:pt x="3669533" y="2250908"/>
                    </a:cubicBezTo>
                    <a:cubicBezTo>
                      <a:pt x="3568083" y="2355739"/>
                      <a:pt x="3289002" y="2225696"/>
                      <a:pt x="2965998" y="2250908"/>
                    </a:cubicBezTo>
                    <a:cubicBezTo>
                      <a:pt x="2681736" y="2230839"/>
                      <a:pt x="2579645" y="2288659"/>
                      <a:pt x="2369783" y="2250908"/>
                    </a:cubicBezTo>
                    <a:cubicBezTo>
                      <a:pt x="2186640" y="2233496"/>
                      <a:pt x="1965613" y="2239013"/>
                      <a:pt x="1827226" y="2250908"/>
                    </a:cubicBezTo>
                    <a:cubicBezTo>
                      <a:pt x="1638349" y="2256099"/>
                      <a:pt x="1419058" y="2303516"/>
                      <a:pt x="1177351" y="2250908"/>
                    </a:cubicBezTo>
                    <a:cubicBezTo>
                      <a:pt x="900909" y="2266559"/>
                      <a:pt x="636550" y="2234487"/>
                      <a:pt x="420157" y="2250908"/>
                    </a:cubicBezTo>
                    <a:cubicBezTo>
                      <a:pt x="296649" y="2301655"/>
                      <a:pt x="67010" y="2087162"/>
                      <a:pt x="0" y="1796854"/>
                    </a:cubicBezTo>
                    <a:cubicBezTo>
                      <a:pt x="1331" y="1591109"/>
                      <a:pt x="27284" y="1536126"/>
                      <a:pt x="0" y="1376110"/>
                    </a:cubicBezTo>
                    <a:cubicBezTo>
                      <a:pt x="-21143" y="1204784"/>
                      <a:pt x="-2446" y="1168446"/>
                      <a:pt x="0" y="941937"/>
                    </a:cubicBezTo>
                    <a:cubicBezTo>
                      <a:pt x="17230" y="722338"/>
                      <a:pt x="-15102" y="670565"/>
                      <a:pt x="0" y="454052"/>
                    </a:cubicBezTo>
                    <a:close/>
                  </a:path>
                  <a:path w="6206258" h="2250908" fill="none" stroke="0" extrusionOk="0">
                    <a:moveTo>
                      <a:pt x="0" y="454052"/>
                    </a:moveTo>
                    <a:cubicBezTo>
                      <a:pt x="23155" y="280766"/>
                      <a:pt x="164079" y="23859"/>
                      <a:pt x="420157" y="0"/>
                    </a:cubicBezTo>
                    <a:cubicBezTo>
                      <a:pt x="631456" y="25647"/>
                      <a:pt x="806428" y="3162"/>
                      <a:pt x="962713" y="0"/>
                    </a:cubicBezTo>
                    <a:cubicBezTo>
                      <a:pt x="1112592" y="-38979"/>
                      <a:pt x="1179819" y="4464"/>
                      <a:pt x="1397951" y="0"/>
                    </a:cubicBezTo>
                    <a:cubicBezTo>
                      <a:pt x="1601782" y="-2559"/>
                      <a:pt x="1670941" y="-2668"/>
                      <a:pt x="1886848" y="0"/>
                    </a:cubicBezTo>
                    <a:cubicBezTo>
                      <a:pt x="2168581" y="35808"/>
                      <a:pt x="2372627" y="6264"/>
                      <a:pt x="2590382" y="0"/>
                    </a:cubicBezTo>
                    <a:cubicBezTo>
                      <a:pt x="2784096" y="-39845"/>
                      <a:pt x="2903139" y="-1792"/>
                      <a:pt x="3025619" y="0"/>
                    </a:cubicBezTo>
                    <a:cubicBezTo>
                      <a:pt x="3129453" y="-41847"/>
                      <a:pt x="3311154" y="742"/>
                      <a:pt x="3460858" y="0"/>
                    </a:cubicBezTo>
                    <a:cubicBezTo>
                      <a:pt x="3636479" y="21419"/>
                      <a:pt x="3813062" y="-24151"/>
                      <a:pt x="3896096" y="0"/>
                    </a:cubicBezTo>
                    <a:cubicBezTo>
                      <a:pt x="3918285" y="54120"/>
                      <a:pt x="4299702" y="-4364"/>
                      <a:pt x="4492311" y="0"/>
                    </a:cubicBezTo>
                    <a:cubicBezTo>
                      <a:pt x="4715443" y="-56301"/>
                      <a:pt x="4906230" y="13229"/>
                      <a:pt x="5088527" y="0"/>
                    </a:cubicBezTo>
                    <a:cubicBezTo>
                      <a:pt x="5239461" y="3080"/>
                      <a:pt x="5657970" y="-51158"/>
                      <a:pt x="5786099" y="0"/>
                    </a:cubicBezTo>
                    <a:cubicBezTo>
                      <a:pt x="5996171" y="5211"/>
                      <a:pt x="6194774" y="217210"/>
                      <a:pt x="6206258" y="454052"/>
                    </a:cubicBezTo>
                    <a:cubicBezTo>
                      <a:pt x="6225191" y="610340"/>
                      <a:pt x="6212179" y="693492"/>
                      <a:pt x="6206258" y="874797"/>
                    </a:cubicBezTo>
                    <a:cubicBezTo>
                      <a:pt x="6181535" y="1044502"/>
                      <a:pt x="6211796" y="1222125"/>
                      <a:pt x="6206258" y="1335825"/>
                    </a:cubicBezTo>
                    <a:cubicBezTo>
                      <a:pt x="6196109" y="1452011"/>
                      <a:pt x="6216142" y="1668227"/>
                      <a:pt x="6206258" y="1796854"/>
                    </a:cubicBezTo>
                    <a:cubicBezTo>
                      <a:pt x="6124098" y="2075296"/>
                      <a:pt x="6058860" y="2201113"/>
                      <a:pt x="5786099" y="2250908"/>
                    </a:cubicBezTo>
                    <a:cubicBezTo>
                      <a:pt x="5620489" y="2318105"/>
                      <a:pt x="5462421" y="2278956"/>
                      <a:pt x="5136224" y="2250908"/>
                    </a:cubicBezTo>
                    <a:cubicBezTo>
                      <a:pt x="4838845" y="2237501"/>
                      <a:pt x="4788301" y="2235321"/>
                      <a:pt x="4593668" y="2250908"/>
                    </a:cubicBezTo>
                    <a:cubicBezTo>
                      <a:pt x="4426391" y="2291599"/>
                      <a:pt x="4188232" y="2252717"/>
                      <a:pt x="4104770" y="2250908"/>
                    </a:cubicBezTo>
                    <a:cubicBezTo>
                      <a:pt x="4001658" y="2260572"/>
                      <a:pt x="3762170" y="2222967"/>
                      <a:pt x="3669533" y="2250908"/>
                    </a:cubicBezTo>
                    <a:cubicBezTo>
                      <a:pt x="3561466" y="2282778"/>
                      <a:pt x="3215511" y="2211609"/>
                      <a:pt x="2965998" y="2250908"/>
                    </a:cubicBezTo>
                    <a:cubicBezTo>
                      <a:pt x="2690218" y="2230846"/>
                      <a:pt x="2581207" y="2271217"/>
                      <a:pt x="2369783" y="2250908"/>
                    </a:cubicBezTo>
                    <a:cubicBezTo>
                      <a:pt x="2171141" y="2276733"/>
                      <a:pt x="2007429" y="2256373"/>
                      <a:pt x="1827226" y="2250908"/>
                    </a:cubicBezTo>
                    <a:cubicBezTo>
                      <a:pt x="1609409" y="2270881"/>
                      <a:pt x="1360696" y="2299401"/>
                      <a:pt x="1177351" y="2250908"/>
                    </a:cubicBezTo>
                    <a:cubicBezTo>
                      <a:pt x="917501" y="2268062"/>
                      <a:pt x="596584" y="2193610"/>
                      <a:pt x="420157" y="2250908"/>
                    </a:cubicBezTo>
                    <a:cubicBezTo>
                      <a:pt x="254785" y="2316315"/>
                      <a:pt x="62941" y="2117329"/>
                      <a:pt x="0" y="1796854"/>
                    </a:cubicBezTo>
                    <a:cubicBezTo>
                      <a:pt x="-1869" y="1594573"/>
                      <a:pt x="22407" y="1547001"/>
                      <a:pt x="0" y="1376110"/>
                    </a:cubicBezTo>
                    <a:cubicBezTo>
                      <a:pt x="-43791" y="1204457"/>
                      <a:pt x="223" y="1147058"/>
                      <a:pt x="0" y="941937"/>
                    </a:cubicBezTo>
                    <a:cubicBezTo>
                      <a:pt x="1324" y="723019"/>
                      <a:pt x="171" y="660963"/>
                      <a:pt x="0" y="454052"/>
                    </a:cubicBezTo>
                    <a:close/>
                  </a:path>
                </a:pathLst>
              </a:custGeom>
              <a:solidFill>
                <a:schemeClr val="bg1">
                  <a:alpha val="85000"/>
                </a:schemeClr>
              </a:solidFill>
              <a:ln w="38100">
                <a:solidFill>
                  <a:schemeClr val="accent2"/>
                </a:solidFill>
                <a:extLst>
                  <a:ext uri="{C807C97D-BFC1-408E-A445-0C87EB9F89A2}">
                    <ask:lineSketchStyleProps xmlns:ask="http://schemas.microsoft.com/office/drawing/2018/sketchyshapes" sd="2129858240">
                      <a:custGeom>
                        <a:avLst/>
                        <a:gdLst>
                          <a:gd name="connsiteX0" fmla="*/ 0 w 7586625"/>
                          <a:gd name="connsiteY0" fmla="*/ 585569 h 2902886"/>
                          <a:gd name="connsiteX1" fmla="*/ 513607 w 7586625"/>
                          <a:gd name="connsiteY1" fmla="*/ 0 h 2902886"/>
                          <a:gd name="connsiteX2" fmla="*/ 1176836 w 7586625"/>
                          <a:gd name="connsiteY2" fmla="*/ 0 h 2902886"/>
                          <a:gd name="connsiteX3" fmla="*/ 1708877 w 7586625"/>
                          <a:gd name="connsiteY3" fmla="*/ 0 h 2902886"/>
                          <a:gd name="connsiteX4" fmla="*/ 2306513 w 7586625"/>
                          <a:gd name="connsiteY4" fmla="*/ 0 h 2902886"/>
                          <a:gd name="connsiteX5" fmla="*/ 3166523 w 7586625"/>
                          <a:gd name="connsiteY5" fmla="*/ 0 h 2902886"/>
                          <a:gd name="connsiteX6" fmla="*/ 3698564 w 7586625"/>
                          <a:gd name="connsiteY6" fmla="*/ 0 h 2902886"/>
                          <a:gd name="connsiteX7" fmla="*/ 4230607 w 7586625"/>
                          <a:gd name="connsiteY7" fmla="*/ 0 h 2902886"/>
                          <a:gd name="connsiteX8" fmla="*/ 4762648 w 7586625"/>
                          <a:gd name="connsiteY8" fmla="*/ 0 h 2902886"/>
                          <a:gd name="connsiteX9" fmla="*/ 5491470 w 7586625"/>
                          <a:gd name="connsiteY9" fmla="*/ 0 h 2902886"/>
                          <a:gd name="connsiteX10" fmla="*/ 6220294 w 7586625"/>
                          <a:gd name="connsiteY10" fmla="*/ 0 h 2902886"/>
                          <a:gd name="connsiteX11" fmla="*/ 7073017 w 7586625"/>
                          <a:gd name="connsiteY11" fmla="*/ 0 h 2902886"/>
                          <a:gd name="connsiteX12" fmla="*/ 7586625 w 7586625"/>
                          <a:gd name="connsiteY12" fmla="*/ 585569 h 2902886"/>
                          <a:gd name="connsiteX13" fmla="*/ 7586625 w 7586625"/>
                          <a:gd name="connsiteY13" fmla="*/ 1128183 h 2902886"/>
                          <a:gd name="connsiteX14" fmla="*/ 7586625 w 7586625"/>
                          <a:gd name="connsiteY14" fmla="*/ 1722749 h 2902886"/>
                          <a:gd name="connsiteX15" fmla="*/ 7586625 w 7586625"/>
                          <a:gd name="connsiteY15" fmla="*/ 2317316 h 2902886"/>
                          <a:gd name="connsiteX16" fmla="*/ 7073017 w 7586625"/>
                          <a:gd name="connsiteY16" fmla="*/ 2902886 h 2902886"/>
                          <a:gd name="connsiteX17" fmla="*/ 6278600 w 7586625"/>
                          <a:gd name="connsiteY17" fmla="*/ 2902886 h 2902886"/>
                          <a:gd name="connsiteX18" fmla="*/ 5615371 w 7586625"/>
                          <a:gd name="connsiteY18" fmla="*/ 2902886 h 2902886"/>
                          <a:gd name="connsiteX19" fmla="*/ 5017735 w 7586625"/>
                          <a:gd name="connsiteY19" fmla="*/ 2902886 h 2902886"/>
                          <a:gd name="connsiteX20" fmla="*/ 4485694 w 7586625"/>
                          <a:gd name="connsiteY20" fmla="*/ 2902886 h 2902886"/>
                          <a:gd name="connsiteX21" fmla="*/ 3625682 w 7586625"/>
                          <a:gd name="connsiteY21" fmla="*/ 2902886 h 2902886"/>
                          <a:gd name="connsiteX22" fmla="*/ 2896860 w 7586625"/>
                          <a:gd name="connsiteY22" fmla="*/ 2902886 h 2902886"/>
                          <a:gd name="connsiteX23" fmla="*/ 2233630 w 7586625"/>
                          <a:gd name="connsiteY23" fmla="*/ 2902886 h 2902886"/>
                          <a:gd name="connsiteX24" fmla="*/ 1439212 w 7586625"/>
                          <a:gd name="connsiteY24" fmla="*/ 2902886 h 2902886"/>
                          <a:gd name="connsiteX25" fmla="*/ 513607 w 7586625"/>
                          <a:gd name="connsiteY25" fmla="*/ 2902886 h 2902886"/>
                          <a:gd name="connsiteX26" fmla="*/ 0 w 7586625"/>
                          <a:gd name="connsiteY26" fmla="*/ 2317316 h 2902886"/>
                          <a:gd name="connsiteX27" fmla="*/ 0 w 7586625"/>
                          <a:gd name="connsiteY27" fmla="*/ 1774702 h 2902886"/>
                          <a:gd name="connsiteX28" fmla="*/ 0 w 7586625"/>
                          <a:gd name="connsiteY28" fmla="*/ 1214771 h 2902886"/>
                          <a:gd name="connsiteX29" fmla="*/ 0 w 7586625"/>
                          <a:gd name="connsiteY29" fmla="*/ 585569 h 2902886"/>
                          <a:gd name="connsiteX0" fmla="*/ 0 w 7586625"/>
                          <a:gd name="connsiteY0" fmla="*/ 585569 h 2902886"/>
                          <a:gd name="connsiteX1" fmla="*/ 513607 w 7586625"/>
                          <a:gd name="connsiteY1" fmla="*/ 0 h 2902886"/>
                          <a:gd name="connsiteX2" fmla="*/ 1308024 w 7586625"/>
                          <a:gd name="connsiteY2" fmla="*/ 0 h 2902886"/>
                          <a:gd name="connsiteX3" fmla="*/ 1905660 w 7586625"/>
                          <a:gd name="connsiteY3" fmla="*/ 0 h 2902886"/>
                          <a:gd name="connsiteX4" fmla="*/ 2503294 w 7586625"/>
                          <a:gd name="connsiteY4" fmla="*/ 0 h 2902886"/>
                          <a:gd name="connsiteX5" fmla="*/ 3297713 w 7586625"/>
                          <a:gd name="connsiteY5" fmla="*/ 0 h 2902886"/>
                          <a:gd name="connsiteX6" fmla="*/ 3960942 w 7586625"/>
                          <a:gd name="connsiteY6" fmla="*/ 0 h 2902886"/>
                          <a:gd name="connsiteX7" fmla="*/ 4820953 w 7586625"/>
                          <a:gd name="connsiteY7" fmla="*/ 0 h 2902886"/>
                          <a:gd name="connsiteX8" fmla="*/ 5680964 w 7586625"/>
                          <a:gd name="connsiteY8" fmla="*/ 0 h 2902886"/>
                          <a:gd name="connsiteX9" fmla="*/ 7073017 w 7586625"/>
                          <a:gd name="connsiteY9" fmla="*/ 0 h 2902886"/>
                          <a:gd name="connsiteX10" fmla="*/ 7586625 w 7586625"/>
                          <a:gd name="connsiteY10" fmla="*/ 585569 h 2902886"/>
                          <a:gd name="connsiteX11" fmla="*/ 7586625 w 7586625"/>
                          <a:gd name="connsiteY11" fmla="*/ 1162818 h 2902886"/>
                          <a:gd name="connsiteX12" fmla="*/ 7586625 w 7586625"/>
                          <a:gd name="connsiteY12" fmla="*/ 1740067 h 2902886"/>
                          <a:gd name="connsiteX13" fmla="*/ 7586625 w 7586625"/>
                          <a:gd name="connsiteY13" fmla="*/ 2317316 h 2902886"/>
                          <a:gd name="connsiteX14" fmla="*/ 7073017 w 7586625"/>
                          <a:gd name="connsiteY14" fmla="*/ 2902886 h 2902886"/>
                          <a:gd name="connsiteX15" fmla="*/ 6278600 w 7586625"/>
                          <a:gd name="connsiteY15" fmla="*/ 2902886 h 2902886"/>
                          <a:gd name="connsiteX16" fmla="*/ 5615371 w 7586625"/>
                          <a:gd name="connsiteY16" fmla="*/ 2902886 h 2902886"/>
                          <a:gd name="connsiteX17" fmla="*/ 4952142 w 7586625"/>
                          <a:gd name="connsiteY17" fmla="*/ 2902886 h 2902886"/>
                          <a:gd name="connsiteX18" fmla="*/ 4092130 w 7586625"/>
                          <a:gd name="connsiteY18" fmla="*/ 2902886 h 2902886"/>
                          <a:gd name="connsiteX19" fmla="*/ 3297713 w 7586625"/>
                          <a:gd name="connsiteY19" fmla="*/ 2902886 h 2902886"/>
                          <a:gd name="connsiteX20" fmla="*/ 2634482 w 7586625"/>
                          <a:gd name="connsiteY20" fmla="*/ 2902886 h 2902886"/>
                          <a:gd name="connsiteX21" fmla="*/ 2036848 w 7586625"/>
                          <a:gd name="connsiteY21" fmla="*/ 2902886 h 2902886"/>
                          <a:gd name="connsiteX22" fmla="*/ 1439212 w 7586625"/>
                          <a:gd name="connsiteY22" fmla="*/ 2902886 h 2902886"/>
                          <a:gd name="connsiteX23" fmla="*/ 513607 w 7586625"/>
                          <a:gd name="connsiteY23" fmla="*/ 2902886 h 2902886"/>
                          <a:gd name="connsiteX24" fmla="*/ 0 w 7586625"/>
                          <a:gd name="connsiteY24" fmla="*/ 2317316 h 2902886"/>
                          <a:gd name="connsiteX25" fmla="*/ 0 w 7586625"/>
                          <a:gd name="connsiteY25" fmla="*/ 1757385 h 2902886"/>
                          <a:gd name="connsiteX26" fmla="*/ 0 w 7586625"/>
                          <a:gd name="connsiteY26" fmla="*/ 1197453 h 2902886"/>
                          <a:gd name="connsiteX27" fmla="*/ 0 w 7586625"/>
                          <a:gd name="connsiteY27" fmla="*/ 585569 h 2902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586625" h="2902886" fill="none" extrusionOk="0">
                            <a:moveTo>
                              <a:pt x="0" y="585569"/>
                            </a:moveTo>
                            <a:cubicBezTo>
                              <a:pt x="26020" y="288355"/>
                              <a:pt x="188059" y="7180"/>
                              <a:pt x="513607" y="0"/>
                            </a:cubicBezTo>
                            <a:cubicBezTo>
                              <a:pt x="788216" y="32721"/>
                              <a:pt x="1008174" y="-11865"/>
                              <a:pt x="1176836" y="0"/>
                            </a:cubicBezTo>
                            <a:cubicBezTo>
                              <a:pt x="1334141" y="-34218"/>
                              <a:pt x="1471720" y="-6567"/>
                              <a:pt x="1708877" y="0"/>
                            </a:cubicBezTo>
                            <a:cubicBezTo>
                              <a:pt x="1964166" y="-3788"/>
                              <a:pt x="2038741" y="273"/>
                              <a:pt x="2306513" y="0"/>
                            </a:cubicBezTo>
                            <a:cubicBezTo>
                              <a:pt x="2609607" y="57481"/>
                              <a:pt x="2855318" y="47972"/>
                              <a:pt x="3166523" y="0"/>
                            </a:cubicBezTo>
                            <a:cubicBezTo>
                              <a:pt x="3414803" y="-28332"/>
                              <a:pt x="3553689" y="-8419"/>
                              <a:pt x="3698564" y="0"/>
                            </a:cubicBezTo>
                            <a:cubicBezTo>
                              <a:pt x="3810704" y="-6622"/>
                              <a:pt x="4012999" y="-35070"/>
                              <a:pt x="4230607" y="0"/>
                            </a:cubicBezTo>
                            <a:cubicBezTo>
                              <a:pt x="4456343" y="27342"/>
                              <a:pt x="4673780" y="-25158"/>
                              <a:pt x="4762648" y="0"/>
                            </a:cubicBezTo>
                            <a:cubicBezTo>
                              <a:pt x="4853963" y="70391"/>
                              <a:pt x="5205608" y="33696"/>
                              <a:pt x="5491470" y="0"/>
                            </a:cubicBezTo>
                            <a:cubicBezTo>
                              <a:pt x="5763172" y="-65304"/>
                              <a:pt x="5960662" y="8947"/>
                              <a:pt x="6220294" y="0"/>
                            </a:cubicBezTo>
                            <a:cubicBezTo>
                              <a:pt x="6430140" y="-6874"/>
                              <a:pt x="6915119" y="-48590"/>
                              <a:pt x="7073017" y="0"/>
                            </a:cubicBezTo>
                            <a:cubicBezTo>
                              <a:pt x="7340056" y="27234"/>
                              <a:pt x="7585811" y="216058"/>
                              <a:pt x="7586625" y="585569"/>
                            </a:cubicBezTo>
                            <a:cubicBezTo>
                              <a:pt x="7588964" y="793540"/>
                              <a:pt x="7593734" y="892053"/>
                              <a:pt x="7586625" y="1128183"/>
                            </a:cubicBezTo>
                            <a:cubicBezTo>
                              <a:pt x="7572718" y="1336604"/>
                              <a:pt x="7585362" y="1593694"/>
                              <a:pt x="7586625" y="1722749"/>
                            </a:cubicBezTo>
                            <a:cubicBezTo>
                              <a:pt x="7557408" y="1849340"/>
                              <a:pt x="7601916" y="2157844"/>
                              <a:pt x="7586625" y="2317316"/>
                            </a:cubicBezTo>
                            <a:cubicBezTo>
                              <a:pt x="7543253" y="2638646"/>
                              <a:pt x="7402372" y="2894314"/>
                              <a:pt x="7073017" y="2902886"/>
                            </a:cubicBezTo>
                            <a:cubicBezTo>
                              <a:pt x="6908065" y="2921394"/>
                              <a:pt x="6603606" y="2960215"/>
                              <a:pt x="6278600" y="2902886"/>
                            </a:cubicBezTo>
                            <a:cubicBezTo>
                              <a:pt x="5910174" y="2882961"/>
                              <a:pt x="5844441" y="2881086"/>
                              <a:pt x="5615371" y="2902886"/>
                            </a:cubicBezTo>
                            <a:cubicBezTo>
                              <a:pt x="5401826" y="2934604"/>
                              <a:pt x="5144121" y="2914882"/>
                              <a:pt x="5017735" y="2902886"/>
                            </a:cubicBezTo>
                            <a:cubicBezTo>
                              <a:pt x="4892981" y="2912579"/>
                              <a:pt x="4592711" y="2857552"/>
                              <a:pt x="4485694" y="2902886"/>
                            </a:cubicBezTo>
                            <a:cubicBezTo>
                              <a:pt x="4386186" y="2912514"/>
                              <a:pt x="3904506" y="2874081"/>
                              <a:pt x="3625682" y="2902886"/>
                            </a:cubicBezTo>
                            <a:cubicBezTo>
                              <a:pt x="3292163" y="2888335"/>
                              <a:pt x="3138614" y="2903295"/>
                              <a:pt x="2896860" y="2902886"/>
                            </a:cubicBezTo>
                            <a:cubicBezTo>
                              <a:pt x="2662427" y="2931173"/>
                              <a:pt x="2494091" y="2913457"/>
                              <a:pt x="2233630" y="2902886"/>
                            </a:cubicBezTo>
                            <a:cubicBezTo>
                              <a:pt x="1954812" y="2891584"/>
                              <a:pt x="1690478" y="2942739"/>
                              <a:pt x="1439212" y="2902886"/>
                            </a:cubicBezTo>
                            <a:cubicBezTo>
                              <a:pt x="1126621" y="2881577"/>
                              <a:pt x="771599" y="2878423"/>
                              <a:pt x="513607" y="2902886"/>
                            </a:cubicBezTo>
                            <a:cubicBezTo>
                              <a:pt x="260903" y="2999639"/>
                              <a:pt x="71587" y="2724105"/>
                              <a:pt x="0" y="2317316"/>
                            </a:cubicBezTo>
                            <a:cubicBezTo>
                              <a:pt x="-10516" y="2066683"/>
                              <a:pt x="20181" y="1998116"/>
                              <a:pt x="0" y="1774702"/>
                            </a:cubicBezTo>
                            <a:cubicBezTo>
                              <a:pt x="-33581" y="1564322"/>
                              <a:pt x="-138" y="1475978"/>
                              <a:pt x="0" y="1214771"/>
                            </a:cubicBezTo>
                            <a:cubicBezTo>
                              <a:pt x="-11033" y="942452"/>
                              <a:pt x="8356" y="841725"/>
                              <a:pt x="0" y="585569"/>
                            </a:cubicBezTo>
                            <a:close/>
                          </a:path>
                          <a:path w="7586625" h="2902886" stroke="0" extrusionOk="0">
                            <a:moveTo>
                              <a:pt x="0" y="585569"/>
                            </a:moveTo>
                            <a:cubicBezTo>
                              <a:pt x="8388" y="296159"/>
                              <a:pt x="261896" y="123074"/>
                              <a:pt x="513607" y="0"/>
                            </a:cubicBezTo>
                            <a:cubicBezTo>
                              <a:pt x="909834" y="-22557"/>
                              <a:pt x="960484" y="27962"/>
                              <a:pt x="1308024" y="0"/>
                            </a:cubicBezTo>
                            <a:cubicBezTo>
                              <a:pt x="1654566" y="-34118"/>
                              <a:pt x="1667305" y="-33614"/>
                              <a:pt x="1905660" y="0"/>
                            </a:cubicBezTo>
                            <a:cubicBezTo>
                              <a:pt x="2177686" y="30097"/>
                              <a:pt x="2319608" y="24099"/>
                              <a:pt x="2503294" y="0"/>
                            </a:cubicBezTo>
                            <a:cubicBezTo>
                              <a:pt x="2630929" y="-1017"/>
                              <a:pt x="3044503" y="61641"/>
                              <a:pt x="3297713" y="0"/>
                            </a:cubicBezTo>
                            <a:cubicBezTo>
                              <a:pt x="3545739" y="-48615"/>
                              <a:pt x="3790861" y="-43459"/>
                              <a:pt x="3960942" y="0"/>
                            </a:cubicBezTo>
                            <a:cubicBezTo>
                              <a:pt x="4135096" y="-2075"/>
                              <a:pt x="4665541" y="64714"/>
                              <a:pt x="4820953" y="0"/>
                            </a:cubicBezTo>
                            <a:cubicBezTo>
                              <a:pt x="5027164" y="-105964"/>
                              <a:pt x="5337580" y="-55772"/>
                              <a:pt x="5680964" y="0"/>
                            </a:cubicBezTo>
                            <a:cubicBezTo>
                              <a:pt x="6079553" y="29952"/>
                              <a:pt x="6664030" y="42513"/>
                              <a:pt x="7073017" y="0"/>
                            </a:cubicBezTo>
                            <a:cubicBezTo>
                              <a:pt x="7372163" y="17383"/>
                              <a:pt x="7540680" y="278351"/>
                              <a:pt x="7586625" y="585569"/>
                            </a:cubicBezTo>
                            <a:cubicBezTo>
                              <a:pt x="7581774" y="832469"/>
                              <a:pt x="7574130" y="938953"/>
                              <a:pt x="7586625" y="1162818"/>
                            </a:cubicBezTo>
                            <a:cubicBezTo>
                              <a:pt x="7582968" y="1364941"/>
                              <a:pt x="7577950" y="1597152"/>
                              <a:pt x="7586625" y="1740067"/>
                            </a:cubicBezTo>
                            <a:cubicBezTo>
                              <a:pt x="7577079" y="1904500"/>
                              <a:pt x="7600979" y="2049508"/>
                              <a:pt x="7586625" y="2317316"/>
                            </a:cubicBezTo>
                            <a:cubicBezTo>
                              <a:pt x="7648023" y="2640244"/>
                              <a:pt x="7364833" y="2946718"/>
                              <a:pt x="7073017" y="2902886"/>
                            </a:cubicBezTo>
                            <a:cubicBezTo>
                              <a:pt x="6875031" y="2866518"/>
                              <a:pt x="6534663" y="2868989"/>
                              <a:pt x="6278600" y="2902886"/>
                            </a:cubicBezTo>
                            <a:cubicBezTo>
                              <a:pt x="6070617" y="2935306"/>
                              <a:pt x="5848584" y="2882861"/>
                              <a:pt x="5615371" y="2902886"/>
                            </a:cubicBezTo>
                            <a:cubicBezTo>
                              <a:pt x="5356812" y="2881144"/>
                              <a:pt x="5248241" y="2884593"/>
                              <a:pt x="4952142" y="2902886"/>
                            </a:cubicBezTo>
                            <a:cubicBezTo>
                              <a:pt x="4659247" y="2963289"/>
                              <a:pt x="4334585" y="2933633"/>
                              <a:pt x="4092130" y="2902886"/>
                            </a:cubicBezTo>
                            <a:cubicBezTo>
                              <a:pt x="3857033" y="2904583"/>
                              <a:pt x="3549628" y="2820590"/>
                              <a:pt x="3297713" y="2902886"/>
                            </a:cubicBezTo>
                            <a:cubicBezTo>
                              <a:pt x="3072359" y="2907718"/>
                              <a:pt x="2931793" y="2865860"/>
                              <a:pt x="2634482" y="2902886"/>
                            </a:cubicBezTo>
                            <a:cubicBezTo>
                              <a:pt x="2340314" y="2886284"/>
                              <a:pt x="2142083" y="2882111"/>
                              <a:pt x="2036848" y="2902886"/>
                            </a:cubicBezTo>
                            <a:cubicBezTo>
                              <a:pt x="1905628" y="2935263"/>
                              <a:pt x="1551854" y="2851232"/>
                              <a:pt x="1439212" y="2902886"/>
                            </a:cubicBezTo>
                            <a:cubicBezTo>
                              <a:pt x="1240408" y="2939385"/>
                              <a:pt x="927864" y="2881063"/>
                              <a:pt x="513607" y="2902886"/>
                            </a:cubicBezTo>
                            <a:cubicBezTo>
                              <a:pt x="269167" y="2930168"/>
                              <a:pt x="-5814" y="2689025"/>
                              <a:pt x="0" y="2317316"/>
                            </a:cubicBezTo>
                            <a:cubicBezTo>
                              <a:pt x="-26859" y="2073466"/>
                              <a:pt x="21954" y="1898753"/>
                              <a:pt x="0" y="1757385"/>
                            </a:cubicBezTo>
                            <a:cubicBezTo>
                              <a:pt x="16920" y="1594005"/>
                              <a:pt x="20206" y="1396233"/>
                              <a:pt x="0" y="1197453"/>
                            </a:cubicBezTo>
                            <a:cubicBezTo>
                              <a:pt x="-9945" y="1028277"/>
                              <a:pt x="6175" y="739083"/>
                              <a:pt x="0" y="585569"/>
                            </a:cubicBezTo>
                            <a:close/>
                          </a:path>
                          <a:path w="7586625" h="2902886" fill="none" stroke="0" extrusionOk="0">
                            <a:moveTo>
                              <a:pt x="0" y="585569"/>
                            </a:moveTo>
                            <a:cubicBezTo>
                              <a:pt x="-33701" y="332950"/>
                              <a:pt x="216078" y="67632"/>
                              <a:pt x="513607" y="0"/>
                            </a:cubicBezTo>
                            <a:cubicBezTo>
                              <a:pt x="751116" y="31651"/>
                              <a:pt x="985745" y="34632"/>
                              <a:pt x="1176836" y="0"/>
                            </a:cubicBezTo>
                            <a:cubicBezTo>
                              <a:pt x="1355551" y="-26056"/>
                              <a:pt x="1442727" y="-323"/>
                              <a:pt x="1708877" y="0"/>
                            </a:cubicBezTo>
                            <a:cubicBezTo>
                              <a:pt x="1965720" y="2642"/>
                              <a:pt x="2049628" y="-15966"/>
                              <a:pt x="2306513" y="0"/>
                            </a:cubicBezTo>
                            <a:cubicBezTo>
                              <a:pt x="2609287" y="-88"/>
                              <a:pt x="2919156" y="14959"/>
                              <a:pt x="3166523" y="0"/>
                            </a:cubicBezTo>
                            <a:cubicBezTo>
                              <a:pt x="3419840" y="-24360"/>
                              <a:pt x="3561869" y="28346"/>
                              <a:pt x="3698564" y="0"/>
                            </a:cubicBezTo>
                            <a:cubicBezTo>
                              <a:pt x="3830737" y="-25468"/>
                              <a:pt x="4011991" y="-9718"/>
                              <a:pt x="4230607" y="0"/>
                            </a:cubicBezTo>
                            <a:cubicBezTo>
                              <a:pt x="4456486" y="26077"/>
                              <a:pt x="4632649" y="-34607"/>
                              <a:pt x="4762648" y="0"/>
                            </a:cubicBezTo>
                            <a:cubicBezTo>
                              <a:pt x="4812912" y="23536"/>
                              <a:pt x="5234500" y="12478"/>
                              <a:pt x="5491470" y="0"/>
                            </a:cubicBezTo>
                            <a:cubicBezTo>
                              <a:pt x="5790023" y="-85628"/>
                              <a:pt x="6006900" y="18745"/>
                              <a:pt x="6220294" y="0"/>
                            </a:cubicBezTo>
                            <a:cubicBezTo>
                              <a:pt x="6425691" y="-5968"/>
                              <a:pt x="6893275" y="-60934"/>
                              <a:pt x="7073017" y="0"/>
                            </a:cubicBezTo>
                            <a:cubicBezTo>
                              <a:pt x="7343824" y="-57187"/>
                              <a:pt x="7583195" y="243952"/>
                              <a:pt x="7586625" y="585569"/>
                            </a:cubicBezTo>
                            <a:cubicBezTo>
                              <a:pt x="7580384" y="771142"/>
                              <a:pt x="7597142" y="924539"/>
                              <a:pt x="7586625" y="1128183"/>
                            </a:cubicBezTo>
                            <a:cubicBezTo>
                              <a:pt x="7551111" y="1360139"/>
                              <a:pt x="7590771" y="1573225"/>
                              <a:pt x="7586625" y="1722749"/>
                            </a:cubicBezTo>
                            <a:cubicBezTo>
                              <a:pt x="7599294" y="1858357"/>
                              <a:pt x="7581915" y="2108179"/>
                              <a:pt x="7586625" y="2317316"/>
                            </a:cubicBezTo>
                            <a:cubicBezTo>
                              <a:pt x="7485130" y="2682479"/>
                              <a:pt x="7391472" y="2857247"/>
                              <a:pt x="7073017" y="2902886"/>
                            </a:cubicBezTo>
                            <a:cubicBezTo>
                              <a:pt x="6889517" y="2918485"/>
                              <a:pt x="6668582" y="2912920"/>
                              <a:pt x="6278600" y="2902886"/>
                            </a:cubicBezTo>
                            <a:cubicBezTo>
                              <a:pt x="5918391" y="2892093"/>
                              <a:pt x="5851411" y="2875955"/>
                              <a:pt x="5615371" y="2902886"/>
                            </a:cubicBezTo>
                            <a:cubicBezTo>
                              <a:pt x="5395410" y="2952588"/>
                              <a:pt x="5145427" y="2885164"/>
                              <a:pt x="5017735" y="2902886"/>
                            </a:cubicBezTo>
                            <a:cubicBezTo>
                              <a:pt x="4883689" y="2921423"/>
                              <a:pt x="4605957" y="2884426"/>
                              <a:pt x="4485694" y="2902886"/>
                            </a:cubicBezTo>
                            <a:cubicBezTo>
                              <a:pt x="4354174" y="2949287"/>
                              <a:pt x="4002493" y="2856844"/>
                              <a:pt x="3625682" y="2902886"/>
                            </a:cubicBezTo>
                            <a:cubicBezTo>
                              <a:pt x="3290979" y="2908479"/>
                              <a:pt x="3140302" y="2939757"/>
                              <a:pt x="2896860" y="2902886"/>
                            </a:cubicBezTo>
                            <a:cubicBezTo>
                              <a:pt x="2660281" y="2895323"/>
                              <a:pt x="2411014" y="2893987"/>
                              <a:pt x="2233630" y="2902886"/>
                            </a:cubicBezTo>
                            <a:cubicBezTo>
                              <a:pt x="2014211" y="2926881"/>
                              <a:pt x="1728374" y="2957321"/>
                              <a:pt x="1439212" y="2902886"/>
                            </a:cubicBezTo>
                            <a:cubicBezTo>
                              <a:pt x="1128284" y="2912276"/>
                              <a:pt x="754756" y="2846173"/>
                              <a:pt x="513607" y="2902886"/>
                            </a:cubicBezTo>
                            <a:cubicBezTo>
                              <a:pt x="299592" y="2963099"/>
                              <a:pt x="83312" y="2701747"/>
                              <a:pt x="0" y="2317316"/>
                            </a:cubicBezTo>
                            <a:cubicBezTo>
                              <a:pt x="-1121" y="2049294"/>
                              <a:pt x="35874" y="1982137"/>
                              <a:pt x="0" y="1774702"/>
                            </a:cubicBezTo>
                            <a:cubicBezTo>
                              <a:pt x="-28116" y="1557166"/>
                              <a:pt x="-224" y="1504916"/>
                              <a:pt x="0" y="1214771"/>
                            </a:cubicBezTo>
                            <a:cubicBezTo>
                              <a:pt x="16942" y="927994"/>
                              <a:pt x="-4872" y="854555"/>
                              <a:pt x="0" y="585569"/>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lang="en-US" sz="3600" dirty="0">
                    <a:solidFill>
                      <a:srgbClr val="000000"/>
                    </a:solidFill>
                    <a:latin typeface="Cambria" panose="02040503050406030204" pitchFamily="18" charset="0"/>
                    <a:ea typeface="Cambria" panose="02040503050406030204" pitchFamily="18" charset="0"/>
                  </a:rPr>
                  <a:t>  </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1.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Đọc</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đúng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2.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Đọc</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to,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rõ</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3.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Ngắt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nghỉ</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đúng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chỗ</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p>
            </p:txBody>
          </p:sp>
          <p:sp>
            <p:nvSpPr>
              <p:cNvPr id="49" name="Rectangle: Rounded Corners 48">
                <a:extLst>
                  <a:ext uri="{FF2B5EF4-FFF2-40B4-BE49-F238E27FC236}">
                    <a16:creationId xmlns:a16="http://schemas.microsoft.com/office/drawing/2014/main" id="{077191C6-90E6-5ABF-DF55-4DF2BF60531E}"/>
                  </a:ext>
                </a:extLst>
              </p:cNvPr>
              <p:cNvSpPr/>
              <p:nvPr/>
            </p:nvSpPr>
            <p:spPr>
              <a:xfrm>
                <a:off x="3605838" y="1242806"/>
                <a:ext cx="5028659" cy="796835"/>
              </a:xfrm>
              <a:prstGeom prst="roundRect">
                <a:avLst>
                  <a:gd name="adj" fmla="val 50000"/>
                </a:avLst>
              </a:prstGeom>
              <a:solidFill>
                <a:srgbClr val="FFFFCC"/>
              </a:solidFill>
              <a:ln w="3810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9525">
                      <a:solidFill>
                        <a:prstClr val="white"/>
                      </a:solidFill>
                      <a:prstDash val="solid"/>
                    </a:ln>
                    <a:solidFill>
                      <a:schemeClr val="accent2"/>
                    </a:solidFill>
                    <a:effectLst>
                      <a:outerShdw blurRad="12700" dist="38100" dir="2700000" algn="tl" rotWithShape="0">
                        <a:schemeClr val="accent2">
                          <a:lumMod val="60000"/>
                          <a:lumOff val="40000"/>
                        </a:schemeClr>
                      </a:outerShdw>
                    </a:effectLst>
                    <a:uLnTx/>
                    <a:uFillTx/>
                    <a:latin typeface="Cambria" panose="02040503050406030204" pitchFamily="18" charset="0"/>
                    <a:ea typeface="Cambria" panose="02040503050406030204" pitchFamily="18" charset="0"/>
                  </a:rPr>
                  <a:t>Tiêu</a:t>
                </a:r>
                <a:r>
                  <a:rPr kumimoji="0" lang="en-US" sz="5400" b="1" i="0" u="none" strike="noStrike" kern="1200" cap="none" spc="0" normalizeH="0" baseline="0" noProof="0" dirty="0">
                    <a:ln w="9525">
                      <a:solidFill>
                        <a:prstClr val="white"/>
                      </a:solidFill>
                      <a:prstDash val="solid"/>
                    </a:ln>
                    <a:solidFill>
                      <a:schemeClr val="accent2"/>
                    </a:solidFill>
                    <a:effectLst>
                      <a:outerShdw blurRad="12700" dist="38100" dir="2700000" algn="tl" rotWithShape="0">
                        <a:schemeClr val="accent2">
                          <a:lumMod val="60000"/>
                          <a:lumOff val="40000"/>
                        </a:schemeClr>
                      </a:outerShdw>
                    </a:effectLst>
                    <a:uLnTx/>
                    <a:uFillTx/>
                    <a:latin typeface="Cambria" panose="02040503050406030204" pitchFamily="18" charset="0"/>
                    <a:ea typeface="Cambria" panose="02040503050406030204" pitchFamily="18" charset="0"/>
                  </a:rPr>
                  <a:t> </a:t>
                </a:r>
                <a:r>
                  <a:rPr kumimoji="0" lang="en-US" sz="5400" b="1" i="0" u="none" strike="noStrike" kern="1200" cap="none" spc="0" normalizeH="0" baseline="0" noProof="0" dirty="0" err="1">
                    <a:ln w="9525">
                      <a:solidFill>
                        <a:prstClr val="white"/>
                      </a:solidFill>
                      <a:prstDash val="solid"/>
                    </a:ln>
                    <a:solidFill>
                      <a:schemeClr val="accent2"/>
                    </a:solidFill>
                    <a:effectLst>
                      <a:outerShdw blurRad="12700" dist="38100" dir="2700000" algn="tl" rotWithShape="0">
                        <a:schemeClr val="accent2">
                          <a:lumMod val="60000"/>
                          <a:lumOff val="40000"/>
                        </a:schemeClr>
                      </a:outerShdw>
                    </a:effectLst>
                    <a:uLnTx/>
                    <a:uFillTx/>
                    <a:latin typeface="Cambria" panose="02040503050406030204" pitchFamily="18" charset="0"/>
                    <a:ea typeface="Cambria" panose="02040503050406030204" pitchFamily="18" charset="0"/>
                  </a:rPr>
                  <a:t>chí</a:t>
                </a:r>
                <a:r>
                  <a:rPr kumimoji="0" lang="en-US" sz="5400" b="1" i="0" u="none" strike="noStrike" kern="1200" cap="none" spc="0" normalizeH="0" baseline="0" noProof="0" dirty="0">
                    <a:ln w="9525">
                      <a:solidFill>
                        <a:prstClr val="white"/>
                      </a:solidFill>
                      <a:prstDash val="solid"/>
                    </a:ln>
                    <a:solidFill>
                      <a:schemeClr val="accent2"/>
                    </a:solidFill>
                    <a:effectLst>
                      <a:outerShdw blurRad="12700" dist="38100" dir="2700000" algn="tl" rotWithShape="0">
                        <a:schemeClr val="accent2">
                          <a:lumMod val="60000"/>
                          <a:lumOff val="40000"/>
                        </a:schemeClr>
                      </a:outerShdw>
                    </a:effectLst>
                    <a:uLnTx/>
                    <a:uFillTx/>
                    <a:latin typeface="Cambria" panose="02040503050406030204" pitchFamily="18" charset="0"/>
                    <a:ea typeface="Cambria" panose="02040503050406030204" pitchFamily="18" charset="0"/>
                  </a:rPr>
                  <a:t> </a:t>
                </a:r>
                <a:r>
                  <a:rPr kumimoji="0" lang="en-US" sz="5400" b="1" i="0" u="none" strike="noStrike" kern="1200" cap="none" spc="0" normalizeH="0" baseline="0" noProof="0" dirty="0" err="1">
                    <a:ln w="9525">
                      <a:solidFill>
                        <a:prstClr val="white"/>
                      </a:solidFill>
                      <a:prstDash val="solid"/>
                    </a:ln>
                    <a:solidFill>
                      <a:schemeClr val="accent2"/>
                    </a:solidFill>
                    <a:effectLst>
                      <a:outerShdw blurRad="12700" dist="38100" dir="2700000" algn="tl" rotWithShape="0">
                        <a:schemeClr val="accent2">
                          <a:lumMod val="60000"/>
                          <a:lumOff val="40000"/>
                        </a:schemeClr>
                      </a:outerShdw>
                    </a:effectLst>
                    <a:uLnTx/>
                    <a:uFillTx/>
                    <a:latin typeface="Cambria" panose="02040503050406030204" pitchFamily="18" charset="0"/>
                    <a:ea typeface="Cambria" panose="02040503050406030204" pitchFamily="18" charset="0"/>
                  </a:rPr>
                  <a:t>đánh</a:t>
                </a:r>
                <a:r>
                  <a:rPr kumimoji="0" lang="en-US" sz="5400" b="1" i="0" u="none" strike="noStrike" kern="1200" cap="none" spc="0" normalizeH="0" baseline="0" noProof="0" dirty="0">
                    <a:ln w="9525">
                      <a:solidFill>
                        <a:prstClr val="white"/>
                      </a:solidFill>
                      <a:prstDash val="solid"/>
                    </a:ln>
                    <a:solidFill>
                      <a:schemeClr val="accent2"/>
                    </a:solidFill>
                    <a:effectLst>
                      <a:outerShdw blurRad="12700" dist="38100" dir="2700000" algn="tl" rotWithShape="0">
                        <a:schemeClr val="accent2">
                          <a:lumMod val="60000"/>
                          <a:lumOff val="40000"/>
                        </a:schemeClr>
                      </a:outerShdw>
                    </a:effectLst>
                    <a:uLnTx/>
                    <a:uFillTx/>
                    <a:latin typeface="Cambria" panose="02040503050406030204" pitchFamily="18" charset="0"/>
                    <a:ea typeface="Cambria" panose="02040503050406030204" pitchFamily="18" charset="0"/>
                  </a:rPr>
                  <a:t> </a:t>
                </a:r>
                <a:r>
                  <a:rPr kumimoji="0" lang="en-US" sz="5400" b="1" i="0" u="none" strike="noStrike" kern="1200" cap="none" spc="0" normalizeH="0" baseline="0" noProof="0" dirty="0" err="1">
                    <a:ln w="9525">
                      <a:solidFill>
                        <a:prstClr val="white"/>
                      </a:solidFill>
                      <a:prstDash val="solid"/>
                    </a:ln>
                    <a:solidFill>
                      <a:schemeClr val="accent2"/>
                    </a:solidFill>
                    <a:effectLst>
                      <a:outerShdw blurRad="12700" dist="38100" dir="2700000" algn="tl" rotWithShape="0">
                        <a:schemeClr val="accent2">
                          <a:lumMod val="60000"/>
                          <a:lumOff val="40000"/>
                        </a:schemeClr>
                      </a:outerShdw>
                    </a:effectLst>
                    <a:uLnTx/>
                    <a:uFillTx/>
                    <a:latin typeface="Cambria" panose="02040503050406030204" pitchFamily="18" charset="0"/>
                    <a:ea typeface="Cambria" panose="02040503050406030204" pitchFamily="18" charset="0"/>
                  </a:rPr>
                  <a:t>giá</a:t>
                </a:r>
                <a:endParaRPr kumimoji="0" lang="en-US" sz="5400" b="1" i="0" u="none" strike="noStrike" kern="1200" cap="none" spc="0" normalizeH="0" baseline="0" noProof="0" dirty="0">
                  <a:ln w="9525">
                    <a:solidFill>
                      <a:prstClr val="white"/>
                    </a:solidFill>
                    <a:prstDash val="solid"/>
                  </a:ln>
                  <a:solidFill>
                    <a:schemeClr val="accent2"/>
                  </a:solidFill>
                  <a:effectLst>
                    <a:outerShdw blurRad="12700" dist="38100" dir="2700000" algn="tl" rotWithShape="0">
                      <a:schemeClr val="accent2">
                        <a:lumMod val="60000"/>
                        <a:lumOff val="40000"/>
                      </a:schemeClr>
                    </a:outerShdw>
                  </a:effectLst>
                  <a:uLnTx/>
                  <a:uFillTx/>
                  <a:latin typeface="Cambria" panose="02040503050406030204" pitchFamily="18" charset="0"/>
                  <a:ea typeface="Cambria" panose="02040503050406030204" pitchFamily="18" charset="0"/>
                </a:endParaRPr>
              </a:p>
            </p:txBody>
          </p:sp>
        </p:grpSp>
        <p:pic>
          <p:nvPicPr>
            <p:cNvPr id="34" name="Picture 33">
              <a:extLst>
                <a:ext uri="{FF2B5EF4-FFF2-40B4-BE49-F238E27FC236}">
                  <a16:creationId xmlns:a16="http://schemas.microsoft.com/office/drawing/2014/main" id="{499D482D-4D10-1B6C-11FC-02DBBD0B0170}"/>
                </a:ext>
              </a:extLst>
            </p:cNvPr>
            <p:cNvPicPr>
              <a:picLocks noChangeAspect="1"/>
            </p:cNvPicPr>
            <p:nvPr/>
          </p:nvPicPr>
          <p:blipFill>
            <a:blip r:embed="rId11"/>
            <a:stretch>
              <a:fillRect/>
            </a:stretch>
          </p:blipFill>
          <p:spPr>
            <a:xfrm>
              <a:off x="7463086" y="5227578"/>
              <a:ext cx="469963" cy="469963"/>
            </a:xfrm>
            <a:prstGeom prst="rect">
              <a:avLst/>
            </a:prstGeom>
          </p:spPr>
        </p:pic>
        <p:pic>
          <p:nvPicPr>
            <p:cNvPr id="37" name="Picture 36">
              <a:extLst>
                <a:ext uri="{FF2B5EF4-FFF2-40B4-BE49-F238E27FC236}">
                  <a16:creationId xmlns:a16="http://schemas.microsoft.com/office/drawing/2014/main" id="{1782BF10-B69C-3EFD-45A7-3ECBEC5E2D6B}"/>
                </a:ext>
              </a:extLst>
            </p:cNvPr>
            <p:cNvPicPr>
              <a:picLocks noChangeAspect="1"/>
            </p:cNvPicPr>
            <p:nvPr/>
          </p:nvPicPr>
          <p:blipFill>
            <a:blip r:embed="rId12"/>
            <a:stretch>
              <a:fillRect/>
            </a:stretch>
          </p:blipFill>
          <p:spPr>
            <a:xfrm>
              <a:off x="6942313" y="5206879"/>
              <a:ext cx="469963" cy="469963"/>
            </a:xfrm>
            <a:prstGeom prst="rect">
              <a:avLst/>
            </a:prstGeom>
          </p:spPr>
        </p:pic>
        <p:pic>
          <p:nvPicPr>
            <p:cNvPr id="39" name="Picture 38">
              <a:extLst>
                <a:ext uri="{FF2B5EF4-FFF2-40B4-BE49-F238E27FC236}">
                  <a16:creationId xmlns:a16="http://schemas.microsoft.com/office/drawing/2014/main" id="{8396E79A-EF54-E3FA-875B-88B0B6BAAB23}"/>
                </a:ext>
              </a:extLst>
            </p:cNvPr>
            <p:cNvPicPr>
              <a:picLocks noChangeAspect="1"/>
            </p:cNvPicPr>
            <p:nvPr/>
          </p:nvPicPr>
          <p:blipFill>
            <a:blip r:embed="rId13"/>
            <a:stretch>
              <a:fillRect/>
            </a:stretch>
          </p:blipFill>
          <p:spPr>
            <a:xfrm>
              <a:off x="7995059" y="5206479"/>
              <a:ext cx="469963" cy="469963"/>
            </a:xfrm>
            <a:prstGeom prst="rect">
              <a:avLst/>
            </a:prstGeom>
          </p:spPr>
        </p:pic>
        <p:pic>
          <p:nvPicPr>
            <p:cNvPr id="40" name="Picture 39">
              <a:extLst>
                <a:ext uri="{FF2B5EF4-FFF2-40B4-BE49-F238E27FC236}">
                  <a16:creationId xmlns:a16="http://schemas.microsoft.com/office/drawing/2014/main" id="{864FE9E9-99AE-6EE8-6341-59E13CC672EB}"/>
                </a:ext>
              </a:extLst>
            </p:cNvPr>
            <p:cNvPicPr>
              <a:picLocks noChangeAspect="1"/>
            </p:cNvPicPr>
            <p:nvPr/>
          </p:nvPicPr>
          <p:blipFill>
            <a:blip r:embed="rId11"/>
            <a:stretch>
              <a:fillRect/>
            </a:stretch>
          </p:blipFill>
          <p:spPr>
            <a:xfrm>
              <a:off x="7584375" y="5748378"/>
              <a:ext cx="469963" cy="469963"/>
            </a:xfrm>
            <a:prstGeom prst="rect">
              <a:avLst/>
            </a:prstGeom>
          </p:spPr>
        </p:pic>
        <p:pic>
          <p:nvPicPr>
            <p:cNvPr id="42" name="Picture 41">
              <a:extLst>
                <a:ext uri="{FF2B5EF4-FFF2-40B4-BE49-F238E27FC236}">
                  <a16:creationId xmlns:a16="http://schemas.microsoft.com/office/drawing/2014/main" id="{DD82D0F1-2043-CDC6-3C67-3C08D118FD97}"/>
                </a:ext>
              </a:extLst>
            </p:cNvPr>
            <p:cNvPicPr>
              <a:picLocks noChangeAspect="1"/>
            </p:cNvPicPr>
            <p:nvPr/>
          </p:nvPicPr>
          <p:blipFill>
            <a:blip r:embed="rId12"/>
            <a:stretch>
              <a:fillRect/>
            </a:stretch>
          </p:blipFill>
          <p:spPr>
            <a:xfrm>
              <a:off x="6991262" y="5720800"/>
              <a:ext cx="469963" cy="469963"/>
            </a:xfrm>
            <a:prstGeom prst="rect">
              <a:avLst/>
            </a:prstGeom>
          </p:spPr>
        </p:pic>
        <p:pic>
          <p:nvPicPr>
            <p:cNvPr id="44" name="Picture 43">
              <a:extLst>
                <a:ext uri="{FF2B5EF4-FFF2-40B4-BE49-F238E27FC236}">
                  <a16:creationId xmlns:a16="http://schemas.microsoft.com/office/drawing/2014/main" id="{5C8C2E21-FA55-7835-FDA0-4017575B7202}"/>
                </a:ext>
              </a:extLst>
            </p:cNvPr>
            <p:cNvPicPr>
              <a:picLocks noChangeAspect="1"/>
            </p:cNvPicPr>
            <p:nvPr/>
          </p:nvPicPr>
          <p:blipFill>
            <a:blip r:embed="rId13"/>
            <a:stretch>
              <a:fillRect/>
            </a:stretch>
          </p:blipFill>
          <p:spPr>
            <a:xfrm>
              <a:off x="8119646" y="5753182"/>
              <a:ext cx="469963" cy="469963"/>
            </a:xfrm>
            <a:prstGeom prst="rect">
              <a:avLst/>
            </a:prstGeom>
          </p:spPr>
        </p:pic>
        <p:pic>
          <p:nvPicPr>
            <p:cNvPr id="45" name="Picture 44">
              <a:extLst>
                <a:ext uri="{FF2B5EF4-FFF2-40B4-BE49-F238E27FC236}">
                  <a16:creationId xmlns:a16="http://schemas.microsoft.com/office/drawing/2014/main" id="{4317DCF5-1975-405A-9EAC-A450B4E127D2}"/>
                </a:ext>
              </a:extLst>
            </p:cNvPr>
            <p:cNvPicPr>
              <a:picLocks noChangeAspect="1"/>
            </p:cNvPicPr>
            <p:nvPr/>
          </p:nvPicPr>
          <p:blipFill>
            <a:blip r:embed="rId11"/>
            <a:stretch>
              <a:fillRect/>
            </a:stretch>
          </p:blipFill>
          <p:spPr>
            <a:xfrm>
              <a:off x="9105556" y="6172462"/>
              <a:ext cx="469963" cy="469963"/>
            </a:xfrm>
            <a:prstGeom prst="rect">
              <a:avLst/>
            </a:prstGeom>
          </p:spPr>
        </p:pic>
        <p:pic>
          <p:nvPicPr>
            <p:cNvPr id="46" name="Picture 45">
              <a:extLst>
                <a:ext uri="{FF2B5EF4-FFF2-40B4-BE49-F238E27FC236}">
                  <a16:creationId xmlns:a16="http://schemas.microsoft.com/office/drawing/2014/main" id="{ECAF1461-F72E-04EC-089B-0A4DAB5440E6}"/>
                </a:ext>
              </a:extLst>
            </p:cNvPr>
            <p:cNvPicPr>
              <a:picLocks noChangeAspect="1"/>
            </p:cNvPicPr>
            <p:nvPr/>
          </p:nvPicPr>
          <p:blipFill>
            <a:blip r:embed="rId12"/>
            <a:stretch>
              <a:fillRect/>
            </a:stretch>
          </p:blipFill>
          <p:spPr>
            <a:xfrm>
              <a:off x="8548882" y="6172462"/>
              <a:ext cx="469963" cy="469963"/>
            </a:xfrm>
            <a:prstGeom prst="rect">
              <a:avLst/>
            </a:prstGeom>
          </p:spPr>
        </p:pic>
        <p:pic>
          <p:nvPicPr>
            <p:cNvPr id="47" name="Picture 46">
              <a:extLst>
                <a:ext uri="{FF2B5EF4-FFF2-40B4-BE49-F238E27FC236}">
                  <a16:creationId xmlns:a16="http://schemas.microsoft.com/office/drawing/2014/main" id="{898C872F-1EE4-BFE5-917A-755EE1D95D54}"/>
                </a:ext>
              </a:extLst>
            </p:cNvPr>
            <p:cNvPicPr>
              <a:picLocks noChangeAspect="1"/>
            </p:cNvPicPr>
            <p:nvPr/>
          </p:nvPicPr>
          <p:blipFill>
            <a:blip r:embed="rId13"/>
            <a:stretch>
              <a:fillRect/>
            </a:stretch>
          </p:blipFill>
          <p:spPr>
            <a:xfrm>
              <a:off x="9662231" y="6172462"/>
              <a:ext cx="469963" cy="469963"/>
            </a:xfrm>
            <a:prstGeom prst="rect">
              <a:avLst/>
            </a:prstGeom>
          </p:spPr>
        </p:pic>
      </p:grpSp>
      <p:sp>
        <p:nvSpPr>
          <p:cNvPr id="50" name="Freeform 7">
            <a:extLst>
              <a:ext uri="{FF2B5EF4-FFF2-40B4-BE49-F238E27FC236}">
                <a16:creationId xmlns:a16="http://schemas.microsoft.com/office/drawing/2014/main" id="{E43CCD5C-2A44-F629-F85F-50F0EEB3BF20}"/>
              </a:ext>
            </a:extLst>
          </p:cNvPr>
          <p:cNvSpPr/>
          <p:nvPr/>
        </p:nvSpPr>
        <p:spPr>
          <a:xfrm>
            <a:off x="307793" y="4103533"/>
            <a:ext cx="1994894" cy="2754467"/>
          </a:xfrm>
          <a:custGeom>
            <a:avLst/>
            <a:gdLst/>
            <a:ahLst/>
            <a:cxnLst/>
            <a:rect l="l" t="t" r="r" b="b"/>
            <a:pathLst>
              <a:path w="1188816" h="1626489">
                <a:moveTo>
                  <a:pt x="0" y="0"/>
                </a:moveTo>
                <a:lnTo>
                  <a:pt x="1188816" y="0"/>
                </a:lnTo>
                <a:lnTo>
                  <a:pt x="1188816" y="1626489"/>
                </a:lnTo>
                <a:lnTo>
                  <a:pt x="0" y="162648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vi-VN">
              <a:latin typeface="Cambria" panose="02040503050406030204" pitchFamily="18" charset="0"/>
              <a:ea typeface="Cambria" panose="02040503050406030204" pitchFamily="18" charset="0"/>
            </a:endParaRPr>
          </a:p>
        </p:txBody>
      </p:sp>
      <p:pic>
        <p:nvPicPr>
          <p:cNvPr id="51" name="Picture 50">
            <a:extLst>
              <a:ext uri="{FF2B5EF4-FFF2-40B4-BE49-F238E27FC236}">
                <a16:creationId xmlns:a16="http://schemas.microsoft.com/office/drawing/2014/main" id="{79EDCAF2-5D0A-6229-DE78-8CF153A87611}"/>
              </a:ext>
            </a:extLst>
          </p:cNvPr>
          <p:cNvPicPr>
            <a:picLocks noChangeAspect="1"/>
          </p:cNvPicPr>
          <p:nvPr/>
        </p:nvPicPr>
        <p:blipFill>
          <a:blip r:embed="rId16"/>
          <a:stretch>
            <a:fillRect/>
          </a:stretch>
        </p:blipFill>
        <p:spPr>
          <a:xfrm>
            <a:off x="-125935" y="283404"/>
            <a:ext cx="12058933" cy="2261812"/>
          </a:xfrm>
          <a:prstGeom prst="rect">
            <a:avLst/>
          </a:prstGeom>
        </p:spPr>
      </p:pic>
    </p:spTree>
    <p:extLst>
      <p:ext uri="{BB962C8B-B14F-4D97-AF65-F5344CB8AC3E}">
        <p14:creationId xmlns:p14="http://schemas.microsoft.com/office/powerpoint/2010/main" val="370336060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66000">
                                          <p:cBhvr additive="base">
                                            <p:cTn id="7" dur="1000" fill="hold"/>
                                            <p:tgtEl>
                                              <p:spTgt spid="8"/>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ppt_x"/>
                                              </p:val>
                                            </p:tav>
                                            <p:tav tm="100000">
                                              <p:val>
                                                <p:strVal val="#ppt_x"/>
                                              </p:val>
                                            </p:tav>
                                          </p:tavLst>
                                        </p:anim>
                                        <p:anim calcmode="lin" valueType="num">
                                          <p:cBhvr additive="base">
                                            <p:cTn id="8"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6"/>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7"/>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7"/>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2"/>
                </p:custDataLst>
              </p:nvPr>
            </p:nvPicPr>
            <p:blipFill>
              <a:blip r:embed="rId8"/>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3"/>
                </p:custDataLst>
              </p:nvPr>
            </p:nvPicPr>
            <p:blipFill>
              <a:blip r:embed="rId9"/>
              <a:stretch>
                <a:fillRect/>
              </a:stretch>
            </p:blipFill>
            <p:spPr>
              <a:xfrm>
                <a:off x="12362" y="6131"/>
                <a:ext cx="6839" cy="4626"/>
              </a:xfrm>
              <a:prstGeom prst="rect">
                <a:avLst/>
              </a:prstGeom>
            </p:spPr>
          </p:pic>
          <p:pic>
            <p:nvPicPr>
              <p:cNvPr id="35" name="图片 34" descr="组 9"/>
              <p:cNvPicPr>
                <a:picLocks noChangeAspect="1"/>
              </p:cNvPicPr>
              <p:nvPr>
                <p:custDataLst>
                  <p:tags r:id="rId4"/>
                </p:custDataLst>
              </p:nvPr>
            </p:nvPicPr>
            <p:blipFill>
              <a:blip r:embed="rId8"/>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Cambria" panose="02040503050406030204" pitchFamily="18" charset="0"/>
                <a:ea typeface="字魂50号-白鸽天行体" panose="00000500000000000000" charset="-122"/>
                <a:cs typeface="+mn-cs"/>
              </a:endParaRPr>
            </a:p>
          </p:txBody>
        </p:sp>
      </p:grpSp>
      <p:sp>
        <p:nvSpPr>
          <p:cNvPr id="4" name="Freeform 2">
            <a:extLst>
              <a:ext uri="{FF2B5EF4-FFF2-40B4-BE49-F238E27FC236}">
                <a16:creationId xmlns:a16="http://schemas.microsoft.com/office/drawing/2014/main" id="{0D6B1AFC-82CC-4E4B-D6D1-74F13F8CAA41}"/>
              </a:ext>
            </a:extLst>
          </p:cNvPr>
          <p:cNvSpPr/>
          <p:nvPr/>
        </p:nvSpPr>
        <p:spPr>
          <a:xfrm>
            <a:off x="8102602" y="812800"/>
            <a:ext cx="5825180" cy="6180500"/>
          </a:xfrm>
          <a:custGeom>
            <a:avLst/>
            <a:gdLst/>
            <a:ahLst/>
            <a:cxnLst/>
            <a:rect l="l" t="t" r="r" b="b"/>
            <a:pathLst>
              <a:path w="4246041" h="4114800">
                <a:moveTo>
                  <a:pt x="0" y="0"/>
                </a:moveTo>
                <a:lnTo>
                  <a:pt x="4246041" y="0"/>
                </a:lnTo>
                <a:lnTo>
                  <a:pt x="4246041"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vi-VN"/>
          </a:p>
        </p:txBody>
      </p:sp>
      <p:sp>
        <p:nvSpPr>
          <p:cNvPr id="5" name="Freeform 18">
            <a:extLst>
              <a:ext uri="{FF2B5EF4-FFF2-40B4-BE49-F238E27FC236}">
                <a16:creationId xmlns:a16="http://schemas.microsoft.com/office/drawing/2014/main" id="{69AA30F3-A94C-CF7A-943B-743329E93D0D}"/>
              </a:ext>
            </a:extLst>
          </p:cNvPr>
          <p:cNvSpPr/>
          <p:nvPr/>
        </p:nvSpPr>
        <p:spPr>
          <a:xfrm>
            <a:off x="3443944" y="1184913"/>
            <a:ext cx="5611156" cy="2588988"/>
          </a:xfrm>
          <a:custGeom>
            <a:avLst/>
            <a:gdLst/>
            <a:ahLst/>
            <a:cxnLst/>
            <a:rect l="l" t="t" r="r" b="b"/>
            <a:pathLst>
              <a:path w="5094636" h="2228903">
                <a:moveTo>
                  <a:pt x="0" y="0"/>
                </a:moveTo>
                <a:lnTo>
                  <a:pt x="5094636" y="0"/>
                </a:lnTo>
                <a:lnTo>
                  <a:pt x="5094636" y="2228903"/>
                </a:lnTo>
                <a:lnTo>
                  <a:pt x="0" y="2228903"/>
                </a:lnTo>
                <a:lnTo>
                  <a:pt x="0" y="0"/>
                </a:lnTo>
                <a:close/>
              </a:path>
            </a:pathLst>
          </a:custGeom>
          <a:blipFill>
            <a:blip r:embed="rId12"/>
            <a:stretch>
              <a:fillRect/>
            </a:stretch>
          </a:blipFill>
        </p:spPr>
        <p:txBody>
          <a:bodyPr/>
          <a:lstStyle/>
          <a:p>
            <a:endParaRPr lang="vi-VN"/>
          </a:p>
        </p:txBody>
      </p:sp>
      <p:sp>
        <p:nvSpPr>
          <p:cNvPr id="7" name="Freeform 2">
            <a:extLst>
              <a:ext uri="{FF2B5EF4-FFF2-40B4-BE49-F238E27FC236}">
                <a16:creationId xmlns:a16="http://schemas.microsoft.com/office/drawing/2014/main" id="{9AC8A625-A37E-2134-8AEF-A99B32B63DD3}"/>
              </a:ext>
            </a:extLst>
          </p:cNvPr>
          <p:cNvSpPr/>
          <p:nvPr/>
        </p:nvSpPr>
        <p:spPr>
          <a:xfrm>
            <a:off x="5106670" y="1990013"/>
            <a:ext cx="6863821" cy="4805100"/>
          </a:xfrm>
          <a:custGeom>
            <a:avLst/>
            <a:gdLst/>
            <a:ahLst/>
            <a:cxnLst/>
            <a:rect l="l" t="t" r="r" b="b"/>
            <a:pathLst>
              <a:path w="4474372" h="3299849">
                <a:moveTo>
                  <a:pt x="0" y="0"/>
                </a:moveTo>
                <a:lnTo>
                  <a:pt x="4474372" y="0"/>
                </a:lnTo>
                <a:lnTo>
                  <a:pt x="4474372" y="3299849"/>
                </a:lnTo>
                <a:lnTo>
                  <a:pt x="0" y="329984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vi-VN"/>
          </a:p>
        </p:txBody>
      </p:sp>
      <p:pic>
        <p:nvPicPr>
          <p:cNvPr id="9" name="Picture 7">
            <a:extLst>
              <a:ext uri="{FF2B5EF4-FFF2-40B4-BE49-F238E27FC236}">
                <a16:creationId xmlns:a16="http://schemas.microsoft.com/office/drawing/2014/main" id="{465E4299-E3C4-ABF8-5D00-00B22C429821}"/>
              </a:ext>
            </a:extLst>
          </p:cNvPr>
          <p:cNvPicPr>
            <a:picLocks noChangeAspect="1"/>
          </p:cNvPicPr>
          <p:nvPr/>
        </p:nvPicPr>
        <p:blipFill>
          <a:blip r:embed="rId15" cstate="hq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645179" y="3650031"/>
            <a:ext cx="3508236" cy="1762889"/>
          </a:xfrm>
          <a:prstGeom prst="rect">
            <a:avLst/>
          </a:prstGeom>
        </p:spPr>
      </p:pic>
      <p:pic>
        <p:nvPicPr>
          <p:cNvPr id="11" name="Picture 10">
            <a:extLst>
              <a:ext uri="{FF2B5EF4-FFF2-40B4-BE49-F238E27FC236}">
                <a16:creationId xmlns:a16="http://schemas.microsoft.com/office/drawing/2014/main" id="{83FA7DEE-0999-820C-5C65-BC4EC4DC5877}"/>
              </a:ext>
            </a:extLst>
          </p:cNvPr>
          <p:cNvPicPr>
            <a:picLocks noChangeAspect="1"/>
          </p:cNvPicPr>
          <p:nvPr/>
        </p:nvPicPr>
        <p:blipFill>
          <a:blip r:embed="rId17"/>
          <a:stretch>
            <a:fillRect/>
          </a:stretch>
        </p:blipFill>
        <p:spPr>
          <a:xfrm>
            <a:off x="72630" y="368759"/>
            <a:ext cx="12046740" cy="1292464"/>
          </a:xfrm>
          <a:prstGeom prst="rect">
            <a:avLst/>
          </a:prstGeom>
        </p:spPr>
      </p:pic>
    </p:spTree>
    <p:controls>
      <mc:AlternateContent xmlns:mc="http://schemas.openxmlformats.org/markup-compatibility/2006">
        <mc:Choice xmlns:v="urn:schemas-microsoft-com:vml" Requires="v">
          <p:control name="TextBox1" r:id="rId1" imgW="4851360" imgH="1397160"/>
        </mc:Choice>
        <mc:Fallback>
          <p:control name="TextBox1" r:id="rId1" imgW="4851360" imgH="1397160">
            <p:pic>
              <p:nvPicPr>
                <p:cNvPr id="12" name="TextBox1">
                  <a:extLst>
                    <a:ext uri="{FF2B5EF4-FFF2-40B4-BE49-F238E27FC236}">
                      <a16:creationId xmlns:a16="http://schemas.microsoft.com/office/drawing/2014/main" id="{E69AF562-48D0-5EA4-0A38-E15550979D1F}"/>
                    </a:ext>
                  </a:extLst>
                </p:cNvPr>
                <p:cNvPicPr>
                  <a:picLocks/>
                </p:cNvPicPr>
                <p:nvPr/>
              </p:nvPicPr>
              <p:blipFill>
                <a:blip r:embed="rId18"/>
                <a:stretch>
                  <a:fillRect/>
                </a:stretch>
              </p:blipFill>
              <p:spPr>
                <a:xfrm>
                  <a:off x="128030" y="4715850"/>
                  <a:ext cx="4850611" cy="1394141"/>
                </a:xfrm>
                <a:prstGeom prst="rect">
                  <a:avLst/>
                </a:prstGeom>
              </p:spPr>
            </p:pic>
          </p:control>
        </mc:Fallback>
      </mc:AlternateContent>
    </p:controls>
    <p:extLst>
      <p:ext uri="{BB962C8B-B14F-4D97-AF65-F5344CB8AC3E}">
        <p14:creationId xmlns:p14="http://schemas.microsoft.com/office/powerpoint/2010/main" val="472616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5BEBFE7-BE72-4E12-B99C-E2FA8A19F4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 y="0"/>
            <a:ext cx="12191238" cy="6858000"/>
          </a:xfrm>
          <a:prstGeom prst="rect">
            <a:avLst/>
          </a:prstGeom>
        </p:spPr>
      </p:pic>
      <p:pic>
        <p:nvPicPr>
          <p:cNvPr id="40" name="图片 39">
            <a:extLst>
              <a:ext uri="{FF2B5EF4-FFF2-40B4-BE49-F238E27FC236}">
                <a16:creationId xmlns:a16="http://schemas.microsoft.com/office/drawing/2014/main" id="{7C8D7B13-A9F9-4E70-84E3-1AE9E81293AE}"/>
              </a:ext>
            </a:extLst>
          </p:cNvPr>
          <p:cNvPicPr>
            <a:picLocks noChangeAspect="1"/>
          </p:cNvPicPr>
          <p:nvPr/>
        </p:nvPicPr>
        <p:blipFill>
          <a:blip r:embed="rId4" cstate="print">
            <a:extLst>
              <a:ext uri="{28A0092B-C50C-407E-A947-70E740481C1C}">
                <a14:useLocalDpi xmlns:a14="http://schemas.microsoft.com/office/drawing/2010/main" val="0"/>
              </a:ext>
            </a:extLst>
          </a:blip>
          <a:srcRect t="78215" r="87139" b="10584"/>
          <a:stretch>
            <a:fillRect/>
          </a:stretch>
        </p:blipFill>
        <p:spPr>
          <a:xfrm>
            <a:off x="24048" y="5086350"/>
            <a:ext cx="578086" cy="685800"/>
          </a:xfrm>
          <a:custGeom>
            <a:avLst/>
            <a:gdLst>
              <a:gd name="connsiteX0" fmla="*/ 0 w 578086"/>
              <a:gd name="connsiteY0" fmla="*/ 0 h 685800"/>
              <a:gd name="connsiteX1" fmla="*/ 578086 w 578086"/>
              <a:gd name="connsiteY1" fmla="*/ 0 h 685800"/>
              <a:gd name="connsiteX2" fmla="*/ 578086 w 578086"/>
              <a:gd name="connsiteY2" fmla="*/ 685800 h 685800"/>
              <a:gd name="connsiteX3" fmla="*/ 0 w 578086"/>
              <a:gd name="connsiteY3" fmla="*/ 685800 h 685800"/>
              <a:gd name="connsiteX4" fmla="*/ 0 w 578086"/>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086" h="685800">
                <a:moveTo>
                  <a:pt x="0" y="0"/>
                </a:moveTo>
                <a:lnTo>
                  <a:pt x="578086" y="0"/>
                </a:lnTo>
                <a:lnTo>
                  <a:pt x="578086" y="685800"/>
                </a:lnTo>
                <a:lnTo>
                  <a:pt x="0" y="685800"/>
                </a:lnTo>
                <a:lnTo>
                  <a:pt x="0" y="0"/>
                </a:lnTo>
                <a:close/>
              </a:path>
            </a:pathLst>
          </a:custGeom>
        </p:spPr>
      </p:pic>
      <p:pic>
        <p:nvPicPr>
          <p:cNvPr id="39" name="图片 38">
            <a:extLst>
              <a:ext uri="{FF2B5EF4-FFF2-40B4-BE49-F238E27FC236}">
                <a16:creationId xmlns:a16="http://schemas.microsoft.com/office/drawing/2014/main" id="{F09224AF-4C76-45E0-809B-54C17E7CC02C}"/>
              </a:ext>
            </a:extLst>
          </p:cNvPr>
          <p:cNvPicPr>
            <a:picLocks noChangeAspect="1"/>
          </p:cNvPicPr>
          <p:nvPr/>
        </p:nvPicPr>
        <p:blipFill>
          <a:blip r:embed="rId4" cstate="print">
            <a:extLst>
              <a:ext uri="{28A0092B-C50C-407E-A947-70E740481C1C}">
                <a14:useLocalDpi xmlns:a14="http://schemas.microsoft.com/office/drawing/2010/main" val="0"/>
              </a:ext>
            </a:extLst>
          </a:blip>
          <a:srcRect l="65712" t="86481" r="3705"/>
          <a:stretch>
            <a:fillRect/>
          </a:stretch>
        </p:blipFill>
        <p:spPr>
          <a:xfrm>
            <a:off x="10374354" y="2928943"/>
            <a:ext cx="1374691" cy="827757"/>
          </a:xfrm>
          <a:custGeom>
            <a:avLst/>
            <a:gdLst>
              <a:gd name="connsiteX0" fmla="*/ 0 w 1374691"/>
              <a:gd name="connsiteY0" fmla="*/ 0 h 827757"/>
              <a:gd name="connsiteX1" fmla="*/ 1374691 w 1374691"/>
              <a:gd name="connsiteY1" fmla="*/ 0 h 827757"/>
              <a:gd name="connsiteX2" fmla="*/ 1374691 w 1374691"/>
              <a:gd name="connsiteY2" fmla="*/ 827757 h 827757"/>
              <a:gd name="connsiteX3" fmla="*/ 0 w 1374691"/>
              <a:gd name="connsiteY3" fmla="*/ 827757 h 827757"/>
              <a:gd name="connsiteX4" fmla="*/ 0 w 1374691"/>
              <a:gd name="connsiteY4" fmla="*/ 0 h 827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4691" h="827757">
                <a:moveTo>
                  <a:pt x="0" y="0"/>
                </a:moveTo>
                <a:lnTo>
                  <a:pt x="1374691" y="0"/>
                </a:lnTo>
                <a:lnTo>
                  <a:pt x="1374691" y="827757"/>
                </a:lnTo>
                <a:lnTo>
                  <a:pt x="0" y="827757"/>
                </a:lnTo>
                <a:lnTo>
                  <a:pt x="0" y="0"/>
                </a:lnTo>
                <a:close/>
              </a:path>
            </a:pathLst>
          </a:custGeom>
        </p:spPr>
      </p:pic>
      <p:pic>
        <p:nvPicPr>
          <p:cNvPr id="38" name="图片 37">
            <a:extLst>
              <a:ext uri="{FF2B5EF4-FFF2-40B4-BE49-F238E27FC236}">
                <a16:creationId xmlns:a16="http://schemas.microsoft.com/office/drawing/2014/main" id="{04E23961-BC25-4CED-AEF5-443C5149BCF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24048" y="297180"/>
            <a:ext cx="4494993" cy="6123047"/>
          </a:xfrm>
          <a:custGeom>
            <a:avLst/>
            <a:gdLst>
              <a:gd name="connsiteX0" fmla="*/ 0 w 4494993"/>
              <a:gd name="connsiteY0" fmla="*/ 0 h 6123047"/>
              <a:gd name="connsiteX1" fmla="*/ 4494993 w 4494993"/>
              <a:gd name="connsiteY1" fmla="*/ 0 h 6123047"/>
              <a:gd name="connsiteX2" fmla="*/ 4494993 w 4494993"/>
              <a:gd name="connsiteY2" fmla="*/ 6123047 h 6123047"/>
              <a:gd name="connsiteX3" fmla="*/ 4328456 w 4494993"/>
              <a:gd name="connsiteY3" fmla="*/ 6123047 h 6123047"/>
              <a:gd name="connsiteX4" fmla="*/ 4328456 w 4494993"/>
              <a:gd name="connsiteY4" fmla="*/ 5295290 h 6123047"/>
              <a:gd name="connsiteX5" fmla="*/ 2953765 w 4494993"/>
              <a:gd name="connsiteY5" fmla="*/ 5295290 h 6123047"/>
              <a:gd name="connsiteX6" fmla="*/ 2953765 w 4494993"/>
              <a:gd name="connsiteY6" fmla="*/ 6123047 h 6123047"/>
              <a:gd name="connsiteX7" fmla="*/ 0 w 4494993"/>
              <a:gd name="connsiteY7" fmla="*/ 6123047 h 6123047"/>
              <a:gd name="connsiteX8" fmla="*/ 0 w 4494993"/>
              <a:gd name="connsiteY8" fmla="*/ 5474970 h 6123047"/>
              <a:gd name="connsiteX9" fmla="*/ 578086 w 4494993"/>
              <a:gd name="connsiteY9" fmla="*/ 5474970 h 6123047"/>
              <a:gd name="connsiteX10" fmla="*/ 578086 w 4494993"/>
              <a:gd name="connsiteY10" fmla="*/ 4789170 h 6123047"/>
              <a:gd name="connsiteX11" fmla="*/ 0 w 4494993"/>
              <a:gd name="connsiteY11" fmla="*/ 4789170 h 6123047"/>
              <a:gd name="connsiteX12" fmla="*/ 0 w 4494993"/>
              <a:gd name="connsiteY12" fmla="*/ 0 h 6123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94993" h="6123047">
                <a:moveTo>
                  <a:pt x="0" y="0"/>
                </a:moveTo>
                <a:lnTo>
                  <a:pt x="4494993" y="0"/>
                </a:lnTo>
                <a:lnTo>
                  <a:pt x="4494993" y="6123047"/>
                </a:lnTo>
                <a:lnTo>
                  <a:pt x="4328456" y="6123047"/>
                </a:lnTo>
                <a:lnTo>
                  <a:pt x="4328456" y="5295290"/>
                </a:lnTo>
                <a:lnTo>
                  <a:pt x="2953765" y="5295290"/>
                </a:lnTo>
                <a:lnTo>
                  <a:pt x="2953765" y="6123047"/>
                </a:lnTo>
                <a:lnTo>
                  <a:pt x="0" y="6123047"/>
                </a:lnTo>
                <a:lnTo>
                  <a:pt x="0" y="5474970"/>
                </a:lnTo>
                <a:lnTo>
                  <a:pt x="578086" y="5474970"/>
                </a:lnTo>
                <a:lnTo>
                  <a:pt x="578086" y="4789170"/>
                </a:lnTo>
                <a:lnTo>
                  <a:pt x="0" y="4789170"/>
                </a:lnTo>
                <a:lnTo>
                  <a:pt x="0" y="0"/>
                </a:lnTo>
                <a:close/>
              </a:path>
            </a:pathLst>
          </a:custGeom>
        </p:spPr>
      </p:pic>
      <p:pic>
        <p:nvPicPr>
          <p:cNvPr id="46" name="图片 45">
            <a:extLst>
              <a:ext uri="{FF2B5EF4-FFF2-40B4-BE49-F238E27FC236}">
                <a16:creationId xmlns:a16="http://schemas.microsoft.com/office/drawing/2014/main" id="{66F15F98-A290-48AC-AAC4-7C389C6ED881}"/>
              </a:ext>
            </a:extLst>
          </p:cNvPr>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502693" y="8953"/>
            <a:ext cx="4910533" cy="6858000"/>
          </a:xfrm>
          <a:prstGeom prst="rect">
            <a:avLst/>
          </a:prstGeom>
        </p:spPr>
      </p:pic>
      <p:grpSp>
        <p:nvGrpSpPr>
          <p:cNvPr id="2" name="组合 1">
            <a:extLst>
              <a:ext uri="{FF2B5EF4-FFF2-40B4-BE49-F238E27FC236}">
                <a16:creationId xmlns:a16="http://schemas.microsoft.com/office/drawing/2014/main" id="{F668629F-4487-4C56-BFC2-8B244D5EEBE8}"/>
              </a:ext>
            </a:extLst>
          </p:cNvPr>
          <p:cNvGrpSpPr/>
          <p:nvPr/>
        </p:nvGrpSpPr>
        <p:grpSpPr>
          <a:xfrm>
            <a:off x="0" y="5207000"/>
            <a:ext cx="12192000" cy="1650999"/>
            <a:chOff x="0" y="5207000"/>
            <a:chExt cx="12192000" cy="1650999"/>
          </a:xfrm>
        </p:grpSpPr>
        <p:pic>
          <p:nvPicPr>
            <p:cNvPr id="6" name="图片 5">
              <a:extLst>
                <a:ext uri="{FF2B5EF4-FFF2-40B4-BE49-F238E27FC236}">
                  <a16:creationId xmlns:a16="http://schemas.microsoft.com/office/drawing/2014/main" id="{3574D0E8-C551-4CE9-A949-DC99B02447A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31400" y="5310502"/>
              <a:ext cx="2260600" cy="1547497"/>
            </a:xfrm>
            <a:prstGeom prst="rect">
              <a:avLst/>
            </a:prstGeom>
          </p:spPr>
        </p:pic>
        <p:pic>
          <p:nvPicPr>
            <p:cNvPr id="8" name="图片 7">
              <a:extLst>
                <a:ext uri="{FF2B5EF4-FFF2-40B4-BE49-F238E27FC236}">
                  <a16:creationId xmlns:a16="http://schemas.microsoft.com/office/drawing/2014/main" id="{F3D6A2B4-CC48-45D9-B0FD-3F86D1405BE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5207000"/>
              <a:ext cx="2679319" cy="1650999"/>
            </a:xfrm>
            <a:prstGeom prst="rect">
              <a:avLst/>
            </a:prstGeom>
          </p:spPr>
        </p:pic>
        <p:pic>
          <p:nvPicPr>
            <p:cNvPr id="25" name="图片 24">
              <a:extLst>
                <a:ext uri="{FF2B5EF4-FFF2-40B4-BE49-F238E27FC236}">
                  <a16:creationId xmlns:a16="http://schemas.microsoft.com/office/drawing/2014/main" id="{4CA6FA32-A4AA-4B98-94AC-85288874CB0E}"/>
                </a:ext>
              </a:extLst>
            </p:cNvPr>
            <p:cNvPicPr>
              <a:picLocks noChangeAspect="1"/>
            </p:cNvPicPr>
            <p:nvPr/>
          </p:nvPicPr>
          <p:blipFill>
            <a:blip r:embed="rId8" cstate="print">
              <a:extLst>
                <a:ext uri="{28A0092B-C50C-407E-A947-70E740481C1C}">
                  <a14:useLocalDpi xmlns:a14="http://schemas.microsoft.com/office/drawing/2010/main" val="0"/>
                </a:ext>
              </a:extLst>
            </a:blip>
            <a:srcRect r="90765" b="62852"/>
            <a:stretch>
              <a:fillRect/>
            </a:stretch>
          </p:blipFill>
          <p:spPr>
            <a:xfrm>
              <a:off x="176806" y="5490093"/>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24" name="图片 23">
              <a:extLst>
                <a:ext uri="{FF2B5EF4-FFF2-40B4-BE49-F238E27FC236}">
                  <a16:creationId xmlns:a16="http://schemas.microsoft.com/office/drawing/2014/main" id="{736980FB-BB26-4D80-9DFC-F3C35DC156AB}"/>
                </a:ext>
              </a:extLst>
            </p:cNvPr>
            <p:cNvPicPr>
              <a:picLocks noChangeAspect="1"/>
            </p:cNvPicPr>
            <p:nvPr/>
          </p:nvPicPr>
          <p:blipFill>
            <a:blip r:embed="rId9" cstate="print">
              <a:extLst>
                <a:ext uri="{28A0092B-C50C-407E-A947-70E740481C1C}">
                  <a14:useLocalDpi xmlns:a14="http://schemas.microsoft.com/office/drawing/2010/main" val="0"/>
                </a:ext>
              </a:extLst>
            </a:blip>
            <a:srcRect l="90765" t="12558" b="40721"/>
            <a:stretch>
              <a:fillRect/>
            </a:stretch>
          </p:blipFill>
          <p:spPr>
            <a:xfrm>
              <a:off x="3665159" y="5663129"/>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0" name="图片 9">
              <a:extLst>
                <a:ext uri="{FF2B5EF4-FFF2-40B4-BE49-F238E27FC236}">
                  <a16:creationId xmlns:a16="http://schemas.microsoft.com/office/drawing/2014/main" id="{1B2622C4-CC7F-4319-971C-1093267D5BC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768600" y="5901249"/>
              <a:ext cx="3451875" cy="956750"/>
            </a:xfrm>
            <a:prstGeom prst="rect">
              <a:avLst/>
            </a:prstGeom>
          </p:spPr>
        </p:pic>
        <p:pic>
          <p:nvPicPr>
            <p:cNvPr id="13" name="图片 12">
              <a:extLst>
                <a:ext uri="{FF2B5EF4-FFF2-40B4-BE49-F238E27FC236}">
                  <a16:creationId xmlns:a16="http://schemas.microsoft.com/office/drawing/2014/main" id="{C06941B8-22E4-4FED-9DE7-7262931CBC4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663689" y="5952293"/>
              <a:ext cx="3267329" cy="905706"/>
            </a:xfrm>
            <a:prstGeom prst="rect">
              <a:avLst/>
            </a:prstGeom>
          </p:spPr>
        </p:pic>
        <p:pic>
          <p:nvPicPr>
            <p:cNvPr id="23" name="图片 22">
              <a:extLst>
                <a:ext uri="{FF2B5EF4-FFF2-40B4-BE49-F238E27FC236}">
                  <a16:creationId xmlns:a16="http://schemas.microsoft.com/office/drawing/2014/main" id="{BF9AEC9E-1D90-4AFC-8BB6-11EE124FB7FD}"/>
                </a:ext>
              </a:extLst>
            </p:cNvPr>
            <p:cNvPicPr>
              <a:picLocks noChangeAspect="1"/>
            </p:cNvPicPr>
            <p:nvPr/>
          </p:nvPicPr>
          <p:blipFill>
            <a:blip r:embed="rId12"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grpSp>
      <p:pic>
        <p:nvPicPr>
          <p:cNvPr id="9" name="Picture 8" descr="A cartoon of a child using a computer&#10;&#10;Description automatically generated with low confidence">
            <a:extLst>
              <a:ext uri="{FF2B5EF4-FFF2-40B4-BE49-F238E27FC236}">
                <a16:creationId xmlns:a16="http://schemas.microsoft.com/office/drawing/2014/main" id="{C50BBC3D-F2A5-11B5-92C7-453A74BA33A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223227" y="2990778"/>
            <a:ext cx="2389088" cy="3252982"/>
          </a:xfrm>
          <a:prstGeom prst="rect">
            <a:avLst/>
          </a:prstGeom>
        </p:spPr>
      </p:pic>
      <p:pic>
        <p:nvPicPr>
          <p:cNvPr id="11" name="Picture 10" descr="A picture containing toy, doll&#10;&#10;Description automatically generated">
            <a:extLst>
              <a:ext uri="{FF2B5EF4-FFF2-40B4-BE49-F238E27FC236}">
                <a16:creationId xmlns:a16="http://schemas.microsoft.com/office/drawing/2014/main" id="{7BA5DA82-1FEA-1CB2-989C-6F511B43CFD0}"/>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1369882" y="2990778"/>
            <a:ext cx="2357254" cy="3144249"/>
          </a:xfrm>
          <a:prstGeom prst="rect">
            <a:avLst/>
          </a:prstGeom>
        </p:spPr>
      </p:pic>
      <p:pic>
        <p:nvPicPr>
          <p:cNvPr id="5" name="Picture 4">
            <a:extLst>
              <a:ext uri="{FF2B5EF4-FFF2-40B4-BE49-F238E27FC236}">
                <a16:creationId xmlns:a16="http://schemas.microsoft.com/office/drawing/2014/main" id="{17A8FE12-9A6C-C305-6DBF-C7D699A5A966}"/>
              </a:ext>
            </a:extLst>
          </p:cNvPr>
          <p:cNvPicPr>
            <a:picLocks noChangeAspect="1"/>
          </p:cNvPicPr>
          <p:nvPr/>
        </p:nvPicPr>
        <p:blipFill>
          <a:blip r:embed="rId15"/>
          <a:stretch>
            <a:fillRect/>
          </a:stretch>
        </p:blipFill>
        <p:spPr>
          <a:xfrm>
            <a:off x="2492829" y="158297"/>
            <a:ext cx="7190014" cy="4889209"/>
          </a:xfrm>
          <a:prstGeom prst="rect">
            <a:avLst/>
          </a:prstGeom>
        </p:spPr>
      </p:pic>
    </p:spTree>
    <p:extLst>
      <p:ext uri="{BB962C8B-B14F-4D97-AF65-F5344CB8AC3E}">
        <p14:creationId xmlns:p14="http://schemas.microsoft.com/office/powerpoint/2010/main" val="22454599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grpSp>
        <p:nvGrpSpPr>
          <p:cNvPr id="5" name="组合 47">
            <a:extLst>
              <a:ext uri="{FF2B5EF4-FFF2-40B4-BE49-F238E27FC236}">
                <a16:creationId xmlns:a16="http://schemas.microsoft.com/office/drawing/2014/main" id="{4861C121-E903-7B13-E878-6B6C866CDE69}"/>
              </a:ext>
            </a:extLst>
          </p:cNvPr>
          <p:cNvGrpSpPr/>
          <p:nvPr/>
        </p:nvGrpSpPr>
        <p:grpSpPr>
          <a:xfrm>
            <a:off x="446314" y="1645493"/>
            <a:ext cx="3242624" cy="985765"/>
            <a:chOff x="3151567" y="4106353"/>
            <a:chExt cx="4182027" cy="1023787"/>
          </a:xfrm>
        </p:grpSpPr>
        <p:grpSp>
          <p:nvGrpSpPr>
            <p:cNvPr id="7" name="组合 31">
              <a:extLst>
                <a:ext uri="{FF2B5EF4-FFF2-40B4-BE49-F238E27FC236}">
                  <a16:creationId xmlns:a16="http://schemas.microsoft.com/office/drawing/2014/main" id="{F2CE0E9E-702A-C365-70A4-55EC9A996CB7}"/>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11" name="圆角矩形 32">
                <a:extLst>
                  <a:ext uri="{FF2B5EF4-FFF2-40B4-BE49-F238E27FC236}">
                    <a16:creationId xmlns:a16="http://schemas.microsoft.com/office/drawing/2014/main" id="{926055CE-DF5E-E91F-3FF8-6E0C8C7E578D}"/>
                  </a:ext>
                </a:extLst>
              </p:cNvPr>
              <p:cNvSpPr/>
              <p:nvPr/>
            </p:nvSpPr>
            <p:spPr>
              <a:xfrm>
                <a:off x="1346199" y="3302000"/>
                <a:ext cx="363654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12" name="圆角矩形 33">
                <a:extLst>
                  <a:ext uri="{FF2B5EF4-FFF2-40B4-BE49-F238E27FC236}">
                    <a16:creationId xmlns:a16="http://schemas.microsoft.com/office/drawing/2014/main" id="{99FDAEAC-10FD-CAC0-61E5-3EA6557CD0C7}"/>
                  </a:ext>
                </a:extLst>
              </p:cNvPr>
              <p:cNvSpPr/>
              <p:nvPr/>
            </p:nvSpPr>
            <p:spPr>
              <a:xfrm>
                <a:off x="1425654" y="3451354"/>
                <a:ext cx="3477633"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9" name="文本框 41">
              <a:extLst>
                <a:ext uri="{FF2B5EF4-FFF2-40B4-BE49-F238E27FC236}">
                  <a16:creationId xmlns:a16="http://schemas.microsoft.com/office/drawing/2014/main" id="{E0702352-DA47-1101-B9CE-146DB5486DFA}"/>
                </a:ext>
              </a:extLst>
            </p:cNvPr>
            <p:cNvSpPr txBox="1"/>
            <p:nvPr/>
          </p:nvSpPr>
          <p:spPr>
            <a:xfrm>
              <a:off x="3360653" y="4250195"/>
              <a:ext cx="3820153" cy="54340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Bom </a:t>
              </a:r>
              <a:r>
                <a:rPr kumimoji="0" lang="en-US" altLang="zh-CN" sz="2800" b="1" i="0" u="none" strike="noStrike" kern="1200" cap="none" spc="0" normalizeH="0" baseline="0" noProof="0" dirty="0" err="1">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nguyên</a:t>
              </a: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2800" b="1" i="0" u="none" strike="noStrike" kern="1200" cap="none" spc="0" normalizeH="0" baseline="0" noProof="0" dirty="0" err="1">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tử</a:t>
              </a:r>
              <a:endParaRPr kumimoji="0" lang="zh-CN" altLang="en-US" sz="28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pic>
        <p:nvPicPr>
          <p:cNvPr id="14" name="Picture 13">
            <a:extLst>
              <a:ext uri="{FF2B5EF4-FFF2-40B4-BE49-F238E27FC236}">
                <a16:creationId xmlns:a16="http://schemas.microsoft.com/office/drawing/2014/main" id="{9FEB1D1D-DD6B-0D58-4F76-C80130EA008F}"/>
              </a:ext>
            </a:extLst>
          </p:cNvPr>
          <p:cNvPicPr>
            <a:picLocks noChangeAspect="1"/>
          </p:cNvPicPr>
          <p:nvPr/>
        </p:nvPicPr>
        <p:blipFill>
          <a:blip r:embed="rId9"/>
          <a:stretch>
            <a:fillRect/>
          </a:stretch>
        </p:blipFill>
        <p:spPr>
          <a:xfrm>
            <a:off x="4192857" y="423136"/>
            <a:ext cx="4049593" cy="1222353"/>
          </a:xfrm>
          <a:prstGeom prst="rect">
            <a:avLst/>
          </a:prstGeom>
        </p:spPr>
      </p:pic>
      <p:sp>
        <p:nvSpPr>
          <p:cNvPr id="15" name="TextBox 14">
            <a:extLst>
              <a:ext uri="{FF2B5EF4-FFF2-40B4-BE49-F238E27FC236}">
                <a16:creationId xmlns:a16="http://schemas.microsoft.com/office/drawing/2014/main" id="{1F0A3AE1-9FEF-3A1D-B58A-2290022BC926}"/>
              </a:ext>
            </a:extLst>
          </p:cNvPr>
          <p:cNvSpPr txBox="1"/>
          <p:nvPr/>
        </p:nvSpPr>
        <p:spPr>
          <a:xfrm>
            <a:off x="3774258" y="1498227"/>
            <a:ext cx="8135232" cy="1200329"/>
          </a:xfrm>
          <a:prstGeom prst="rect">
            <a:avLst/>
          </a:prstGeom>
          <a:noFill/>
        </p:spPr>
        <p:txBody>
          <a:bodyPr wrap="square">
            <a:spAutoFit/>
          </a:bodyPr>
          <a:lstStyle/>
          <a:p>
            <a:pPr algn="just"/>
            <a:r>
              <a:rPr lang="en-US" sz="3600" b="1" dirty="0">
                <a:solidFill>
                  <a:srgbClr val="002060"/>
                </a:solidFill>
                <a:latin typeface="Cambria" panose="02040503050406030204" pitchFamily="18" charset="0"/>
                <a:ea typeface="字魂131号-酷乐潮玩体" panose="00000500000000000000" pitchFamily="2" charset="-122"/>
                <a:cs typeface="+mn-ea"/>
              </a:rPr>
              <a:t>Bom </a:t>
            </a:r>
            <a:r>
              <a:rPr lang="en-US" sz="3600" b="1" dirty="0" err="1">
                <a:solidFill>
                  <a:srgbClr val="002060"/>
                </a:solidFill>
                <a:latin typeface="Cambria" panose="02040503050406030204" pitchFamily="18" charset="0"/>
                <a:ea typeface="字魂131号-酷乐潮玩体" panose="00000500000000000000" pitchFamily="2" charset="-122"/>
                <a:cs typeface="+mn-ea"/>
              </a:rPr>
              <a:t>có</a:t>
            </a:r>
            <a:r>
              <a:rPr lang="en-US" sz="3600" b="1" dirty="0">
                <a:solidFill>
                  <a:srgbClr val="002060"/>
                </a:solidFill>
                <a:latin typeface="Cambria" panose="02040503050406030204" pitchFamily="18" charset="0"/>
                <a:ea typeface="字魂131号-酷乐潮玩体" panose="00000500000000000000" pitchFamily="2" charset="-122"/>
                <a:cs typeface="+mn-ea"/>
              </a:rPr>
              <a:t> </a:t>
            </a:r>
            <a:r>
              <a:rPr lang="en-US" sz="3600" b="1" dirty="0" err="1">
                <a:solidFill>
                  <a:srgbClr val="002060"/>
                </a:solidFill>
                <a:latin typeface="Cambria" panose="02040503050406030204" pitchFamily="18" charset="0"/>
                <a:ea typeface="字魂131号-酷乐潮玩体" panose="00000500000000000000" pitchFamily="2" charset="-122"/>
                <a:cs typeface="+mn-ea"/>
              </a:rPr>
              <a:t>sức</a:t>
            </a:r>
            <a:r>
              <a:rPr lang="en-US" sz="3600" b="1" dirty="0">
                <a:solidFill>
                  <a:srgbClr val="002060"/>
                </a:solidFill>
                <a:latin typeface="Cambria" panose="02040503050406030204" pitchFamily="18" charset="0"/>
                <a:ea typeface="字魂131号-酷乐潮玩体" panose="00000500000000000000" pitchFamily="2" charset="-122"/>
                <a:cs typeface="+mn-ea"/>
              </a:rPr>
              <a:t> </a:t>
            </a:r>
            <a:r>
              <a:rPr lang="en-US" sz="3600" b="1" dirty="0" err="1">
                <a:solidFill>
                  <a:srgbClr val="002060"/>
                </a:solidFill>
                <a:latin typeface="Cambria" panose="02040503050406030204" pitchFamily="18" charset="0"/>
                <a:ea typeface="字魂131号-酷乐潮玩体" panose="00000500000000000000" pitchFamily="2" charset="-122"/>
                <a:cs typeface="+mn-ea"/>
              </a:rPr>
              <a:t>sát</a:t>
            </a:r>
            <a:r>
              <a:rPr lang="en-US" sz="3600" b="1" dirty="0">
                <a:solidFill>
                  <a:srgbClr val="002060"/>
                </a:solidFill>
                <a:latin typeface="Cambria" panose="02040503050406030204" pitchFamily="18" charset="0"/>
                <a:ea typeface="字魂131号-酷乐潮玩体" panose="00000500000000000000" pitchFamily="2" charset="-122"/>
                <a:cs typeface="+mn-ea"/>
              </a:rPr>
              <a:t> </a:t>
            </a:r>
            <a:r>
              <a:rPr lang="en-US" sz="3600" b="1" dirty="0" err="1">
                <a:solidFill>
                  <a:srgbClr val="002060"/>
                </a:solidFill>
                <a:latin typeface="Cambria" panose="02040503050406030204" pitchFamily="18" charset="0"/>
                <a:ea typeface="字魂131号-酷乐潮玩体" panose="00000500000000000000" pitchFamily="2" charset="-122"/>
                <a:cs typeface="+mn-ea"/>
              </a:rPr>
              <a:t>thương</a:t>
            </a:r>
            <a:r>
              <a:rPr lang="en-US" sz="3600" b="1" dirty="0">
                <a:solidFill>
                  <a:srgbClr val="002060"/>
                </a:solidFill>
                <a:latin typeface="Cambria" panose="02040503050406030204" pitchFamily="18" charset="0"/>
                <a:ea typeface="字魂131号-酷乐潮玩体" panose="00000500000000000000" pitchFamily="2" charset="-122"/>
                <a:cs typeface="+mn-ea"/>
              </a:rPr>
              <a:t> </a:t>
            </a:r>
            <a:r>
              <a:rPr lang="en-US" sz="3600" b="1" dirty="0" err="1">
                <a:solidFill>
                  <a:srgbClr val="002060"/>
                </a:solidFill>
                <a:latin typeface="Cambria" panose="02040503050406030204" pitchFamily="18" charset="0"/>
                <a:ea typeface="字魂131号-酷乐潮玩体" panose="00000500000000000000" pitchFamily="2" charset="-122"/>
                <a:cs typeface="+mn-ea"/>
              </a:rPr>
              <a:t>và</a:t>
            </a:r>
            <a:r>
              <a:rPr lang="en-US" sz="3600" b="1" dirty="0">
                <a:solidFill>
                  <a:srgbClr val="002060"/>
                </a:solidFill>
                <a:latin typeface="Cambria" panose="02040503050406030204" pitchFamily="18" charset="0"/>
                <a:ea typeface="字魂131号-酷乐潮玩体" panose="00000500000000000000" pitchFamily="2" charset="-122"/>
                <a:cs typeface="+mn-ea"/>
              </a:rPr>
              <a:t> </a:t>
            </a:r>
            <a:r>
              <a:rPr lang="en-US" sz="3600" b="1" dirty="0" err="1">
                <a:solidFill>
                  <a:srgbClr val="002060"/>
                </a:solidFill>
                <a:latin typeface="Cambria" panose="02040503050406030204" pitchFamily="18" charset="0"/>
                <a:ea typeface="字魂131号-酷乐潮玩体" panose="00000500000000000000" pitchFamily="2" charset="-122"/>
                <a:cs typeface="+mn-ea"/>
              </a:rPr>
              <a:t>công</a:t>
            </a:r>
            <a:r>
              <a:rPr lang="en-US" sz="3600" b="1" dirty="0">
                <a:solidFill>
                  <a:srgbClr val="002060"/>
                </a:solidFill>
                <a:latin typeface="Cambria" panose="02040503050406030204" pitchFamily="18" charset="0"/>
                <a:ea typeface="字魂131号-酷乐潮玩体" panose="00000500000000000000" pitchFamily="2" charset="-122"/>
                <a:cs typeface="+mn-ea"/>
              </a:rPr>
              <a:t> </a:t>
            </a:r>
            <a:r>
              <a:rPr lang="en-US" sz="3600" b="1" dirty="0" err="1">
                <a:solidFill>
                  <a:srgbClr val="002060"/>
                </a:solidFill>
                <a:latin typeface="Cambria" panose="02040503050406030204" pitchFamily="18" charset="0"/>
                <a:ea typeface="字魂131号-酷乐潮玩体" panose="00000500000000000000" pitchFamily="2" charset="-122"/>
                <a:cs typeface="+mn-ea"/>
              </a:rPr>
              <a:t>phá</a:t>
            </a:r>
            <a:r>
              <a:rPr lang="en-US" sz="3600" b="1" dirty="0">
                <a:solidFill>
                  <a:srgbClr val="002060"/>
                </a:solidFill>
                <a:latin typeface="Cambria" panose="02040503050406030204" pitchFamily="18" charset="0"/>
                <a:ea typeface="字魂131号-酷乐潮玩体" panose="00000500000000000000" pitchFamily="2" charset="-122"/>
                <a:cs typeface="+mn-ea"/>
              </a:rPr>
              <a:t> </a:t>
            </a:r>
            <a:r>
              <a:rPr lang="en-US" sz="3600" b="1" dirty="0" err="1">
                <a:solidFill>
                  <a:srgbClr val="002060"/>
                </a:solidFill>
                <a:latin typeface="Cambria" panose="02040503050406030204" pitchFamily="18" charset="0"/>
                <a:ea typeface="字魂131号-酷乐潮玩体" panose="00000500000000000000" pitchFamily="2" charset="-122"/>
                <a:cs typeface="+mn-ea"/>
              </a:rPr>
              <a:t>mạnh</a:t>
            </a:r>
            <a:r>
              <a:rPr lang="en-US" sz="3600" b="1" dirty="0">
                <a:solidFill>
                  <a:srgbClr val="002060"/>
                </a:solidFill>
                <a:latin typeface="Cambria" panose="02040503050406030204" pitchFamily="18" charset="0"/>
                <a:ea typeface="字魂131号-酷乐潮玩体" panose="00000500000000000000" pitchFamily="2" charset="-122"/>
                <a:cs typeface="+mn-ea"/>
              </a:rPr>
              <a:t> gấp </a:t>
            </a:r>
            <a:r>
              <a:rPr lang="en-US" sz="3600" b="1" dirty="0" err="1">
                <a:solidFill>
                  <a:srgbClr val="002060"/>
                </a:solidFill>
                <a:latin typeface="Cambria" panose="02040503050406030204" pitchFamily="18" charset="0"/>
                <a:ea typeface="字魂131号-酷乐潮玩体" panose="00000500000000000000" pitchFamily="2" charset="-122"/>
                <a:cs typeface="+mn-ea"/>
              </a:rPr>
              <a:t>nhiều</a:t>
            </a:r>
            <a:r>
              <a:rPr lang="en-US" sz="3600" b="1" dirty="0">
                <a:solidFill>
                  <a:srgbClr val="002060"/>
                </a:solidFill>
                <a:latin typeface="Cambria" panose="02040503050406030204" pitchFamily="18" charset="0"/>
                <a:ea typeface="字魂131号-酷乐潮玩体" panose="00000500000000000000" pitchFamily="2" charset="-122"/>
                <a:cs typeface="+mn-ea"/>
              </a:rPr>
              <a:t> </a:t>
            </a:r>
            <a:r>
              <a:rPr lang="en-US" sz="3600" b="1" dirty="0" err="1">
                <a:solidFill>
                  <a:srgbClr val="002060"/>
                </a:solidFill>
                <a:latin typeface="Cambria" panose="02040503050406030204" pitchFamily="18" charset="0"/>
                <a:ea typeface="字魂131号-酷乐潮玩体" panose="00000500000000000000" pitchFamily="2" charset="-122"/>
                <a:cs typeface="+mn-ea"/>
              </a:rPr>
              <a:t>lần</a:t>
            </a:r>
            <a:r>
              <a:rPr lang="en-US" sz="3600" b="1" dirty="0">
                <a:solidFill>
                  <a:srgbClr val="002060"/>
                </a:solidFill>
                <a:latin typeface="Cambria" panose="02040503050406030204" pitchFamily="18" charset="0"/>
                <a:ea typeface="字魂131号-酷乐潮玩体" panose="00000500000000000000" pitchFamily="2" charset="-122"/>
                <a:cs typeface="+mn-ea"/>
              </a:rPr>
              <a:t> </a:t>
            </a:r>
            <a:r>
              <a:rPr lang="en-US" sz="3600" b="1" dirty="0" err="1">
                <a:solidFill>
                  <a:srgbClr val="002060"/>
                </a:solidFill>
                <a:latin typeface="Cambria" panose="02040503050406030204" pitchFamily="18" charset="0"/>
                <a:ea typeface="字魂131号-酷乐潮玩体" panose="00000500000000000000" pitchFamily="2" charset="-122"/>
                <a:cs typeface="+mn-ea"/>
              </a:rPr>
              <a:t>bom</a:t>
            </a:r>
            <a:r>
              <a:rPr lang="en-US" sz="3600" b="1" dirty="0">
                <a:solidFill>
                  <a:srgbClr val="002060"/>
                </a:solidFill>
                <a:latin typeface="Cambria" panose="02040503050406030204" pitchFamily="18" charset="0"/>
                <a:ea typeface="字魂131号-酷乐潮玩体" panose="00000500000000000000" pitchFamily="2" charset="-122"/>
                <a:cs typeface="+mn-ea"/>
              </a:rPr>
              <a:t> </a:t>
            </a:r>
            <a:r>
              <a:rPr lang="en-US" sz="3600" b="1" dirty="0" err="1">
                <a:solidFill>
                  <a:srgbClr val="002060"/>
                </a:solidFill>
                <a:latin typeface="Cambria" panose="02040503050406030204" pitchFamily="18" charset="0"/>
                <a:ea typeface="字魂131号-酷乐潮玩体" panose="00000500000000000000" pitchFamily="2" charset="-122"/>
                <a:cs typeface="+mn-ea"/>
              </a:rPr>
              <a:t>thường</a:t>
            </a:r>
            <a:r>
              <a:rPr lang="en-US" sz="3600" b="1" dirty="0">
                <a:solidFill>
                  <a:srgbClr val="002060"/>
                </a:solidFill>
                <a:latin typeface="Cambria" panose="02040503050406030204" pitchFamily="18" charset="0"/>
                <a:ea typeface="字魂131号-酷乐潮玩体" panose="00000500000000000000" pitchFamily="2" charset="-122"/>
                <a:cs typeface="+mn-ea"/>
              </a:rPr>
              <a:t>.</a:t>
            </a:r>
            <a:endParaRPr lang="en-US" dirty="0"/>
          </a:p>
        </p:txBody>
      </p:sp>
      <p:pic>
        <p:nvPicPr>
          <p:cNvPr id="4" name="Picture 2" descr="Những sự thật về 2 vụ ném bom nguyên tử ở Hiroshima và Nagasaki | VOV.VN">
            <a:extLst>
              <a:ext uri="{FF2B5EF4-FFF2-40B4-BE49-F238E27FC236}">
                <a16:creationId xmlns:a16="http://schemas.microsoft.com/office/drawing/2014/main" id="{DE786606-B2BB-DA58-6304-4B25718AB2F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703899" y="2772050"/>
            <a:ext cx="5161043" cy="37271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8916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ppt_x"/>
                                          </p:val>
                                        </p:tav>
                                        <p:tav tm="100000">
                                          <p:val>
                                            <p:strVal val="#ppt_x"/>
                                          </p:val>
                                        </p:tav>
                                      </p:tavLst>
                                    </p:anim>
                                    <p:anim calcmode="lin" valueType="num">
                                      <p:cBhvr additive="base">
                                        <p:cTn id="1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grpSp>
        <p:nvGrpSpPr>
          <p:cNvPr id="5" name="组合 47">
            <a:extLst>
              <a:ext uri="{FF2B5EF4-FFF2-40B4-BE49-F238E27FC236}">
                <a16:creationId xmlns:a16="http://schemas.microsoft.com/office/drawing/2014/main" id="{4861C121-E903-7B13-E878-6B6C866CDE69}"/>
              </a:ext>
            </a:extLst>
          </p:cNvPr>
          <p:cNvGrpSpPr/>
          <p:nvPr/>
        </p:nvGrpSpPr>
        <p:grpSpPr>
          <a:xfrm>
            <a:off x="330567" y="1659038"/>
            <a:ext cx="3242624" cy="1562322"/>
            <a:chOff x="3151567" y="4106353"/>
            <a:chExt cx="4182027" cy="1023787"/>
          </a:xfrm>
        </p:grpSpPr>
        <p:grpSp>
          <p:nvGrpSpPr>
            <p:cNvPr id="7" name="组合 31">
              <a:extLst>
                <a:ext uri="{FF2B5EF4-FFF2-40B4-BE49-F238E27FC236}">
                  <a16:creationId xmlns:a16="http://schemas.microsoft.com/office/drawing/2014/main" id="{F2CE0E9E-702A-C365-70A4-55EC9A996CB7}"/>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11" name="圆角矩形 32">
                <a:extLst>
                  <a:ext uri="{FF2B5EF4-FFF2-40B4-BE49-F238E27FC236}">
                    <a16:creationId xmlns:a16="http://schemas.microsoft.com/office/drawing/2014/main" id="{926055CE-DF5E-E91F-3FF8-6E0C8C7E578D}"/>
                  </a:ext>
                </a:extLst>
              </p:cNvPr>
              <p:cNvSpPr/>
              <p:nvPr/>
            </p:nvSpPr>
            <p:spPr>
              <a:xfrm>
                <a:off x="1346199" y="3302000"/>
                <a:ext cx="363654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思源黑体 CN"/>
                  <a:cs typeface="+mn-cs"/>
                </a:endParaRPr>
              </a:p>
            </p:txBody>
          </p:sp>
          <p:sp>
            <p:nvSpPr>
              <p:cNvPr id="12" name="圆角矩形 33">
                <a:extLst>
                  <a:ext uri="{FF2B5EF4-FFF2-40B4-BE49-F238E27FC236}">
                    <a16:creationId xmlns:a16="http://schemas.microsoft.com/office/drawing/2014/main" id="{99FDAEAC-10FD-CAC0-61E5-3EA6557CD0C7}"/>
                  </a:ext>
                </a:extLst>
              </p:cNvPr>
              <p:cNvSpPr/>
              <p:nvPr/>
            </p:nvSpPr>
            <p:spPr>
              <a:xfrm>
                <a:off x="1425654" y="3451354"/>
                <a:ext cx="3477633"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思源黑体 CN"/>
                  <a:cs typeface="+mn-cs"/>
                </a:endParaRPr>
              </a:p>
            </p:txBody>
          </p:sp>
        </p:grpSp>
        <p:sp>
          <p:nvSpPr>
            <p:cNvPr id="9" name="文本框 41">
              <a:extLst>
                <a:ext uri="{FF2B5EF4-FFF2-40B4-BE49-F238E27FC236}">
                  <a16:creationId xmlns:a16="http://schemas.microsoft.com/office/drawing/2014/main" id="{E0702352-DA47-1101-B9CE-146DB5486DFA}"/>
                </a:ext>
              </a:extLst>
            </p:cNvPr>
            <p:cNvSpPr txBox="1"/>
            <p:nvPr/>
          </p:nvSpPr>
          <p:spPr>
            <a:xfrm>
              <a:off x="3360653" y="4250195"/>
              <a:ext cx="3820153" cy="7058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Phóng</a:t>
              </a:r>
              <a:r>
                <a:rPr kumimoji="0" lang="en-US" altLang="zh-CN" sz="32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0" u="none" strike="noStrike" kern="1200" cap="none" spc="0" normalizeH="0" baseline="0" noProof="0" dirty="0" err="1">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xạ</a:t>
              </a:r>
              <a:r>
                <a:rPr kumimoji="0" lang="en-US" altLang="zh-CN" sz="32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0" u="none" strike="noStrike" kern="1200" cap="none" spc="0" normalizeH="0" baseline="0" noProof="0" dirty="0" err="1">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nguyên</a:t>
              </a:r>
              <a:r>
                <a:rPr kumimoji="0" lang="en-US" altLang="zh-CN" sz="32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0" u="none" strike="noStrike" kern="1200" cap="none" spc="0" normalizeH="0" baseline="0" noProof="0" dirty="0" err="1">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tử</a:t>
              </a:r>
              <a:endParaRPr kumimoji="0" lang="zh-CN" altLang="en-US" sz="32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pic>
        <p:nvPicPr>
          <p:cNvPr id="14" name="Picture 13">
            <a:extLst>
              <a:ext uri="{FF2B5EF4-FFF2-40B4-BE49-F238E27FC236}">
                <a16:creationId xmlns:a16="http://schemas.microsoft.com/office/drawing/2014/main" id="{9FEB1D1D-DD6B-0D58-4F76-C80130EA008F}"/>
              </a:ext>
            </a:extLst>
          </p:cNvPr>
          <p:cNvPicPr>
            <a:picLocks noChangeAspect="1"/>
          </p:cNvPicPr>
          <p:nvPr/>
        </p:nvPicPr>
        <p:blipFill>
          <a:blip r:embed="rId9"/>
          <a:stretch>
            <a:fillRect/>
          </a:stretch>
        </p:blipFill>
        <p:spPr>
          <a:xfrm>
            <a:off x="4192857" y="423136"/>
            <a:ext cx="4049593" cy="1222353"/>
          </a:xfrm>
          <a:prstGeom prst="rect">
            <a:avLst/>
          </a:prstGeom>
        </p:spPr>
      </p:pic>
      <p:sp>
        <p:nvSpPr>
          <p:cNvPr id="15" name="TextBox 14">
            <a:extLst>
              <a:ext uri="{FF2B5EF4-FFF2-40B4-BE49-F238E27FC236}">
                <a16:creationId xmlns:a16="http://schemas.microsoft.com/office/drawing/2014/main" id="{1F0A3AE1-9FEF-3A1D-B58A-2290022BC926}"/>
              </a:ext>
            </a:extLst>
          </p:cNvPr>
          <p:cNvSpPr txBox="1"/>
          <p:nvPr/>
        </p:nvSpPr>
        <p:spPr>
          <a:xfrm>
            <a:off x="3749041" y="1845880"/>
            <a:ext cx="8135232" cy="1200329"/>
          </a:xfrm>
          <a:prstGeom prst="rect">
            <a:avLst/>
          </a:prstGeom>
          <a:noFill/>
        </p:spPr>
        <p:txBody>
          <a:bodyPr wrap="square">
            <a:spAutoFit/>
          </a:bodyPr>
          <a:lstStyle/>
          <a:p>
            <a:pPr lvl="0" algn="just"/>
            <a:r>
              <a:rPr lang="en-US" sz="3600" b="1" dirty="0" err="1">
                <a:solidFill>
                  <a:srgbClr val="002060"/>
                </a:solidFill>
                <a:latin typeface="Cambria" panose="02040503050406030204" pitchFamily="18" charset="0"/>
                <a:ea typeface="字魂131号-酷乐潮玩体" panose="00000500000000000000" pitchFamily="2" charset="-122"/>
              </a:rPr>
              <a:t>Chất</a:t>
            </a:r>
            <a:r>
              <a:rPr lang="en-US" sz="3600" b="1" dirty="0">
                <a:solidFill>
                  <a:srgbClr val="002060"/>
                </a:solidFill>
                <a:latin typeface="Cambria" panose="02040503050406030204" pitchFamily="18" charset="0"/>
                <a:ea typeface="字魂131号-酷乐潮玩体" panose="00000500000000000000" pitchFamily="2" charset="-122"/>
              </a:rPr>
              <a:t> </a:t>
            </a:r>
            <a:r>
              <a:rPr lang="en-US" sz="3600" b="1" dirty="0" err="1">
                <a:solidFill>
                  <a:srgbClr val="002060"/>
                </a:solidFill>
                <a:latin typeface="Cambria" panose="02040503050406030204" pitchFamily="18" charset="0"/>
                <a:ea typeface="字魂131号-酷乐潮玩体" panose="00000500000000000000" pitchFamily="2" charset="-122"/>
              </a:rPr>
              <a:t>sinh</a:t>
            </a:r>
            <a:r>
              <a:rPr lang="en-US" sz="3600" b="1" dirty="0">
                <a:solidFill>
                  <a:srgbClr val="002060"/>
                </a:solidFill>
                <a:latin typeface="Cambria" panose="02040503050406030204" pitchFamily="18" charset="0"/>
                <a:ea typeface="字魂131号-酷乐潮玩体" panose="00000500000000000000" pitchFamily="2" charset="-122"/>
              </a:rPr>
              <a:t> </a:t>
            </a:r>
            <a:r>
              <a:rPr lang="en-US" sz="3600" b="1" dirty="0" err="1">
                <a:solidFill>
                  <a:srgbClr val="002060"/>
                </a:solidFill>
                <a:latin typeface="Cambria" panose="02040503050406030204" pitchFamily="18" charset="0"/>
                <a:ea typeface="字魂131号-酷乐潮玩体" panose="00000500000000000000" pitchFamily="2" charset="-122"/>
              </a:rPr>
              <a:t>ra</a:t>
            </a:r>
            <a:r>
              <a:rPr lang="en-US" sz="3600" b="1" dirty="0">
                <a:solidFill>
                  <a:srgbClr val="002060"/>
                </a:solidFill>
                <a:latin typeface="Cambria" panose="02040503050406030204" pitchFamily="18" charset="0"/>
                <a:ea typeface="字魂131号-酷乐潮玩体" panose="00000500000000000000" pitchFamily="2" charset="-122"/>
              </a:rPr>
              <a:t> </a:t>
            </a:r>
            <a:r>
              <a:rPr lang="en-US" sz="3600" b="1" dirty="0" err="1">
                <a:solidFill>
                  <a:srgbClr val="002060"/>
                </a:solidFill>
                <a:latin typeface="Cambria" panose="02040503050406030204" pitchFamily="18" charset="0"/>
                <a:ea typeface="字魂131号-酷乐潮玩体" panose="00000500000000000000" pitchFamily="2" charset="-122"/>
              </a:rPr>
              <a:t>khi</a:t>
            </a:r>
            <a:r>
              <a:rPr lang="en-US" sz="3600" b="1" dirty="0">
                <a:solidFill>
                  <a:srgbClr val="002060"/>
                </a:solidFill>
                <a:latin typeface="Cambria" panose="02040503050406030204" pitchFamily="18" charset="0"/>
                <a:ea typeface="字魂131号-酷乐潮玩体" panose="00000500000000000000" pitchFamily="2" charset="-122"/>
              </a:rPr>
              <a:t> </a:t>
            </a:r>
            <a:r>
              <a:rPr lang="en-US" sz="3600" b="1" dirty="0" err="1">
                <a:solidFill>
                  <a:srgbClr val="002060"/>
                </a:solidFill>
                <a:latin typeface="Cambria" panose="02040503050406030204" pitchFamily="18" charset="0"/>
                <a:ea typeface="字魂131号-酷乐潮玩体" panose="00000500000000000000" pitchFamily="2" charset="-122"/>
              </a:rPr>
              <a:t>bom</a:t>
            </a:r>
            <a:r>
              <a:rPr lang="en-US" sz="3600" b="1" dirty="0">
                <a:solidFill>
                  <a:srgbClr val="002060"/>
                </a:solidFill>
                <a:latin typeface="Cambria" panose="02040503050406030204" pitchFamily="18" charset="0"/>
                <a:ea typeface="字魂131号-酷乐潮玩体" panose="00000500000000000000" pitchFamily="2" charset="-122"/>
              </a:rPr>
              <a:t> </a:t>
            </a:r>
            <a:r>
              <a:rPr lang="en-US" sz="3600" b="1" dirty="0" err="1">
                <a:solidFill>
                  <a:srgbClr val="002060"/>
                </a:solidFill>
                <a:latin typeface="Cambria" panose="02040503050406030204" pitchFamily="18" charset="0"/>
                <a:ea typeface="字魂131号-酷乐潮玩体" panose="00000500000000000000" pitchFamily="2" charset="-122"/>
              </a:rPr>
              <a:t>nguyên</a:t>
            </a:r>
            <a:r>
              <a:rPr lang="en-US" sz="3600" b="1" dirty="0">
                <a:solidFill>
                  <a:srgbClr val="002060"/>
                </a:solidFill>
                <a:latin typeface="Cambria" panose="02040503050406030204" pitchFamily="18" charset="0"/>
                <a:ea typeface="字魂131号-酷乐潮玩体" panose="00000500000000000000" pitchFamily="2" charset="-122"/>
              </a:rPr>
              <a:t> </a:t>
            </a:r>
            <a:r>
              <a:rPr lang="en-US" sz="3600" b="1" dirty="0" err="1">
                <a:solidFill>
                  <a:srgbClr val="002060"/>
                </a:solidFill>
                <a:latin typeface="Cambria" panose="02040503050406030204" pitchFamily="18" charset="0"/>
                <a:ea typeface="字魂131号-酷乐潮玩体" panose="00000500000000000000" pitchFamily="2" charset="-122"/>
              </a:rPr>
              <a:t>tử</a:t>
            </a:r>
            <a:r>
              <a:rPr lang="en-US" sz="3600" b="1" dirty="0">
                <a:solidFill>
                  <a:srgbClr val="002060"/>
                </a:solidFill>
                <a:latin typeface="Cambria" panose="02040503050406030204" pitchFamily="18" charset="0"/>
                <a:ea typeface="字魂131号-酷乐潮玩体" panose="00000500000000000000" pitchFamily="2" charset="-122"/>
              </a:rPr>
              <a:t> </a:t>
            </a:r>
            <a:r>
              <a:rPr lang="en-US" sz="3600" b="1" dirty="0" err="1">
                <a:solidFill>
                  <a:srgbClr val="002060"/>
                </a:solidFill>
                <a:latin typeface="Cambria" panose="02040503050406030204" pitchFamily="18" charset="0"/>
                <a:ea typeface="字魂131号-酷乐潮玩体" panose="00000500000000000000" pitchFamily="2" charset="-122"/>
              </a:rPr>
              <a:t>nổ</a:t>
            </a:r>
            <a:r>
              <a:rPr lang="en-US" sz="3600" b="1" dirty="0">
                <a:solidFill>
                  <a:srgbClr val="002060"/>
                </a:solidFill>
                <a:latin typeface="Cambria" panose="02040503050406030204" pitchFamily="18" charset="0"/>
                <a:ea typeface="字魂131号-酷乐潮玩体" panose="00000500000000000000" pitchFamily="2" charset="-122"/>
              </a:rPr>
              <a:t>, </a:t>
            </a:r>
            <a:r>
              <a:rPr lang="en-US" sz="3600" b="1" dirty="0" err="1">
                <a:solidFill>
                  <a:srgbClr val="002060"/>
                </a:solidFill>
                <a:latin typeface="Cambria" panose="02040503050406030204" pitchFamily="18" charset="0"/>
                <a:ea typeface="字魂131号-酷乐潮玩体" panose="00000500000000000000" pitchFamily="2" charset="-122"/>
              </a:rPr>
              <a:t>rất</a:t>
            </a:r>
            <a:r>
              <a:rPr lang="en-US" sz="3600" b="1" dirty="0">
                <a:solidFill>
                  <a:srgbClr val="002060"/>
                </a:solidFill>
                <a:latin typeface="Cambria" panose="02040503050406030204" pitchFamily="18" charset="0"/>
                <a:ea typeface="字魂131号-酷乐潮玩体" panose="00000500000000000000" pitchFamily="2" charset="-122"/>
              </a:rPr>
              <a:t> </a:t>
            </a:r>
            <a:r>
              <a:rPr lang="en-US" sz="3600" b="1" dirty="0" err="1">
                <a:solidFill>
                  <a:srgbClr val="002060"/>
                </a:solidFill>
                <a:latin typeface="Cambria" panose="02040503050406030204" pitchFamily="18" charset="0"/>
                <a:ea typeface="字魂131号-酷乐潮玩体" panose="00000500000000000000" pitchFamily="2" charset="-122"/>
              </a:rPr>
              <a:t>có</a:t>
            </a:r>
            <a:r>
              <a:rPr lang="en-US" sz="3600" b="1" dirty="0">
                <a:solidFill>
                  <a:srgbClr val="002060"/>
                </a:solidFill>
                <a:latin typeface="Cambria" panose="02040503050406030204" pitchFamily="18" charset="0"/>
                <a:ea typeface="字魂131号-酷乐潮玩体" panose="00000500000000000000" pitchFamily="2" charset="-122"/>
              </a:rPr>
              <a:t> </a:t>
            </a:r>
            <a:r>
              <a:rPr lang="en-US" sz="3600" b="1" dirty="0" err="1">
                <a:solidFill>
                  <a:srgbClr val="002060"/>
                </a:solidFill>
                <a:latin typeface="Cambria" panose="02040503050406030204" pitchFamily="18" charset="0"/>
                <a:ea typeface="字魂131号-酷乐潮玩体" panose="00000500000000000000" pitchFamily="2" charset="-122"/>
              </a:rPr>
              <a:t>hại</a:t>
            </a:r>
            <a:r>
              <a:rPr lang="en-US" sz="3600" b="1" dirty="0">
                <a:solidFill>
                  <a:srgbClr val="002060"/>
                </a:solidFill>
                <a:latin typeface="Cambria" panose="02040503050406030204" pitchFamily="18" charset="0"/>
                <a:ea typeface="字魂131号-酷乐潮玩体" panose="00000500000000000000" pitchFamily="2" charset="-122"/>
              </a:rPr>
              <a:t> </a:t>
            </a:r>
            <a:r>
              <a:rPr lang="en-US" sz="3600" b="1" dirty="0" err="1">
                <a:solidFill>
                  <a:srgbClr val="002060"/>
                </a:solidFill>
                <a:latin typeface="Cambria" panose="02040503050406030204" pitchFamily="18" charset="0"/>
                <a:ea typeface="字魂131号-酷乐潮玩体" panose="00000500000000000000" pitchFamily="2" charset="-122"/>
              </a:rPr>
              <a:t>cho</a:t>
            </a:r>
            <a:r>
              <a:rPr lang="en-US" sz="3600" b="1" dirty="0">
                <a:solidFill>
                  <a:srgbClr val="002060"/>
                </a:solidFill>
                <a:latin typeface="Cambria" panose="02040503050406030204" pitchFamily="18" charset="0"/>
                <a:ea typeface="字魂131号-酷乐潮玩体" panose="00000500000000000000" pitchFamily="2" charset="-122"/>
              </a:rPr>
              <a:t> </a:t>
            </a:r>
            <a:r>
              <a:rPr lang="en-US" sz="3600" b="1" dirty="0" err="1">
                <a:solidFill>
                  <a:srgbClr val="002060"/>
                </a:solidFill>
                <a:latin typeface="Cambria" panose="02040503050406030204" pitchFamily="18" charset="0"/>
                <a:ea typeface="字魂131号-酷乐潮玩体" panose="00000500000000000000" pitchFamily="2" charset="-122"/>
              </a:rPr>
              <a:t>sức</a:t>
            </a:r>
            <a:r>
              <a:rPr lang="en-US" sz="3600" b="1" dirty="0">
                <a:solidFill>
                  <a:srgbClr val="002060"/>
                </a:solidFill>
                <a:latin typeface="Cambria" panose="02040503050406030204" pitchFamily="18" charset="0"/>
                <a:ea typeface="字魂131号-酷乐潮玩体" panose="00000500000000000000" pitchFamily="2" charset="-122"/>
              </a:rPr>
              <a:t> </a:t>
            </a:r>
            <a:r>
              <a:rPr lang="en-US" sz="3600" b="1" dirty="0" err="1">
                <a:solidFill>
                  <a:srgbClr val="002060"/>
                </a:solidFill>
                <a:latin typeface="Cambria" panose="02040503050406030204" pitchFamily="18" charset="0"/>
                <a:ea typeface="字魂131号-酷乐潮玩体" panose="00000500000000000000" pitchFamily="2" charset="-122"/>
              </a:rPr>
              <a:t>khoẻ</a:t>
            </a:r>
            <a:r>
              <a:rPr lang="en-US" sz="3600" b="1" dirty="0">
                <a:solidFill>
                  <a:srgbClr val="002060"/>
                </a:solidFill>
                <a:latin typeface="Cambria" panose="02040503050406030204" pitchFamily="18" charset="0"/>
                <a:ea typeface="字魂131号-酷乐潮玩体" panose="00000500000000000000" pitchFamily="2" charset="-122"/>
              </a:rPr>
              <a:t> </a:t>
            </a:r>
            <a:r>
              <a:rPr lang="en-US" sz="3600" b="1" dirty="0" err="1">
                <a:solidFill>
                  <a:srgbClr val="002060"/>
                </a:solidFill>
                <a:latin typeface="Cambria" panose="02040503050406030204" pitchFamily="18" charset="0"/>
                <a:ea typeface="字魂131号-酷乐潮玩体" panose="00000500000000000000" pitchFamily="2" charset="-122"/>
              </a:rPr>
              <a:t>và</a:t>
            </a:r>
            <a:r>
              <a:rPr lang="en-US" sz="3600" b="1" dirty="0">
                <a:solidFill>
                  <a:srgbClr val="002060"/>
                </a:solidFill>
                <a:latin typeface="Cambria" panose="02040503050406030204" pitchFamily="18" charset="0"/>
                <a:ea typeface="字魂131号-酷乐潮玩体" panose="00000500000000000000" pitchFamily="2" charset="-122"/>
              </a:rPr>
              <a:t> </a:t>
            </a:r>
            <a:r>
              <a:rPr lang="en-US" sz="3600" b="1" dirty="0" err="1">
                <a:solidFill>
                  <a:srgbClr val="002060"/>
                </a:solidFill>
                <a:latin typeface="Cambria" panose="02040503050406030204" pitchFamily="18" charset="0"/>
                <a:ea typeface="字魂131号-酷乐潮玩体" panose="00000500000000000000" pitchFamily="2" charset="-122"/>
              </a:rPr>
              <a:t>môi</a:t>
            </a:r>
            <a:r>
              <a:rPr lang="en-US" sz="3600" b="1" dirty="0">
                <a:solidFill>
                  <a:srgbClr val="002060"/>
                </a:solidFill>
                <a:latin typeface="Cambria" panose="02040503050406030204" pitchFamily="18" charset="0"/>
                <a:ea typeface="字魂131号-酷乐潮玩体" panose="00000500000000000000" pitchFamily="2" charset="-122"/>
              </a:rPr>
              <a:t> </a:t>
            </a:r>
            <a:r>
              <a:rPr lang="en-US" sz="3600" b="1" dirty="0" err="1">
                <a:solidFill>
                  <a:srgbClr val="002060"/>
                </a:solidFill>
                <a:latin typeface="Cambria" panose="02040503050406030204" pitchFamily="18" charset="0"/>
                <a:ea typeface="字魂131号-酷乐潮玩体" panose="00000500000000000000" pitchFamily="2" charset="-122"/>
              </a:rPr>
              <a:t>trường</a:t>
            </a:r>
            <a:r>
              <a:rPr lang="en-US" sz="3600" b="1" dirty="0">
                <a:solidFill>
                  <a:srgbClr val="002060"/>
                </a:solidFill>
                <a:latin typeface="Cambria" panose="02040503050406030204" pitchFamily="18" charset="0"/>
                <a:ea typeface="字魂131号-酷乐潮玩体" panose="00000500000000000000" pitchFamily="2" charset="-122"/>
              </a:rPr>
              <a:t> </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78612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ppt_x"/>
                                          </p:val>
                                        </p:tav>
                                        <p:tav tm="100000">
                                          <p:val>
                                            <p:strVal val="#ppt_x"/>
                                          </p:val>
                                        </p:tav>
                                      </p:tavLst>
                                    </p:anim>
                                    <p:anim calcmode="lin" valueType="num">
                                      <p:cBhvr additive="base">
                                        <p:cTn id="1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grpSp>
        <p:nvGrpSpPr>
          <p:cNvPr id="4" name="Group 3">
            <a:extLst>
              <a:ext uri="{FF2B5EF4-FFF2-40B4-BE49-F238E27FC236}">
                <a16:creationId xmlns:a16="http://schemas.microsoft.com/office/drawing/2014/main" id="{BFF3175F-3779-604B-0896-F4372AEBDFD6}"/>
              </a:ext>
            </a:extLst>
          </p:cNvPr>
          <p:cNvGrpSpPr/>
          <p:nvPr/>
        </p:nvGrpSpPr>
        <p:grpSpPr>
          <a:xfrm>
            <a:off x="3132942" y="513408"/>
            <a:ext cx="7878725" cy="1916171"/>
            <a:chOff x="2505740" y="798716"/>
            <a:chExt cx="7878725" cy="1916171"/>
          </a:xfrm>
        </p:grpSpPr>
        <p:grpSp>
          <p:nvGrpSpPr>
            <p:cNvPr id="6" name="组合 31">
              <a:extLst>
                <a:ext uri="{FF2B5EF4-FFF2-40B4-BE49-F238E27FC236}">
                  <a16:creationId xmlns:a16="http://schemas.microsoft.com/office/drawing/2014/main" id="{F7B89AFF-B3DE-32C0-FDE3-2C43BEBC995E}"/>
                </a:ext>
              </a:extLst>
            </p:cNvPr>
            <p:cNvGrpSpPr/>
            <p:nvPr/>
          </p:nvGrpSpPr>
          <p:grpSpPr>
            <a:xfrm>
              <a:off x="2505740" y="798716"/>
              <a:ext cx="7878725" cy="1916171"/>
              <a:chOff x="1262829" y="3273981"/>
              <a:chExt cx="3732505" cy="1136153"/>
            </a:xfrm>
            <a:effectLst>
              <a:outerShdw blurRad="254000" sx="102000" sy="102000" algn="ctr" rotWithShape="0">
                <a:prstClr val="black">
                  <a:alpha val="25000"/>
                </a:prstClr>
              </a:outerShdw>
            </a:effectLst>
          </p:grpSpPr>
          <p:sp>
            <p:nvSpPr>
              <p:cNvPr id="10" name="圆角矩形 32">
                <a:extLst>
                  <a:ext uri="{FF2B5EF4-FFF2-40B4-BE49-F238E27FC236}">
                    <a16:creationId xmlns:a16="http://schemas.microsoft.com/office/drawing/2014/main" id="{BB62958C-B7C8-5756-51E5-CDA92BC12CB5}"/>
                  </a:ext>
                </a:extLst>
              </p:cNvPr>
              <p:cNvSpPr/>
              <p:nvPr/>
            </p:nvSpPr>
            <p:spPr>
              <a:xfrm>
                <a:off x="1262829" y="3273981"/>
                <a:ext cx="373250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16" name="圆角矩形 33">
                <a:extLst>
                  <a:ext uri="{FF2B5EF4-FFF2-40B4-BE49-F238E27FC236}">
                    <a16:creationId xmlns:a16="http://schemas.microsoft.com/office/drawing/2014/main" id="{DF6CB75B-E790-C2D7-6FC2-7F7380DEC65B}"/>
                  </a:ext>
                </a:extLst>
              </p:cNvPr>
              <p:cNvSpPr/>
              <p:nvPr/>
            </p:nvSpPr>
            <p:spPr>
              <a:xfrm>
                <a:off x="1354876" y="3412797"/>
                <a:ext cx="3548412"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8" name="TextBox 7">
              <a:extLst>
                <a:ext uri="{FF2B5EF4-FFF2-40B4-BE49-F238E27FC236}">
                  <a16:creationId xmlns:a16="http://schemas.microsoft.com/office/drawing/2014/main" id="{5C3B9518-16C3-4272-A599-E133221F7642}"/>
                </a:ext>
              </a:extLst>
            </p:cNvPr>
            <p:cNvSpPr txBox="1"/>
            <p:nvPr/>
          </p:nvSpPr>
          <p:spPr>
            <a:xfrm>
              <a:off x="3049386" y="1058667"/>
              <a:ext cx="6839012" cy="1384995"/>
            </a:xfrm>
            <a:prstGeom prst="rect">
              <a:avLst/>
            </a:prstGeom>
            <a:noFill/>
          </p:spPr>
          <p:txBody>
            <a:bodyPr wrap="square">
              <a:spAutoFit/>
            </a:bodyPr>
            <a:lstStyle/>
            <a:p>
              <a:pPr algn="ctr"/>
              <a:r>
                <a:rPr lang="vi-VN" sz="2800" b="1" dirty="0">
                  <a:solidFill>
                    <a:srgbClr val="127366"/>
                  </a:solidFill>
                  <a:latin typeface="Cambria" panose="02040503050406030204" pitchFamily="18" charset="0"/>
                </a:rPr>
                <a:t>Những chi tiết nào trong bài đọc cho thấy hậu quả của việc chính phủ Mỹ ném hai quả bom nguyên tử xuống Nhật Bản?</a:t>
              </a:r>
              <a:endParaRPr lang="en-US" sz="2800" b="1" dirty="0">
                <a:solidFill>
                  <a:srgbClr val="127366"/>
                </a:solidFill>
                <a:latin typeface="Cambria" panose="02040503050406030204" pitchFamily="18" charset="0"/>
              </a:endParaRPr>
            </a:p>
          </p:txBody>
        </p:sp>
      </p:grpSp>
      <p:pic>
        <p:nvPicPr>
          <p:cNvPr id="17" name="Picture 16">
            <a:extLst>
              <a:ext uri="{FF2B5EF4-FFF2-40B4-BE49-F238E27FC236}">
                <a16:creationId xmlns:a16="http://schemas.microsoft.com/office/drawing/2014/main" id="{26F3470F-C258-D39C-38A8-4FDB2961BD2D}"/>
              </a:ext>
            </a:extLst>
          </p:cNvPr>
          <p:cNvPicPr>
            <a:picLocks noChangeAspect="1"/>
          </p:cNvPicPr>
          <p:nvPr/>
        </p:nvPicPr>
        <p:blipFill>
          <a:blip r:embed="rId9"/>
          <a:stretch>
            <a:fillRect/>
          </a:stretch>
        </p:blipFill>
        <p:spPr>
          <a:xfrm>
            <a:off x="611291" y="594320"/>
            <a:ext cx="2847079" cy="1536325"/>
          </a:xfrm>
          <a:prstGeom prst="rect">
            <a:avLst/>
          </a:prstGeom>
        </p:spPr>
      </p:pic>
      <p:sp>
        <p:nvSpPr>
          <p:cNvPr id="18" name="TextBox 17">
            <a:extLst>
              <a:ext uri="{FF2B5EF4-FFF2-40B4-BE49-F238E27FC236}">
                <a16:creationId xmlns:a16="http://schemas.microsoft.com/office/drawing/2014/main" id="{E133C71E-A3D2-0A37-3257-C4686491507A}"/>
              </a:ext>
            </a:extLst>
          </p:cNvPr>
          <p:cNvSpPr txBox="1"/>
          <p:nvPr/>
        </p:nvSpPr>
        <p:spPr>
          <a:xfrm>
            <a:off x="567748" y="2859592"/>
            <a:ext cx="8177834" cy="3046988"/>
          </a:xfrm>
          <a:prstGeom prst="rect">
            <a:avLst/>
          </a:prstGeom>
          <a:noFill/>
        </p:spPr>
        <p:txBody>
          <a:bodyPr wrap="square">
            <a:spAutoFit/>
          </a:bodyPr>
          <a:lstStyle/>
          <a:p>
            <a:pPr algn="just"/>
            <a:r>
              <a:rPr lang="en-US" sz="3200" b="1" dirty="0">
                <a:solidFill>
                  <a:srgbClr val="FF0066"/>
                </a:solidFill>
                <a:latin typeface="Cambria" panose="02040503050406030204" pitchFamily="18" charset="0"/>
              </a:rPr>
              <a:t>   </a:t>
            </a:r>
            <a:r>
              <a:rPr lang="vi-VN" sz="3200" b="1" dirty="0">
                <a:solidFill>
                  <a:srgbClr val="FF0066"/>
                </a:solidFill>
                <a:latin typeface="Cambria" panose="02040503050406030204" pitchFamily="18" charset="0"/>
              </a:rPr>
              <a:t>Hai quả bom lần lượt ném xuống các thành phố Hi-rô-si-ma và Na-ga-xa-ki đã cướp đi mạng sống của hàng trăm nghìn người Tính đến cuối năm 1945, tống số người chết vì hai quả bom và bị nhiễm phóng xạ nguyên tử đã lên đến nửa triệu.)</a:t>
            </a:r>
            <a:endParaRPr lang="en-US" sz="3200" b="1" dirty="0">
              <a:solidFill>
                <a:srgbClr val="FF0066"/>
              </a:solidFill>
              <a:latin typeface="Cambria" panose="02040503050406030204" pitchFamily="18" charset="0"/>
            </a:endParaRPr>
          </a:p>
        </p:txBody>
      </p:sp>
      <p:pic>
        <p:nvPicPr>
          <p:cNvPr id="19" name="Picture 18" descr="A cartoon of a child holding a pointer&#10;&#10;Description automatically generated">
            <a:extLst>
              <a:ext uri="{FF2B5EF4-FFF2-40B4-BE49-F238E27FC236}">
                <a16:creationId xmlns:a16="http://schemas.microsoft.com/office/drawing/2014/main" id="{78447244-CE8F-4247-C154-43D58A40ADC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076205" y="2108035"/>
            <a:ext cx="3889584" cy="4434971"/>
          </a:xfrm>
          <a:prstGeom prst="rect">
            <a:avLst/>
          </a:prstGeom>
        </p:spPr>
      </p:pic>
    </p:spTree>
    <p:extLst>
      <p:ext uri="{BB962C8B-B14F-4D97-AF65-F5344CB8AC3E}">
        <p14:creationId xmlns:p14="http://schemas.microsoft.com/office/powerpoint/2010/main" val="3909003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additive="base">
                                        <p:cTn id="16" dur="500" fill="hold"/>
                                        <p:tgtEl>
                                          <p:spTgt spid="18"/>
                                        </p:tgtEl>
                                        <p:attrNameLst>
                                          <p:attrName>ppt_x</p:attrName>
                                        </p:attrNameLst>
                                      </p:cBhvr>
                                      <p:tavLst>
                                        <p:tav tm="0">
                                          <p:val>
                                            <p:strVal val="#ppt_x"/>
                                          </p:val>
                                        </p:tav>
                                        <p:tav tm="100000">
                                          <p:val>
                                            <p:strVal val="#ppt_x"/>
                                          </p:val>
                                        </p:tav>
                                      </p:tavLst>
                                    </p:anim>
                                    <p:anim calcmode="lin" valueType="num">
                                      <p:cBhvr additive="base">
                                        <p:cTn id="17"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grpSp>
        <p:nvGrpSpPr>
          <p:cNvPr id="5" name="Group 4">
            <a:extLst>
              <a:ext uri="{FF2B5EF4-FFF2-40B4-BE49-F238E27FC236}">
                <a16:creationId xmlns:a16="http://schemas.microsoft.com/office/drawing/2014/main" id="{607E20F5-C18A-2C50-7990-DA7477CE6062}"/>
              </a:ext>
            </a:extLst>
          </p:cNvPr>
          <p:cNvGrpSpPr/>
          <p:nvPr/>
        </p:nvGrpSpPr>
        <p:grpSpPr>
          <a:xfrm>
            <a:off x="1502228" y="123273"/>
            <a:ext cx="10163673" cy="1400727"/>
            <a:chOff x="2505740" y="902708"/>
            <a:chExt cx="8106937" cy="1737352"/>
          </a:xfrm>
        </p:grpSpPr>
        <p:grpSp>
          <p:nvGrpSpPr>
            <p:cNvPr id="7" name="组合 31">
              <a:extLst>
                <a:ext uri="{FF2B5EF4-FFF2-40B4-BE49-F238E27FC236}">
                  <a16:creationId xmlns:a16="http://schemas.microsoft.com/office/drawing/2014/main" id="{86910B67-DCC4-E0D3-5BC6-997EE7C8B6CF}"/>
                </a:ext>
              </a:extLst>
            </p:cNvPr>
            <p:cNvGrpSpPr/>
            <p:nvPr/>
          </p:nvGrpSpPr>
          <p:grpSpPr>
            <a:xfrm>
              <a:off x="2505740" y="902708"/>
              <a:ext cx="8106937" cy="1737352"/>
              <a:chOff x="1262829" y="3335641"/>
              <a:chExt cx="3840619" cy="1030126"/>
            </a:xfrm>
            <a:effectLst>
              <a:outerShdw blurRad="254000" sx="102000" sy="102000" algn="ctr" rotWithShape="0">
                <a:prstClr val="black">
                  <a:alpha val="25000"/>
                </a:prstClr>
              </a:outerShdw>
            </a:effectLst>
          </p:grpSpPr>
          <p:sp>
            <p:nvSpPr>
              <p:cNvPr id="11" name="圆角矩形 32">
                <a:extLst>
                  <a:ext uri="{FF2B5EF4-FFF2-40B4-BE49-F238E27FC236}">
                    <a16:creationId xmlns:a16="http://schemas.microsoft.com/office/drawing/2014/main" id="{12579CCB-BC3B-E73A-3E8A-20B99576C620}"/>
                  </a:ext>
                </a:extLst>
              </p:cNvPr>
              <p:cNvSpPr/>
              <p:nvPr/>
            </p:nvSpPr>
            <p:spPr>
              <a:xfrm>
                <a:off x="1262829" y="3335641"/>
                <a:ext cx="3840619" cy="1030126"/>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12" name="圆角矩形 33">
                <a:extLst>
                  <a:ext uri="{FF2B5EF4-FFF2-40B4-BE49-F238E27FC236}">
                    <a16:creationId xmlns:a16="http://schemas.microsoft.com/office/drawing/2014/main" id="{97D7F9F2-69C3-6D05-44E1-E7F580C2575F}"/>
                  </a:ext>
                </a:extLst>
              </p:cNvPr>
              <p:cNvSpPr/>
              <p:nvPr/>
            </p:nvSpPr>
            <p:spPr>
              <a:xfrm>
                <a:off x="1354876" y="3373872"/>
                <a:ext cx="3678052" cy="915143"/>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9" name="TextBox 8">
              <a:extLst>
                <a:ext uri="{FF2B5EF4-FFF2-40B4-BE49-F238E27FC236}">
                  <a16:creationId xmlns:a16="http://schemas.microsoft.com/office/drawing/2014/main" id="{83BCA3E6-F4D6-C9F9-D170-B8E0AB9CD338}"/>
                </a:ext>
              </a:extLst>
            </p:cNvPr>
            <p:cNvSpPr txBox="1"/>
            <p:nvPr/>
          </p:nvSpPr>
          <p:spPr>
            <a:xfrm>
              <a:off x="2821620" y="1070856"/>
              <a:ext cx="7480539" cy="1488794"/>
            </a:xfrm>
            <a:prstGeom prst="rect">
              <a:avLst/>
            </a:prstGeom>
            <a:noFill/>
          </p:spPr>
          <p:txBody>
            <a:bodyPr wrap="square">
              <a:spAutoFit/>
            </a:bodyPr>
            <a:lstStyle/>
            <a:p>
              <a:pPr algn="ctr"/>
              <a:r>
                <a:rPr lang="vi-VN" sz="3600" b="1" dirty="0">
                  <a:solidFill>
                    <a:srgbClr val="127366"/>
                  </a:solidFill>
                  <a:latin typeface="Cambria" panose="02040503050406030204" pitchFamily="18" charset="0"/>
                </a:rPr>
                <a:t>Chuyện gì đã xảy ra với cô bé Xa-đa-cô khi Hì-rô-si-ma bị ném bom?</a:t>
              </a:r>
              <a:endParaRPr lang="en-US" sz="3600" b="1" dirty="0">
                <a:solidFill>
                  <a:srgbClr val="127366"/>
                </a:solidFill>
                <a:latin typeface="Cambria" panose="02040503050406030204" pitchFamily="18" charset="0"/>
              </a:endParaRPr>
            </a:p>
          </p:txBody>
        </p:sp>
      </p:grpSp>
      <p:pic>
        <p:nvPicPr>
          <p:cNvPr id="14" name="Picture 13">
            <a:extLst>
              <a:ext uri="{FF2B5EF4-FFF2-40B4-BE49-F238E27FC236}">
                <a16:creationId xmlns:a16="http://schemas.microsoft.com/office/drawing/2014/main" id="{DF7D3A7D-77C0-6485-53A9-9A32678649A3}"/>
              </a:ext>
            </a:extLst>
          </p:cNvPr>
          <p:cNvPicPr>
            <a:picLocks noChangeAspect="1"/>
          </p:cNvPicPr>
          <p:nvPr/>
        </p:nvPicPr>
        <p:blipFill>
          <a:blip r:embed="rId9"/>
          <a:stretch>
            <a:fillRect/>
          </a:stretch>
        </p:blipFill>
        <p:spPr>
          <a:xfrm>
            <a:off x="-338647" y="78625"/>
            <a:ext cx="2396499" cy="1245191"/>
          </a:xfrm>
          <a:prstGeom prst="rect">
            <a:avLst/>
          </a:prstGeom>
        </p:spPr>
      </p:pic>
      <p:sp>
        <p:nvSpPr>
          <p:cNvPr id="15" name="TextBox 14">
            <a:extLst>
              <a:ext uri="{FF2B5EF4-FFF2-40B4-BE49-F238E27FC236}">
                <a16:creationId xmlns:a16="http://schemas.microsoft.com/office/drawing/2014/main" id="{078ECFDF-866B-FD13-2C9C-91524C4AD2DB}"/>
              </a:ext>
            </a:extLst>
          </p:cNvPr>
          <p:cNvSpPr txBox="1"/>
          <p:nvPr/>
        </p:nvSpPr>
        <p:spPr>
          <a:xfrm>
            <a:off x="240440" y="1932320"/>
            <a:ext cx="11711120" cy="2862322"/>
          </a:xfrm>
          <a:prstGeom prst="rect">
            <a:avLst/>
          </a:prstGeom>
          <a:noFill/>
        </p:spPr>
        <p:txBody>
          <a:bodyPr wrap="square">
            <a:spAutoFit/>
          </a:bodyPr>
          <a:lstStyle/>
          <a:p>
            <a:pPr algn="just"/>
            <a:r>
              <a:rPr lang="en-US" sz="3600" b="1" dirty="0">
                <a:solidFill>
                  <a:srgbClr val="FF0066"/>
                </a:solidFill>
                <a:latin typeface="Cambria" panose="02040503050406030204" pitchFamily="18" charset="0"/>
              </a:rPr>
              <a:t>    </a:t>
            </a:r>
            <a:r>
              <a:rPr lang="vi-VN" sz="3600" b="1" dirty="0">
                <a:solidFill>
                  <a:srgbClr val="FF0066"/>
                </a:solidFill>
                <a:latin typeface="Cambria" panose="02040503050406030204" pitchFamily="18" charset="0"/>
              </a:rPr>
              <a:t>Khi Hi-rô-si-ma bị ném bom, cô bé Xa-đa-cô lúc đó hai tuổi đã may mắn thoát chết, nhưng em bị nhiễm phóng xạ. Mười năm sau, từ một cô bé khoẻ mạnh, nhanh nhẹn, sức khoẻ của em bị giảm sút nhanh chóng, phải nằm viện để chữa trị.</a:t>
            </a:r>
            <a:endParaRPr lang="en-US" sz="3600" b="1" dirty="0">
              <a:solidFill>
                <a:srgbClr val="FF0066"/>
              </a:solidFill>
              <a:latin typeface="Cambria" panose="02040503050406030204" pitchFamily="18" charset="0"/>
            </a:endParaRPr>
          </a:p>
        </p:txBody>
      </p:sp>
      <p:pic>
        <p:nvPicPr>
          <p:cNvPr id="20" name="Picture 19" descr="A cartoon of a child holding a pointer&#10;&#10;Description automatically generated">
            <a:extLst>
              <a:ext uri="{FF2B5EF4-FFF2-40B4-BE49-F238E27FC236}">
                <a16:creationId xmlns:a16="http://schemas.microsoft.com/office/drawing/2014/main" id="{77233A5B-D334-F7FC-D9D9-964287F528F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590315" y="4190651"/>
            <a:ext cx="2339334" cy="2667349"/>
          </a:xfrm>
          <a:prstGeom prst="rect">
            <a:avLst/>
          </a:prstGeom>
        </p:spPr>
      </p:pic>
    </p:spTree>
    <p:extLst>
      <p:ext uri="{BB962C8B-B14F-4D97-AF65-F5344CB8AC3E}">
        <p14:creationId xmlns:p14="http://schemas.microsoft.com/office/powerpoint/2010/main" val="1375330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grpSp>
        <p:nvGrpSpPr>
          <p:cNvPr id="4" name="Group 3">
            <a:extLst>
              <a:ext uri="{FF2B5EF4-FFF2-40B4-BE49-F238E27FC236}">
                <a16:creationId xmlns:a16="http://schemas.microsoft.com/office/drawing/2014/main" id="{8CB9131E-6099-669F-DF08-F82A05949193}"/>
              </a:ext>
            </a:extLst>
          </p:cNvPr>
          <p:cNvGrpSpPr/>
          <p:nvPr/>
        </p:nvGrpSpPr>
        <p:grpSpPr>
          <a:xfrm>
            <a:off x="3023557" y="130629"/>
            <a:ext cx="8580614" cy="2149584"/>
            <a:chOff x="2505740" y="798719"/>
            <a:chExt cx="7878725" cy="1586115"/>
          </a:xfrm>
        </p:grpSpPr>
        <p:grpSp>
          <p:nvGrpSpPr>
            <p:cNvPr id="6" name="组合 31">
              <a:extLst>
                <a:ext uri="{FF2B5EF4-FFF2-40B4-BE49-F238E27FC236}">
                  <a16:creationId xmlns:a16="http://schemas.microsoft.com/office/drawing/2014/main" id="{67300ECF-E224-BCC0-0AB5-0DC1D779AAD8}"/>
                </a:ext>
              </a:extLst>
            </p:cNvPr>
            <p:cNvGrpSpPr/>
            <p:nvPr/>
          </p:nvGrpSpPr>
          <p:grpSpPr>
            <a:xfrm>
              <a:off x="2505740" y="798719"/>
              <a:ext cx="7878725" cy="1586115"/>
              <a:chOff x="1262829" y="3273982"/>
              <a:chExt cx="3732505" cy="940453"/>
            </a:xfrm>
            <a:effectLst>
              <a:outerShdw blurRad="254000" sx="102000" sy="102000" algn="ctr" rotWithShape="0">
                <a:prstClr val="black">
                  <a:alpha val="25000"/>
                </a:prstClr>
              </a:outerShdw>
            </a:effectLst>
          </p:grpSpPr>
          <p:sp>
            <p:nvSpPr>
              <p:cNvPr id="10" name="圆角矩形 32">
                <a:extLst>
                  <a:ext uri="{FF2B5EF4-FFF2-40B4-BE49-F238E27FC236}">
                    <a16:creationId xmlns:a16="http://schemas.microsoft.com/office/drawing/2014/main" id="{AD540E0E-3CDC-019A-5E9E-D4FE4BA08032}"/>
                  </a:ext>
                </a:extLst>
              </p:cNvPr>
              <p:cNvSpPr/>
              <p:nvPr/>
            </p:nvSpPr>
            <p:spPr>
              <a:xfrm>
                <a:off x="1262829" y="3273982"/>
                <a:ext cx="3732505" cy="9404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16" name="圆角矩形 33">
                <a:extLst>
                  <a:ext uri="{FF2B5EF4-FFF2-40B4-BE49-F238E27FC236}">
                    <a16:creationId xmlns:a16="http://schemas.microsoft.com/office/drawing/2014/main" id="{2D555432-BDC3-8ABF-8EE2-B2A3D324A752}"/>
                  </a:ext>
                </a:extLst>
              </p:cNvPr>
              <p:cNvSpPr/>
              <p:nvPr/>
            </p:nvSpPr>
            <p:spPr>
              <a:xfrm>
                <a:off x="1354876" y="3412797"/>
                <a:ext cx="3548412" cy="661717"/>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8" name="TextBox 7">
              <a:extLst>
                <a:ext uri="{FF2B5EF4-FFF2-40B4-BE49-F238E27FC236}">
                  <a16:creationId xmlns:a16="http://schemas.microsoft.com/office/drawing/2014/main" id="{9FD5873C-85D1-9731-C080-2008B079C161}"/>
                </a:ext>
              </a:extLst>
            </p:cNvPr>
            <p:cNvSpPr txBox="1"/>
            <p:nvPr/>
          </p:nvSpPr>
          <p:spPr>
            <a:xfrm>
              <a:off x="2764907" y="1101689"/>
              <a:ext cx="7334398" cy="822216"/>
            </a:xfrm>
            <a:prstGeom prst="rect">
              <a:avLst/>
            </a:prstGeom>
            <a:noFill/>
          </p:spPr>
          <p:txBody>
            <a:bodyPr wrap="square">
              <a:spAutoFit/>
            </a:bodyPr>
            <a:lstStyle/>
            <a:p>
              <a:pPr algn="ctr"/>
              <a:r>
                <a:rPr lang="vi-VN" sz="4000" b="1" i="0" dirty="0">
                  <a:solidFill>
                    <a:srgbClr val="127366"/>
                  </a:solidFill>
                  <a:effectLst/>
                  <a:latin typeface="Cambria" panose="02040503050406030204" pitchFamily="18" charset="0"/>
                </a:rPr>
                <a:t>Cô bé hi vọng kéo dài cuộc sống của mình bằng cách nào?</a:t>
              </a:r>
              <a:endParaRPr lang="en-US" sz="4000" b="1" dirty="0">
                <a:solidFill>
                  <a:srgbClr val="127366"/>
                </a:solidFill>
                <a:latin typeface="Cambria" panose="02040503050406030204" pitchFamily="18" charset="0"/>
              </a:endParaRPr>
            </a:p>
          </p:txBody>
        </p:sp>
      </p:grpSp>
      <p:pic>
        <p:nvPicPr>
          <p:cNvPr id="17" name="Picture 16">
            <a:extLst>
              <a:ext uri="{FF2B5EF4-FFF2-40B4-BE49-F238E27FC236}">
                <a16:creationId xmlns:a16="http://schemas.microsoft.com/office/drawing/2014/main" id="{497F79AC-EC19-C530-04F0-69B33BD4FBB7}"/>
              </a:ext>
            </a:extLst>
          </p:cNvPr>
          <p:cNvPicPr>
            <a:picLocks noChangeAspect="1"/>
          </p:cNvPicPr>
          <p:nvPr/>
        </p:nvPicPr>
        <p:blipFill>
          <a:blip r:embed="rId9"/>
          <a:stretch>
            <a:fillRect/>
          </a:stretch>
        </p:blipFill>
        <p:spPr>
          <a:xfrm>
            <a:off x="505370" y="305304"/>
            <a:ext cx="2975106" cy="1536325"/>
          </a:xfrm>
          <a:prstGeom prst="rect">
            <a:avLst/>
          </a:prstGeom>
        </p:spPr>
      </p:pic>
      <p:sp>
        <p:nvSpPr>
          <p:cNvPr id="18" name="TextBox 17">
            <a:extLst>
              <a:ext uri="{FF2B5EF4-FFF2-40B4-BE49-F238E27FC236}">
                <a16:creationId xmlns:a16="http://schemas.microsoft.com/office/drawing/2014/main" id="{A314C426-C253-55D5-A9A2-88E9406C2AB8}"/>
              </a:ext>
            </a:extLst>
          </p:cNvPr>
          <p:cNvSpPr txBox="1"/>
          <p:nvPr/>
        </p:nvSpPr>
        <p:spPr>
          <a:xfrm>
            <a:off x="457348" y="3010765"/>
            <a:ext cx="7587057" cy="2862322"/>
          </a:xfrm>
          <a:prstGeom prst="rect">
            <a:avLst/>
          </a:prstGeom>
          <a:noFill/>
        </p:spPr>
        <p:txBody>
          <a:bodyPr wrap="square">
            <a:spAutoFit/>
          </a:bodyPr>
          <a:lstStyle/>
          <a:p>
            <a:pPr algn="ctr"/>
            <a:r>
              <a:rPr lang="en-US" sz="3600" b="1" dirty="0" err="1">
                <a:solidFill>
                  <a:srgbClr val="FF0066"/>
                </a:solidFill>
                <a:latin typeface="Cambria" panose="02040503050406030204" pitchFamily="18" charset="0"/>
              </a:rPr>
              <a:t>Cô</a:t>
            </a:r>
            <a:r>
              <a:rPr lang="en-US" sz="3600" b="1" dirty="0">
                <a:solidFill>
                  <a:srgbClr val="FF0066"/>
                </a:solidFill>
                <a:latin typeface="Cambria" panose="02040503050406030204" pitchFamily="18" charset="0"/>
              </a:rPr>
              <a:t> </a:t>
            </a:r>
            <a:r>
              <a:rPr lang="en-US" sz="3600" b="1" dirty="0" err="1">
                <a:solidFill>
                  <a:srgbClr val="FF0066"/>
                </a:solidFill>
                <a:latin typeface="Cambria" panose="02040503050406030204" pitchFamily="18" charset="0"/>
              </a:rPr>
              <a:t>bé</a:t>
            </a:r>
            <a:r>
              <a:rPr lang="en-US" sz="3600" b="1" dirty="0">
                <a:solidFill>
                  <a:srgbClr val="FF0066"/>
                </a:solidFill>
                <a:latin typeface="Cambria" panose="02040503050406030204" pitchFamily="18" charset="0"/>
              </a:rPr>
              <a:t> tin </a:t>
            </a:r>
            <a:r>
              <a:rPr lang="en-US" sz="3600" b="1" dirty="0" err="1">
                <a:solidFill>
                  <a:srgbClr val="FF0066"/>
                </a:solidFill>
                <a:latin typeface="Cambria" panose="02040503050406030204" pitchFamily="18" charset="0"/>
              </a:rPr>
              <a:t>vào</a:t>
            </a:r>
            <a:r>
              <a:rPr lang="en-US" sz="3600" b="1" dirty="0">
                <a:solidFill>
                  <a:srgbClr val="FF0066"/>
                </a:solidFill>
                <a:latin typeface="Cambria" panose="02040503050406030204" pitchFamily="18" charset="0"/>
              </a:rPr>
              <a:t> </a:t>
            </a:r>
            <a:r>
              <a:rPr lang="en-US" sz="3600" b="1" dirty="0" err="1">
                <a:solidFill>
                  <a:srgbClr val="FF0066"/>
                </a:solidFill>
                <a:latin typeface="Cambria" panose="02040503050406030204" pitchFamily="18" charset="0"/>
              </a:rPr>
              <a:t>một</a:t>
            </a:r>
            <a:r>
              <a:rPr lang="en-US" sz="3600" b="1" dirty="0">
                <a:solidFill>
                  <a:srgbClr val="FF0066"/>
                </a:solidFill>
                <a:latin typeface="Cambria" panose="02040503050406030204" pitchFamily="18" charset="0"/>
              </a:rPr>
              <a:t> </a:t>
            </a:r>
            <a:r>
              <a:rPr lang="en-US" sz="3600" b="1" dirty="0" err="1">
                <a:solidFill>
                  <a:srgbClr val="FF0066"/>
                </a:solidFill>
                <a:latin typeface="Cambria" panose="02040503050406030204" pitchFamily="18" charset="0"/>
              </a:rPr>
              <a:t>truyền</a:t>
            </a:r>
            <a:r>
              <a:rPr lang="en-US" sz="3600" b="1" dirty="0">
                <a:solidFill>
                  <a:srgbClr val="FF0066"/>
                </a:solidFill>
                <a:latin typeface="Cambria" panose="02040503050406030204" pitchFamily="18" charset="0"/>
              </a:rPr>
              <a:t> </a:t>
            </a:r>
            <a:r>
              <a:rPr lang="en-US" sz="3600" b="1" dirty="0" err="1">
                <a:solidFill>
                  <a:srgbClr val="FF0066"/>
                </a:solidFill>
                <a:latin typeface="Cambria" panose="02040503050406030204" pitchFamily="18" charset="0"/>
              </a:rPr>
              <a:t>thuyết</a:t>
            </a:r>
            <a:r>
              <a:rPr lang="en-US" sz="3600" b="1" dirty="0">
                <a:solidFill>
                  <a:srgbClr val="FF0066"/>
                </a:solidFill>
                <a:latin typeface="Cambria" panose="02040503050406030204" pitchFamily="18" charset="0"/>
              </a:rPr>
              <a:t> </a:t>
            </a:r>
            <a:r>
              <a:rPr lang="en-US" sz="3600" b="1" dirty="0" err="1">
                <a:solidFill>
                  <a:srgbClr val="FF0066"/>
                </a:solidFill>
                <a:latin typeface="Cambria" panose="02040503050406030204" pitchFamily="18" charset="0"/>
              </a:rPr>
              <a:t>nói</a:t>
            </a:r>
            <a:r>
              <a:rPr lang="en-US" sz="3600" b="1" dirty="0">
                <a:solidFill>
                  <a:srgbClr val="FF0066"/>
                </a:solidFill>
                <a:latin typeface="Cambria" panose="02040503050406030204" pitchFamily="18" charset="0"/>
              </a:rPr>
              <a:t> </a:t>
            </a:r>
            <a:r>
              <a:rPr lang="en-US" sz="3600" b="1" dirty="0" err="1">
                <a:solidFill>
                  <a:srgbClr val="FF0066"/>
                </a:solidFill>
                <a:latin typeface="Cambria" panose="02040503050406030204" pitchFamily="18" charset="0"/>
              </a:rPr>
              <a:t>rằng</a:t>
            </a:r>
            <a:r>
              <a:rPr lang="en-US" sz="3600" b="1" dirty="0">
                <a:solidFill>
                  <a:srgbClr val="FF0066"/>
                </a:solidFill>
                <a:latin typeface="Cambria" panose="02040503050406030204" pitchFamily="18" charset="0"/>
              </a:rPr>
              <a:t> </a:t>
            </a:r>
            <a:r>
              <a:rPr lang="en-US" sz="3600" b="1" dirty="0" err="1">
                <a:solidFill>
                  <a:srgbClr val="FF0066"/>
                </a:solidFill>
                <a:latin typeface="Cambria" panose="02040503050406030204" pitchFamily="18" charset="0"/>
              </a:rPr>
              <a:t>nếu</a:t>
            </a:r>
            <a:r>
              <a:rPr lang="en-US" sz="3600" b="1" dirty="0">
                <a:solidFill>
                  <a:srgbClr val="FF0066"/>
                </a:solidFill>
                <a:latin typeface="Cambria" panose="02040503050406030204" pitchFamily="18" charset="0"/>
              </a:rPr>
              <a:t> gấp </a:t>
            </a:r>
            <a:r>
              <a:rPr lang="en-US" sz="3600" b="1" dirty="0" err="1">
                <a:solidFill>
                  <a:srgbClr val="FF0066"/>
                </a:solidFill>
                <a:latin typeface="Cambria" panose="02040503050406030204" pitchFamily="18" charset="0"/>
              </a:rPr>
              <a:t>đủ</a:t>
            </a:r>
            <a:r>
              <a:rPr lang="en-US" sz="3600" b="1" dirty="0">
                <a:solidFill>
                  <a:srgbClr val="FF0066"/>
                </a:solidFill>
                <a:latin typeface="Cambria" panose="02040503050406030204" pitchFamily="18" charset="0"/>
              </a:rPr>
              <a:t> </a:t>
            </a:r>
            <a:r>
              <a:rPr lang="en-US" sz="3600" b="1" dirty="0" err="1">
                <a:solidFill>
                  <a:srgbClr val="FF0066"/>
                </a:solidFill>
                <a:latin typeface="Cambria" panose="02040503050406030204" pitchFamily="18" charset="0"/>
              </a:rPr>
              <a:t>một</a:t>
            </a:r>
            <a:r>
              <a:rPr lang="en-US" sz="3600" b="1" dirty="0">
                <a:solidFill>
                  <a:srgbClr val="FF0066"/>
                </a:solidFill>
                <a:latin typeface="Cambria" panose="02040503050406030204" pitchFamily="18" charset="0"/>
              </a:rPr>
              <a:t> </a:t>
            </a:r>
            <a:r>
              <a:rPr lang="en-US" sz="3600" b="1" dirty="0" err="1">
                <a:solidFill>
                  <a:srgbClr val="FF0066"/>
                </a:solidFill>
                <a:latin typeface="Cambria" panose="02040503050406030204" pitchFamily="18" charset="0"/>
              </a:rPr>
              <a:t>nghìn</a:t>
            </a:r>
            <a:r>
              <a:rPr lang="en-US" sz="3600" b="1" dirty="0">
                <a:solidFill>
                  <a:srgbClr val="FF0066"/>
                </a:solidFill>
                <a:latin typeface="Cambria" panose="02040503050406030204" pitchFamily="18" charset="0"/>
              </a:rPr>
              <a:t> con </a:t>
            </a:r>
            <a:r>
              <a:rPr lang="en-US" sz="3600" b="1" dirty="0" err="1">
                <a:solidFill>
                  <a:srgbClr val="FF0066"/>
                </a:solidFill>
                <a:latin typeface="Cambria" panose="02040503050406030204" pitchFamily="18" charset="0"/>
              </a:rPr>
              <a:t>hạc</a:t>
            </a:r>
            <a:r>
              <a:rPr lang="en-US" sz="3600" b="1" dirty="0">
                <a:solidFill>
                  <a:srgbClr val="FF0066"/>
                </a:solidFill>
                <a:latin typeface="Cambria" panose="02040503050406030204" pitchFamily="18" charset="0"/>
              </a:rPr>
              <a:t> </a:t>
            </a:r>
            <a:r>
              <a:rPr lang="en-US" sz="3600" b="1" dirty="0" err="1">
                <a:solidFill>
                  <a:srgbClr val="FF0066"/>
                </a:solidFill>
                <a:latin typeface="Cambria" panose="02040503050406030204" pitchFamily="18" charset="0"/>
              </a:rPr>
              <a:t>giấy</a:t>
            </a:r>
            <a:r>
              <a:rPr lang="en-US" sz="3600" b="1" dirty="0">
                <a:solidFill>
                  <a:srgbClr val="FF0066"/>
                </a:solidFill>
                <a:latin typeface="Cambria" panose="02040503050406030204" pitchFamily="18" charset="0"/>
              </a:rPr>
              <a:t> </a:t>
            </a:r>
            <a:r>
              <a:rPr lang="en-US" sz="3600" b="1" dirty="0" err="1">
                <a:solidFill>
                  <a:srgbClr val="FF0066"/>
                </a:solidFill>
                <a:latin typeface="Cambria" panose="02040503050406030204" pitchFamily="18" charset="0"/>
              </a:rPr>
              <a:t>treo</a:t>
            </a:r>
            <a:r>
              <a:rPr lang="en-US" sz="3600" b="1" dirty="0">
                <a:solidFill>
                  <a:srgbClr val="FF0066"/>
                </a:solidFill>
                <a:latin typeface="Cambria" panose="02040503050406030204" pitchFamily="18" charset="0"/>
              </a:rPr>
              <a:t> </a:t>
            </a:r>
            <a:r>
              <a:rPr lang="en-US" sz="3600" b="1" dirty="0" err="1">
                <a:solidFill>
                  <a:srgbClr val="FF0066"/>
                </a:solidFill>
                <a:latin typeface="Cambria" panose="02040503050406030204" pitchFamily="18" charset="0"/>
              </a:rPr>
              <a:t>trong</a:t>
            </a:r>
            <a:r>
              <a:rPr lang="en-US" sz="3600" b="1" dirty="0">
                <a:solidFill>
                  <a:srgbClr val="FF0066"/>
                </a:solidFill>
                <a:latin typeface="Cambria" panose="02040503050406030204" pitchFamily="18" charset="0"/>
              </a:rPr>
              <a:t> </a:t>
            </a:r>
            <a:r>
              <a:rPr lang="en-US" sz="3600" b="1" dirty="0" err="1">
                <a:solidFill>
                  <a:srgbClr val="FF0066"/>
                </a:solidFill>
                <a:latin typeface="Cambria" panose="02040503050406030204" pitchFamily="18" charset="0"/>
              </a:rPr>
              <a:t>phòng</a:t>
            </a:r>
            <a:r>
              <a:rPr lang="en-US" sz="3600" b="1" dirty="0">
                <a:solidFill>
                  <a:srgbClr val="FF0066"/>
                </a:solidFill>
                <a:latin typeface="Cambria" panose="02040503050406030204" pitchFamily="18" charset="0"/>
              </a:rPr>
              <a:t> </a:t>
            </a:r>
            <a:r>
              <a:rPr lang="en-US" sz="3600" b="1" dirty="0" err="1">
                <a:solidFill>
                  <a:srgbClr val="FF0066"/>
                </a:solidFill>
                <a:latin typeface="Cambria" panose="02040503050406030204" pitchFamily="18" charset="0"/>
              </a:rPr>
              <a:t>thì</a:t>
            </a:r>
            <a:r>
              <a:rPr lang="en-US" sz="3600" b="1" dirty="0">
                <a:solidFill>
                  <a:srgbClr val="FF0066"/>
                </a:solidFill>
                <a:latin typeface="Cambria" panose="02040503050406030204" pitchFamily="18" charset="0"/>
              </a:rPr>
              <a:t> </a:t>
            </a:r>
            <a:r>
              <a:rPr lang="en-US" sz="3600" b="1" dirty="0" err="1">
                <a:solidFill>
                  <a:srgbClr val="FF0066"/>
                </a:solidFill>
                <a:latin typeface="Cambria" panose="02040503050406030204" pitchFamily="18" charset="0"/>
              </a:rPr>
              <a:t>em</a:t>
            </a:r>
            <a:r>
              <a:rPr lang="en-US" sz="3600" b="1" dirty="0">
                <a:solidFill>
                  <a:srgbClr val="FF0066"/>
                </a:solidFill>
                <a:latin typeface="Cambria" panose="02040503050406030204" pitchFamily="18" charset="0"/>
              </a:rPr>
              <a:t> </a:t>
            </a:r>
            <a:r>
              <a:rPr lang="en-US" sz="3600" b="1" dirty="0" err="1">
                <a:solidFill>
                  <a:srgbClr val="FF0066"/>
                </a:solidFill>
                <a:latin typeface="Cambria" panose="02040503050406030204" pitchFamily="18" charset="0"/>
              </a:rPr>
              <a:t>sẽ</a:t>
            </a:r>
            <a:r>
              <a:rPr lang="en-US" sz="3600" b="1" dirty="0">
                <a:solidFill>
                  <a:srgbClr val="FF0066"/>
                </a:solidFill>
                <a:latin typeface="Cambria" panose="02040503050406030204" pitchFamily="18" charset="0"/>
              </a:rPr>
              <a:t> </a:t>
            </a:r>
            <a:r>
              <a:rPr lang="en-US" sz="3600" b="1" dirty="0" err="1">
                <a:solidFill>
                  <a:srgbClr val="FF0066"/>
                </a:solidFill>
                <a:latin typeface="Cambria" panose="02040503050406030204" pitchFamily="18" charset="0"/>
              </a:rPr>
              <a:t>khỏi</a:t>
            </a:r>
            <a:r>
              <a:rPr lang="en-US" sz="3600" b="1" dirty="0">
                <a:solidFill>
                  <a:srgbClr val="FF0066"/>
                </a:solidFill>
                <a:latin typeface="Cambria" panose="02040503050406030204" pitchFamily="18" charset="0"/>
              </a:rPr>
              <a:t> </a:t>
            </a:r>
            <a:r>
              <a:rPr lang="en-US" sz="3600" b="1" dirty="0" err="1">
                <a:solidFill>
                  <a:srgbClr val="FF0066"/>
                </a:solidFill>
                <a:latin typeface="Cambria" panose="02040503050406030204" pitchFamily="18" charset="0"/>
              </a:rPr>
              <a:t>bệnh</a:t>
            </a:r>
            <a:r>
              <a:rPr lang="en-US" sz="3600" b="1" dirty="0">
                <a:solidFill>
                  <a:srgbClr val="FF0066"/>
                </a:solidFill>
                <a:latin typeface="Cambria" panose="02040503050406030204" pitchFamily="18" charset="0"/>
              </a:rPr>
              <a:t>. </a:t>
            </a:r>
            <a:r>
              <a:rPr lang="en-US" sz="3600" b="1" dirty="0" err="1">
                <a:solidFill>
                  <a:srgbClr val="FF0066"/>
                </a:solidFill>
                <a:latin typeface="Cambria" panose="02040503050406030204" pitchFamily="18" charset="0"/>
              </a:rPr>
              <a:t>Và</a:t>
            </a:r>
            <a:r>
              <a:rPr lang="en-US" sz="3600" b="1" dirty="0">
                <a:solidFill>
                  <a:srgbClr val="FF0066"/>
                </a:solidFill>
                <a:latin typeface="Cambria" panose="02040503050406030204" pitchFamily="18" charset="0"/>
              </a:rPr>
              <a:t> </a:t>
            </a:r>
            <a:r>
              <a:rPr lang="en-US" sz="3600" b="1" dirty="0" err="1">
                <a:solidFill>
                  <a:srgbClr val="FF0066"/>
                </a:solidFill>
                <a:latin typeface="Cambria" panose="02040503050406030204" pitchFamily="18" charset="0"/>
              </a:rPr>
              <a:t>em</a:t>
            </a:r>
            <a:r>
              <a:rPr lang="en-US" sz="3600" b="1" dirty="0">
                <a:solidFill>
                  <a:srgbClr val="FF0066"/>
                </a:solidFill>
                <a:latin typeface="Cambria" panose="02040503050406030204" pitchFamily="18" charset="0"/>
              </a:rPr>
              <a:t> </a:t>
            </a:r>
            <a:r>
              <a:rPr lang="en-US" sz="3600" b="1" dirty="0" err="1">
                <a:solidFill>
                  <a:srgbClr val="FF0066"/>
                </a:solidFill>
                <a:latin typeface="Cambria" panose="02040503050406030204" pitchFamily="18" charset="0"/>
              </a:rPr>
              <a:t>đã</a:t>
            </a:r>
            <a:r>
              <a:rPr lang="en-US" sz="3600" b="1" dirty="0">
                <a:solidFill>
                  <a:srgbClr val="FF0066"/>
                </a:solidFill>
                <a:latin typeface="Cambria" panose="02040503050406030204" pitchFamily="18" charset="0"/>
              </a:rPr>
              <a:t> </a:t>
            </a:r>
            <a:r>
              <a:rPr lang="en-US" sz="3600" b="1" dirty="0" err="1">
                <a:solidFill>
                  <a:srgbClr val="FF0066"/>
                </a:solidFill>
                <a:latin typeface="Cambria" panose="02040503050406030204" pitchFamily="18" charset="0"/>
              </a:rPr>
              <a:t>lặng</a:t>
            </a:r>
            <a:r>
              <a:rPr lang="en-US" sz="3600" b="1" dirty="0">
                <a:solidFill>
                  <a:srgbClr val="FF0066"/>
                </a:solidFill>
                <a:latin typeface="Cambria" panose="02040503050406030204" pitchFamily="18" charset="0"/>
              </a:rPr>
              <a:t> </a:t>
            </a:r>
            <a:r>
              <a:rPr lang="en-US" sz="3600" b="1" dirty="0" err="1">
                <a:solidFill>
                  <a:srgbClr val="FF0066"/>
                </a:solidFill>
                <a:latin typeface="Cambria" panose="02040503050406030204" pitchFamily="18" charset="0"/>
              </a:rPr>
              <a:t>lễ</a:t>
            </a:r>
            <a:r>
              <a:rPr lang="en-US" sz="3600" b="1" dirty="0">
                <a:solidFill>
                  <a:srgbClr val="FF0066"/>
                </a:solidFill>
                <a:latin typeface="Cambria" panose="02040503050406030204" pitchFamily="18" charset="0"/>
              </a:rPr>
              <a:t> </a:t>
            </a:r>
            <a:r>
              <a:rPr lang="en-US" sz="3600" b="1" dirty="0" err="1">
                <a:solidFill>
                  <a:srgbClr val="FF0066"/>
                </a:solidFill>
                <a:latin typeface="Cambria" panose="02040503050406030204" pitchFamily="18" charset="0"/>
              </a:rPr>
              <a:t>nén</a:t>
            </a:r>
            <a:r>
              <a:rPr lang="en-US" sz="3600" b="1" dirty="0">
                <a:solidFill>
                  <a:srgbClr val="FF0066"/>
                </a:solidFill>
                <a:latin typeface="Cambria" panose="02040503050406030204" pitchFamily="18" charset="0"/>
              </a:rPr>
              <a:t> </a:t>
            </a:r>
            <a:r>
              <a:rPr lang="en-US" sz="3600" b="1" dirty="0" err="1">
                <a:solidFill>
                  <a:srgbClr val="FF0066"/>
                </a:solidFill>
                <a:latin typeface="Cambria" panose="02040503050406030204" pitchFamily="18" charset="0"/>
              </a:rPr>
              <a:t>đau</a:t>
            </a:r>
            <a:r>
              <a:rPr lang="en-US" sz="3600" b="1" dirty="0">
                <a:solidFill>
                  <a:srgbClr val="FF0066"/>
                </a:solidFill>
                <a:latin typeface="Cambria" panose="02040503050406030204" pitchFamily="18" charset="0"/>
              </a:rPr>
              <a:t>, </a:t>
            </a:r>
            <a:r>
              <a:rPr lang="en-US" sz="3600" b="1" dirty="0" err="1">
                <a:solidFill>
                  <a:srgbClr val="FF0066"/>
                </a:solidFill>
                <a:latin typeface="Cambria" panose="02040503050406030204" pitchFamily="18" charset="0"/>
              </a:rPr>
              <a:t>miệt</a:t>
            </a:r>
            <a:r>
              <a:rPr lang="en-US" sz="3600" b="1" dirty="0">
                <a:solidFill>
                  <a:srgbClr val="FF0066"/>
                </a:solidFill>
                <a:latin typeface="Cambria" panose="02040503050406030204" pitchFamily="18" charset="0"/>
              </a:rPr>
              <a:t> </a:t>
            </a:r>
            <a:r>
              <a:rPr lang="en-US" sz="3600" b="1" dirty="0" err="1">
                <a:solidFill>
                  <a:srgbClr val="FF0066"/>
                </a:solidFill>
                <a:latin typeface="Cambria" panose="02040503050406030204" pitchFamily="18" charset="0"/>
              </a:rPr>
              <a:t>mài</a:t>
            </a:r>
            <a:r>
              <a:rPr lang="en-US" sz="3600" b="1" dirty="0">
                <a:solidFill>
                  <a:srgbClr val="FF0066"/>
                </a:solidFill>
                <a:latin typeface="Cambria" panose="02040503050406030204" pitchFamily="18" charset="0"/>
              </a:rPr>
              <a:t> gấp </a:t>
            </a:r>
            <a:r>
              <a:rPr lang="en-US" sz="3600" b="1" dirty="0" err="1">
                <a:solidFill>
                  <a:srgbClr val="FF0066"/>
                </a:solidFill>
                <a:latin typeface="Cambria" panose="02040503050406030204" pitchFamily="18" charset="0"/>
              </a:rPr>
              <a:t>hạc</a:t>
            </a:r>
            <a:r>
              <a:rPr lang="en-US" sz="3600" b="1" dirty="0">
                <a:solidFill>
                  <a:srgbClr val="FF0066"/>
                </a:solidFill>
                <a:latin typeface="Cambria" panose="02040503050406030204" pitchFamily="18" charset="0"/>
              </a:rPr>
              <a:t>.)</a:t>
            </a:r>
          </a:p>
        </p:txBody>
      </p:sp>
      <p:pic>
        <p:nvPicPr>
          <p:cNvPr id="19" name="Picture 18" descr="A cartoon of a child holding a pointer&#10;&#10;Description automatically generated">
            <a:extLst>
              <a:ext uri="{FF2B5EF4-FFF2-40B4-BE49-F238E27FC236}">
                <a16:creationId xmlns:a16="http://schemas.microsoft.com/office/drawing/2014/main" id="{3E0701CB-1346-4154-0E39-A3A0297495F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180093" y="2108035"/>
            <a:ext cx="3889584" cy="4434971"/>
          </a:xfrm>
          <a:prstGeom prst="rect">
            <a:avLst/>
          </a:prstGeom>
        </p:spPr>
      </p:pic>
    </p:spTree>
    <p:extLst>
      <p:ext uri="{BB962C8B-B14F-4D97-AF65-F5344CB8AC3E}">
        <p14:creationId xmlns:p14="http://schemas.microsoft.com/office/powerpoint/2010/main" val="1818414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grpSp>
        <p:nvGrpSpPr>
          <p:cNvPr id="5" name="Group 4">
            <a:extLst>
              <a:ext uri="{FF2B5EF4-FFF2-40B4-BE49-F238E27FC236}">
                <a16:creationId xmlns:a16="http://schemas.microsoft.com/office/drawing/2014/main" id="{AC34DC6D-2899-AA3A-8B75-3206FADE655E}"/>
              </a:ext>
            </a:extLst>
          </p:cNvPr>
          <p:cNvGrpSpPr/>
          <p:nvPr/>
        </p:nvGrpSpPr>
        <p:grpSpPr>
          <a:xfrm>
            <a:off x="3048297" y="270214"/>
            <a:ext cx="8375924" cy="1315517"/>
            <a:chOff x="3333649" y="1032016"/>
            <a:chExt cx="8123174" cy="1656764"/>
          </a:xfrm>
        </p:grpSpPr>
        <p:grpSp>
          <p:nvGrpSpPr>
            <p:cNvPr id="7" name="组合 31">
              <a:extLst>
                <a:ext uri="{FF2B5EF4-FFF2-40B4-BE49-F238E27FC236}">
                  <a16:creationId xmlns:a16="http://schemas.microsoft.com/office/drawing/2014/main" id="{1901262F-103E-6AED-1C97-04562C5B1B04}"/>
                </a:ext>
              </a:extLst>
            </p:cNvPr>
            <p:cNvGrpSpPr/>
            <p:nvPr/>
          </p:nvGrpSpPr>
          <p:grpSpPr>
            <a:xfrm>
              <a:off x="3333649" y="1032016"/>
              <a:ext cx="8106937" cy="1656764"/>
              <a:chOff x="1655047" y="3412311"/>
              <a:chExt cx="3840619" cy="982343"/>
            </a:xfrm>
            <a:effectLst>
              <a:outerShdw blurRad="254000" sx="102000" sy="102000" algn="ctr" rotWithShape="0">
                <a:prstClr val="black">
                  <a:alpha val="25000"/>
                </a:prstClr>
              </a:outerShdw>
            </a:effectLst>
          </p:grpSpPr>
          <p:sp>
            <p:nvSpPr>
              <p:cNvPr id="11" name="圆角矩形 32">
                <a:extLst>
                  <a:ext uri="{FF2B5EF4-FFF2-40B4-BE49-F238E27FC236}">
                    <a16:creationId xmlns:a16="http://schemas.microsoft.com/office/drawing/2014/main" id="{1B75A533-335C-C805-0B57-058F4517CE8C}"/>
                  </a:ext>
                </a:extLst>
              </p:cNvPr>
              <p:cNvSpPr/>
              <p:nvPr/>
            </p:nvSpPr>
            <p:spPr>
              <a:xfrm>
                <a:off x="1655047" y="3412311"/>
                <a:ext cx="3840619" cy="98234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white"/>
                  </a:solidFill>
                  <a:effectLst/>
                  <a:uLnTx/>
                  <a:uFillTx/>
                  <a:ea typeface="思源黑体 CN"/>
                  <a:cs typeface="+mn-cs"/>
                </a:endParaRPr>
              </a:p>
            </p:txBody>
          </p:sp>
          <p:sp>
            <p:nvSpPr>
              <p:cNvPr id="12" name="圆角矩形 33">
                <a:extLst>
                  <a:ext uri="{FF2B5EF4-FFF2-40B4-BE49-F238E27FC236}">
                    <a16:creationId xmlns:a16="http://schemas.microsoft.com/office/drawing/2014/main" id="{A17D306E-E35C-20E7-AD3E-89D48CE63C0D}"/>
                  </a:ext>
                </a:extLst>
              </p:cNvPr>
              <p:cNvSpPr/>
              <p:nvPr/>
            </p:nvSpPr>
            <p:spPr>
              <a:xfrm>
                <a:off x="1736330" y="3488679"/>
                <a:ext cx="3678052" cy="822422"/>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white"/>
                  </a:solidFill>
                  <a:effectLst/>
                  <a:uLnTx/>
                  <a:uFillTx/>
                  <a:ea typeface="思源黑体 CN"/>
                  <a:cs typeface="+mn-cs"/>
                </a:endParaRPr>
              </a:p>
            </p:txBody>
          </p:sp>
        </p:grpSp>
        <p:sp>
          <p:nvSpPr>
            <p:cNvPr id="9" name="TextBox 8">
              <a:extLst>
                <a:ext uri="{FF2B5EF4-FFF2-40B4-BE49-F238E27FC236}">
                  <a16:creationId xmlns:a16="http://schemas.microsoft.com/office/drawing/2014/main" id="{05E49EFD-B75E-7512-437B-594547364FF4}"/>
                </a:ext>
              </a:extLst>
            </p:cNvPr>
            <p:cNvSpPr txBox="1"/>
            <p:nvPr/>
          </p:nvSpPr>
          <p:spPr>
            <a:xfrm>
              <a:off x="3893532" y="1388483"/>
              <a:ext cx="7563291" cy="834663"/>
            </a:xfrm>
            <a:prstGeom prst="rect">
              <a:avLst/>
            </a:prstGeom>
            <a:noFill/>
          </p:spPr>
          <p:txBody>
            <a:bodyPr wrap="square">
              <a:spAutoFit/>
            </a:bodyPr>
            <a:lstStyle/>
            <a:p>
              <a:pPr marL="0" marR="0">
                <a:lnSpc>
                  <a:spcPct val="112000"/>
                </a:lnSpc>
                <a:spcBef>
                  <a:spcPts val="0"/>
                </a:spcBef>
                <a:spcAft>
                  <a:spcPts val="800"/>
                </a:spcAft>
              </a:pPr>
              <a:r>
                <a:rPr lang="en-US" sz="3600" b="1" dirty="0" err="1">
                  <a:effectLst/>
                  <a:latin typeface="Cambria" panose="02040503050406030204" pitchFamily="18" charset="0"/>
                  <a:ea typeface="Cambria" panose="02040503050406030204" pitchFamily="18" charset="0"/>
                </a:rPr>
                <a:t>Nêu</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những</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việc</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các</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bạn</a:t>
              </a:r>
              <a:r>
                <a:rPr lang="en-US" sz="3600" b="1" dirty="0">
                  <a:effectLst/>
                  <a:latin typeface="Cambria" panose="02040503050406030204" pitchFamily="18" charset="0"/>
                  <a:ea typeface="Cambria" panose="02040503050406030204" pitchFamily="18" charset="0"/>
                </a:rPr>
                <a:t> nhỏ </a:t>
              </a:r>
              <a:r>
                <a:rPr lang="en-US" sz="3600" b="1" dirty="0" err="1">
                  <a:effectLst/>
                  <a:latin typeface="Cambria" panose="02040503050406030204" pitchFamily="18" charset="0"/>
                  <a:ea typeface="Cambria" panose="02040503050406030204" pitchFamily="18" charset="0"/>
                </a:rPr>
                <a:t>đã</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làm</a:t>
              </a:r>
              <a:r>
                <a:rPr lang="en-US" sz="3600" b="1" dirty="0">
                  <a:effectLst/>
                  <a:latin typeface="Cambria" panose="02040503050406030204" pitchFamily="18" charset="0"/>
                  <a:ea typeface="Cambria" panose="02040503050406030204" pitchFamily="18" charset="0"/>
                </a:rPr>
                <a:t>:</a:t>
              </a:r>
            </a:p>
          </p:txBody>
        </p:sp>
      </p:grpSp>
      <p:pic>
        <p:nvPicPr>
          <p:cNvPr id="14" name="Picture 13">
            <a:extLst>
              <a:ext uri="{FF2B5EF4-FFF2-40B4-BE49-F238E27FC236}">
                <a16:creationId xmlns:a16="http://schemas.microsoft.com/office/drawing/2014/main" id="{7E6DDE07-AF4E-829A-E6DF-FC6B7C0AC56B}"/>
              </a:ext>
            </a:extLst>
          </p:cNvPr>
          <p:cNvPicPr>
            <a:picLocks noChangeAspect="1"/>
          </p:cNvPicPr>
          <p:nvPr/>
        </p:nvPicPr>
        <p:blipFill>
          <a:blip r:embed="rId9"/>
          <a:stretch>
            <a:fillRect/>
          </a:stretch>
        </p:blipFill>
        <p:spPr>
          <a:xfrm>
            <a:off x="305391" y="291933"/>
            <a:ext cx="3005588" cy="1536325"/>
          </a:xfrm>
          <a:prstGeom prst="rect">
            <a:avLst/>
          </a:prstGeom>
        </p:spPr>
      </p:pic>
      <p:pic>
        <p:nvPicPr>
          <p:cNvPr id="21" name="Picture 20" descr="A cartoon of a child holding a pointer&#10;&#10;Description automatically generated">
            <a:extLst>
              <a:ext uri="{FF2B5EF4-FFF2-40B4-BE49-F238E27FC236}">
                <a16:creationId xmlns:a16="http://schemas.microsoft.com/office/drawing/2014/main" id="{C4855AF6-E067-D092-58E1-17BD0670495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803756" y="3864908"/>
            <a:ext cx="2625019" cy="2993092"/>
          </a:xfrm>
          <a:prstGeom prst="rect">
            <a:avLst/>
          </a:prstGeom>
        </p:spPr>
      </p:pic>
      <p:sp>
        <p:nvSpPr>
          <p:cNvPr id="8" name="Rectangle: Rounded Corners 7">
            <a:extLst>
              <a:ext uri="{FF2B5EF4-FFF2-40B4-BE49-F238E27FC236}">
                <a16:creationId xmlns:a16="http://schemas.microsoft.com/office/drawing/2014/main" id="{261B620B-2D15-80DB-C771-B567324350CE}"/>
              </a:ext>
            </a:extLst>
          </p:cNvPr>
          <p:cNvSpPr/>
          <p:nvPr/>
        </p:nvSpPr>
        <p:spPr>
          <a:xfrm>
            <a:off x="648181" y="2141316"/>
            <a:ext cx="5011839" cy="1099595"/>
          </a:xfrm>
          <a:prstGeom prst="roundRect">
            <a:avLst>
              <a:gd name="adj" fmla="val 27193"/>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FF0066"/>
                </a:solidFill>
                <a:latin typeface="Cambria" panose="02040503050406030204" pitchFamily="18" charset="0"/>
                <a:ea typeface="Cambria" panose="02040503050406030204" pitchFamily="18" charset="0"/>
              </a:rPr>
              <a:t>Để</a:t>
            </a:r>
            <a:r>
              <a:rPr lang="en-US" sz="2800" dirty="0">
                <a:solidFill>
                  <a:srgbClr val="FF0066"/>
                </a:solidFill>
                <a:latin typeface="Cambria" panose="02040503050406030204" pitchFamily="18" charset="0"/>
                <a:ea typeface="Cambria" panose="02040503050406030204" pitchFamily="18" charset="0"/>
              </a:rPr>
              <a:t> </a:t>
            </a:r>
            <a:r>
              <a:rPr lang="en-US" sz="2800" dirty="0" err="1">
                <a:solidFill>
                  <a:srgbClr val="FF0066"/>
                </a:solidFill>
                <a:latin typeface="Cambria" panose="02040503050406030204" pitchFamily="18" charset="0"/>
                <a:ea typeface="Cambria" panose="02040503050406030204" pitchFamily="18" charset="0"/>
              </a:rPr>
              <a:t>giúp</a:t>
            </a:r>
            <a:r>
              <a:rPr lang="en-US" sz="2800" dirty="0">
                <a:solidFill>
                  <a:srgbClr val="FF0066"/>
                </a:solidFill>
                <a:latin typeface="Cambria" panose="02040503050406030204" pitchFamily="18" charset="0"/>
                <a:ea typeface="Cambria" panose="02040503050406030204" pitchFamily="18" charset="0"/>
              </a:rPr>
              <a:t> </a:t>
            </a:r>
            <a:r>
              <a:rPr lang="en-US" sz="2800" dirty="0" err="1">
                <a:solidFill>
                  <a:srgbClr val="FF0066"/>
                </a:solidFill>
                <a:latin typeface="Cambria" panose="02040503050406030204" pitchFamily="18" charset="0"/>
                <a:ea typeface="Cambria" panose="02040503050406030204" pitchFamily="18" charset="0"/>
              </a:rPr>
              <a:t>cho</a:t>
            </a:r>
            <a:r>
              <a:rPr lang="en-US" sz="2800" dirty="0">
                <a:solidFill>
                  <a:srgbClr val="FF0066"/>
                </a:solidFill>
                <a:latin typeface="Cambria" panose="02040503050406030204" pitchFamily="18" charset="0"/>
                <a:ea typeface="Cambria" panose="02040503050406030204" pitchFamily="18" charset="0"/>
              </a:rPr>
              <a:t> </a:t>
            </a:r>
            <a:r>
              <a:rPr lang="en-US" sz="2800" dirty="0" err="1">
                <a:solidFill>
                  <a:srgbClr val="FF0066"/>
                </a:solidFill>
                <a:latin typeface="Cambria" panose="02040503050406030204" pitchFamily="18" charset="0"/>
                <a:ea typeface="Cambria" panose="02040503050406030204" pitchFamily="18" charset="0"/>
              </a:rPr>
              <a:t>ước</a:t>
            </a:r>
            <a:r>
              <a:rPr lang="en-US" sz="2800" dirty="0">
                <a:solidFill>
                  <a:srgbClr val="FF0066"/>
                </a:solidFill>
                <a:latin typeface="Cambria" panose="02040503050406030204" pitchFamily="18" charset="0"/>
                <a:ea typeface="Cambria" panose="02040503050406030204" pitchFamily="18" charset="0"/>
              </a:rPr>
              <a:t> </a:t>
            </a:r>
            <a:r>
              <a:rPr lang="en-US" sz="2800" dirty="0" err="1">
                <a:solidFill>
                  <a:srgbClr val="FF0066"/>
                </a:solidFill>
                <a:latin typeface="Cambria" panose="02040503050406030204" pitchFamily="18" charset="0"/>
                <a:ea typeface="Cambria" panose="02040503050406030204" pitchFamily="18" charset="0"/>
              </a:rPr>
              <a:t>nguyện</a:t>
            </a:r>
            <a:r>
              <a:rPr lang="en-US" sz="2800" dirty="0">
                <a:solidFill>
                  <a:srgbClr val="FF0066"/>
                </a:solidFill>
                <a:latin typeface="Cambria" panose="02040503050406030204" pitchFamily="18" charset="0"/>
                <a:ea typeface="Cambria" panose="02040503050406030204" pitchFamily="18" charset="0"/>
              </a:rPr>
              <a:t> </a:t>
            </a:r>
            <a:r>
              <a:rPr lang="en-US" sz="2800" dirty="0" err="1">
                <a:solidFill>
                  <a:srgbClr val="FF0066"/>
                </a:solidFill>
                <a:latin typeface="Cambria" panose="02040503050406030204" pitchFamily="18" charset="0"/>
                <a:ea typeface="Cambria" panose="02040503050406030204" pitchFamily="18" charset="0"/>
              </a:rPr>
              <a:t>của</a:t>
            </a:r>
            <a:r>
              <a:rPr lang="en-US" sz="2800" dirty="0">
                <a:solidFill>
                  <a:srgbClr val="FF0066"/>
                </a:solidFill>
                <a:latin typeface="Cambria" panose="02040503050406030204" pitchFamily="18" charset="0"/>
                <a:ea typeface="Cambria" panose="02040503050406030204" pitchFamily="18" charset="0"/>
              </a:rPr>
              <a:t> Xa-</a:t>
            </a:r>
            <a:r>
              <a:rPr lang="en-US" sz="2800" dirty="0" err="1">
                <a:solidFill>
                  <a:srgbClr val="FF0066"/>
                </a:solidFill>
                <a:latin typeface="Cambria" panose="02040503050406030204" pitchFamily="18" charset="0"/>
                <a:ea typeface="Cambria" panose="02040503050406030204" pitchFamily="18" charset="0"/>
              </a:rPr>
              <a:t>đa</a:t>
            </a:r>
            <a:r>
              <a:rPr lang="en-US" sz="2800" dirty="0">
                <a:solidFill>
                  <a:srgbClr val="FF0066"/>
                </a:solidFill>
                <a:latin typeface="Cambria" panose="02040503050406030204" pitchFamily="18" charset="0"/>
                <a:ea typeface="Cambria" panose="02040503050406030204" pitchFamily="18" charset="0"/>
              </a:rPr>
              <a:t>-</a:t>
            </a:r>
            <a:r>
              <a:rPr lang="en-US" sz="2800" dirty="0" err="1">
                <a:solidFill>
                  <a:srgbClr val="FF0066"/>
                </a:solidFill>
                <a:latin typeface="Cambria" panose="02040503050406030204" pitchFamily="18" charset="0"/>
                <a:ea typeface="Cambria" panose="02040503050406030204" pitchFamily="18" charset="0"/>
              </a:rPr>
              <a:t>cô</a:t>
            </a:r>
            <a:r>
              <a:rPr lang="en-US" sz="2800" dirty="0">
                <a:solidFill>
                  <a:srgbClr val="FF0066"/>
                </a:solidFill>
                <a:latin typeface="Cambria" panose="02040503050406030204" pitchFamily="18" charset="0"/>
                <a:ea typeface="Cambria" panose="02040503050406030204" pitchFamily="18" charset="0"/>
              </a:rPr>
              <a:t> </a:t>
            </a:r>
            <a:r>
              <a:rPr lang="en-US" sz="2800" dirty="0" err="1">
                <a:solidFill>
                  <a:srgbClr val="FF0066"/>
                </a:solidFill>
                <a:latin typeface="Cambria" panose="02040503050406030204" pitchFamily="18" charset="0"/>
                <a:ea typeface="Cambria" panose="02040503050406030204" pitchFamily="18" charset="0"/>
              </a:rPr>
              <a:t>trở</a:t>
            </a:r>
            <a:r>
              <a:rPr lang="en-US" sz="2800" dirty="0">
                <a:solidFill>
                  <a:srgbClr val="FF0066"/>
                </a:solidFill>
                <a:latin typeface="Cambria" panose="02040503050406030204" pitchFamily="18" charset="0"/>
                <a:ea typeface="Cambria" panose="02040503050406030204" pitchFamily="18" charset="0"/>
              </a:rPr>
              <a:t> </a:t>
            </a:r>
            <a:r>
              <a:rPr lang="en-US" sz="2800" dirty="0" err="1">
                <a:solidFill>
                  <a:srgbClr val="FF0066"/>
                </a:solidFill>
                <a:latin typeface="Cambria" panose="02040503050406030204" pitchFamily="18" charset="0"/>
                <a:ea typeface="Cambria" panose="02040503050406030204" pitchFamily="18" charset="0"/>
              </a:rPr>
              <a:t>thành</a:t>
            </a:r>
            <a:r>
              <a:rPr lang="en-US" sz="2800" dirty="0">
                <a:solidFill>
                  <a:srgbClr val="FF0066"/>
                </a:solidFill>
                <a:latin typeface="Cambria" panose="02040503050406030204" pitchFamily="18" charset="0"/>
                <a:ea typeface="Cambria" panose="02040503050406030204" pitchFamily="18" charset="0"/>
              </a:rPr>
              <a:t> </a:t>
            </a:r>
            <a:r>
              <a:rPr lang="en-US" sz="2800" dirty="0" err="1">
                <a:solidFill>
                  <a:srgbClr val="FF0066"/>
                </a:solidFill>
                <a:latin typeface="Cambria" panose="02040503050406030204" pitchFamily="18" charset="0"/>
                <a:ea typeface="Cambria" panose="02040503050406030204" pitchFamily="18" charset="0"/>
              </a:rPr>
              <a:t>hiện</a:t>
            </a:r>
            <a:r>
              <a:rPr lang="en-US" sz="2800" dirty="0">
                <a:solidFill>
                  <a:srgbClr val="FF0066"/>
                </a:solidFill>
                <a:latin typeface="Cambria" panose="02040503050406030204" pitchFamily="18" charset="0"/>
                <a:ea typeface="Cambria" panose="02040503050406030204" pitchFamily="18" charset="0"/>
              </a:rPr>
              <a:t> </a:t>
            </a:r>
            <a:r>
              <a:rPr lang="en-US" sz="2800" dirty="0" err="1">
                <a:solidFill>
                  <a:srgbClr val="FF0066"/>
                </a:solidFill>
                <a:latin typeface="Cambria" panose="02040503050406030204" pitchFamily="18" charset="0"/>
                <a:ea typeface="Cambria" panose="02040503050406030204" pitchFamily="18" charset="0"/>
              </a:rPr>
              <a:t>thực</a:t>
            </a:r>
            <a:endParaRPr lang="en-US" sz="2800" dirty="0">
              <a:solidFill>
                <a:srgbClr val="FF0066"/>
              </a:solidFill>
              <a:latin typeface="Cambria" panose="02040503050406030204" pitchFamily="18" charset="0"/>
              <a:ea typeface="Cambria" panose="02040503050406030204" pitchFamily="18" charset="0"/>
            </a:endParaRPr>
          </a:p>
        </p:txBody>
      </p:sp>
      <p:sp>
        <p:nvSpPr>
          <p:cNvPr id="10" name="Rectangle: Rounded Corners 9">
            <a:extLst>
              <a:ext uri="{FF2B5EF4-FFF2-40B4-BE49-F238E27FC236}">
                <a16:creationId xmlns:a16="http://schemas.microsoft.com/office/drawing/2014/main" id="{58EC938F-BFFA-9219-F0AF-36E30FB9B2F1}"/>
              </a:ext>
            </a:extLst>
          </p:cNvPr>
          <p:cNvSpPr/>
          <p:nvPr/>
        </p:nvSpPr>
        <p:spPr>
          <a:xfrm>
            <a:off x="6053558" y="2164466"/>
            <a:ext cx="5011839" cy="1099595"/>
          </a:xfrm>
          <a:prstGeom prst="roundRect">
            <a:avLst>
              <a:gd name="adj" fmla="val 27193"/>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FF0066"/>
                </a:solidFill>
                <a:latin typeface="Cambria" panose="02040503050406030204" pitchFamily="18" charset="0"/>
                <a:ea typeface="Cambria" panose="02040503050406030204" pitchFamily="18" charset="0"/>
              </a:rPr>
              <a:t>Để</a:t>
            </a:r>
            <a:r>
              <a:rPr lang="en-US" sz="2800" dirty="0">
                <a:solidFill>
                  <a:srgbClr val="FF0066"/>
                </a:solidFill>
                <a:latin typeface="Cambria" panose="02040503050406030204" pitchFamily="18" charset="0"/>
                <a:ea typeface="Cambria" panose="02040503050406030204" pitchFamily="18" charset="0"/>
              </a:rPr>
              <a:t> </a:t>
            </a:r>
            <a:r>
              <a:rPr lang="en-US" sz="2800" dirty="0" err="1">
                <a:solidFill>
                  <a:srgbClr val="FF0066"/>
                </a:solidFill>
                <a:latin typeface="Cambria" panose="02040503050406030204" pitchFamily="18" charset="0"/>
                <a:ea typeface="Cambria" panose="02040503050406030204" pitchFamily="18" charset="0"/>
              </a:rPr>
              <a:t>bày</a:t>
            </a:r>
            <a:r>
              <a:rPr lang="en-US" sz="2800" dirty="0">
                <a:solidFill>
                  <a:srgbClr val="FF0066"/>
                </a:solidFill>
                <a:latin typeface="Cambria" panose="02040503050406030204" pitchFamily="18" charset="0"/>
                <a:ea typeface="Cambria" panose="02040503050406030204" pitchFamily="18" charset="0"/>
              </a:rPr>
              <a:t> </a:t>
            </a:r>
            <a:r>
              <a:rPr lang="en-US" sz="2800" dirty="0" err="1">
                <a:solidFill>
                  <a:srgbClr val="FF0066"/>
                </a:solidFill>
                <a:latin typeface="Cambria" panose="02040503050406030204" pitchFamily="18" charset="0"/>
                <a:ea typeface="Cambria" panose="02040503050406030204" pitchFamily="18" charset="0"/>
              </a:rPr>
              <a:t>tỏ</a:t>
            </a:r>
            <a:r>
              <a:rPr lang="en-US" sz="2800" dirty="0">
                <a:solidFill>
                  <a:srgbClr val="FF0066"/>
                </a:solidFill>
                <a:latin typeface="Cambria" panose="02040503050406030204" pitchFamily="18" charset="0"/>
                <a:ea typeface="Cambria" panose="02040503050406030204" pitchFamily="18" charset="0"/>
              </a:rPr>
              <a:t> </a:t>
            </a:r>
            <a:r>
              <a:rPr lang="en-US" sz="2800" dirty="0" err="1">
                <a:solidFill>
                  <a:srgbClr val="FF0066"/>
                </a:solidFill>
                <a:latin typeface="Cambria" panose="02040503050406030204" pitchFamily="18" charset="0"/>
                <a:ea typeface="Cambria" panose="02040503050406030204" pitchFamily="18" charset="0"/>
              </a:rPr>
              <a:t>ước</a:t>
            </a:r>
            <a:r>
              <a:rPr lang="en-US" sz="2800" dirty="0">
                <a:solidFill>
                  <a:srgbClr val="FF0066"/>
                </a:solidFill>
                <a:latin typeface="Cambria" panose="02040503050406030204" pitchFamily="18" charset="0"/>
                <a:ea typeface="Cambria" panose="02040503050406030204" pitchFamily="18" charset="0"/>
              </a:rPr>
              <a:t> </a:t>
            </a:r>
            <a:r>
              <a:rPr lang="en-US" sz="2800" dirty="0" err="1">
                <a:solidFill>
                  <a:srgbClr val="FF0066"/>
                </a:solidFill>
                <a:latin typeface="Cambria" panose="02040503050406030204" pitchFamily="18" charset="0"/>
                <a:ea typeface="Cambria" panose="02040503050406030204" pitchFamily="18" charset="0"/>
              </a:rPr>
              <a:t>vọng</a:t>
            </a:r>
            <a:r>
              <a:rPr lang="en-US" sz="2800" dirty="0">
                <a:solidFill>
                  <a:srgbClr val="FF0066"/>
                </a:solidFill>
                <a:latin typeface="Cambria" panose="02040503050406030204" pitchFamily="18" charset="0"/>
                <a:ea typeface="Cambria" panose="02040503050406030204" pitchFamily="18" charset="0"/>
              </a:rPr>
              <a:t> </a:t>
            </a:r>
            <a:r>
              <a:rPr lang="en-US" sz="2800" dirty="0" err="1">
                <a:solidFill>
                  <a:srgbClr val="FF0066"/>
                </a:solidFill>
                <a:latin typeface="Cambria" panose="02040503050406030204" pitchFamily="18" charset="0"/>
                <a:ea typeface="Cambria" panose="02040503050406030204" pitchFamily="18" charset="0"/>
              </a:rPr>
              <a:t>hoà</a:t>
            </a:r>
            <a:r>
              <a:rPr lang="en-US" sz="2800" dirty="0">
                <a:solidFill>
                  <a:srgbClr val="FF0066"/>
                </a:solidFill>
                <a:latin typeface="Cambria" panose="02040503050406030204" pitchFamily="18" charset="0"/>
                <a:ea typeface="Cambria" panose="02040503050406030204" pitchFamily="18" charset="0"/>
              </a:rPr>
              <a:t> </a:t>
            </a:r>
            <a:r>
              <a:rPr lang="en-US" sz="2800" dirty="0" err="1">
                <a:solidFill>
                  <a:srgbClr val="FF0066"/>
                </a:solidFill>
                <a:latin typeface="Cambria" panose="02040503050406030204" pitchFamily="18" charset="0"/>
                <a:ea typeface="Cambria" panose="02040503050406030204" pitchFamily="18" charset="0"/>
              </a:rPr>
              <a:t>bình</a:t>
            </a:r>
            <a:endParaRPr lang="en-US" sz="2800" dirty="0">
              <a:solidFill>
                <a:srgbClr val="FF0066"/>
              </a:solidFill>
              <a:latin typeface="Cambria" panose="02040503050406030204" pitchFamily="18" charset="0"/>
              <a:ea typeface="Cambria" panose="02040503050406030204" pitchFamily="18" charset="0"/>
            </a:endParaRPr>
          </a:p>
        </p:txBody>
      </p:sp>
      <p:sp>
        <p:nvSpPr>
          <p:cNvPr id="15" name="Arrow: Down 14">
            <a:extLst>
              <a:ext uri="{FF2B5EF4-FFF2-40B4-BE49-F238E27FC236}">
                <a16:creationId xmlns:a16="http://schemas.microsoft.com/office/drawing/2014/main" id="{76175EBC-DB48-4712-F8F4-56B1C6A25F89}"/>
              </a:ext>
            </a:extLst>
          </p:cNvPr>
          <p:cNvSpPr/>
          <p:nvPr/>
        </p:nvSpPr>
        <p:spPr>
          <a:xfrm>
            <a:off x="2685327" y="3356658"/>
            <a:ext cx="798653" cy="763929"/>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FB018B47-93F3-D51F-A223-BCB63EF23E08}"/>
              </a:ext>
            </a:extLst>
          </p:cNvPr>
          <p:cNvSpPr txBox="1"/>
          <p:nvPr/>
        </p:nvSpPr>
        <p:spPr>
          <a:xfrm>
            <a:off x="636608" y="4201610"/>
            <a:ext cx="4803494" cy="2554545"/>
          </a:xfrm>
          <a:prstGeom prst="rect">
            <a:avLst/>
          </a:prstGeom>
          <a:noFill/>
        </p:spPr>
        <p:txBody>
          <a:bodyPr wrap="square" rtlCol="0">
            <a:spAutoFit/>
          </a:bodyPr>
          <a:lstStyle/>
          <a:p>
            <a:pPr algn="just"/>
            <a:r>
              <a:rPr lang="nl-NL" sz="3200" dirty="0">
                <a:solidFill>
                  <a:srgbClr val="002060"/>
                </a:solidFill>
                <a:effectLst/>
                <a:latin typeface="Cambria" panose="02040503050406030204" pitchFamily="18" charset="0"/>
                <a:ea typeface="Cambria" panose="02040503050406030204" pitchFamily="18" charset="0"/>
              </a:rPr>
              <a:t>Các bạn nhỏ trên toàn nước Nhật đã gửi hàng nghìn con hạc giấy đến cho Xa-đa-cô.</a:t>
            </a:r>
            <a:endParaRPr lang="en-US" sz="3200" dirty="0">
              <a:solidFill>
                <a:srgbClr val="002060"/>
              </a:solidFill>
              <a:effectLst/>
              <a:latin typeface="Cambria" panose="02040503050406030204" pitchFamily="18" charset="0"/>
              <a:ea typeface="Cambria" panose="02040503050406030204" pitchFamily="18" charset="0"/>
            </a:endParaRPr>
          </a:p>
          <a:p>
            <a:pPr algn="just"/>
            <a:endParaRPr lang="en-US" sz="3200" dirty="0">
              <a:solidFill>
                <a:srgbClr val="002060"/>
              </a:solidFill>
              <a:latin typeface="Cambria" panose="02040503050406030204" pitchFamily="18" charset="0"/>
              <a:ea typeface="Cambria" panose="02040503050406030204" pitchFamily="18" charset="0"/>
            </a:endParaRPr>
          </a:p>
        </p:txBody>
      </p:sp>
      <p:sp>
        <p:nvSpPr>
          <p:cNvPr id="17" name="Arrow: Down 16">
            <a:extLst>
              <a:ext uri="{FF2B5EF4-FFF2-40B4-BE49-F238E27FC236}">
                <a16:creationId xmlns:a16="http://schemas.microsoft.com/office/drawing/2014/main" id="{1D532231-7598-B2F6-C008-E8466F31B48B}"/>
              </a:ext>
            </a:extLst>
          </p:cNvPr>
          <p:cNvSpPr/>
          <p:nvPr/>
        </p:nvSpPr>
        <p:spPr>
          <a:xfrm>
            <a:off x="7917084" y="3310359"/>
            <a:ext cx="798653" cy="763929"/>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610B057E-B81E-140C-628B-963A0E4894EA}"/>
              </a:ext>
            </a:extLst>
          </p:cNvPr>
          <p:cNvSpPr txBox="1"/>
          <p:nvPr/>
        </p:nvSpPr>
        <p:spPr>
          <a:xfrm>
            <a:off x="5868365" y="4155311"/>
            <a:ext cx="4803494" cy="2308324"/>
          </a:xfrm>
          <a:prstGeom prst="rect">
            <a:avLst/>
          </a:prstGeom>
          <a:noFill/>
        </p:spPr>
        <p:txBody>
          <a:bodyPr wrap="square" rtlCol="0">
            <a:spAutoFit/>
          </a:bodyPr>
          <a:lstStyle/>
          <a:p>
            <a:pPr algn="just"/>
            <a:r>
              <a:rPr lang="vi-VN" sz="2400" dirty="0">
                <a:solidFill>
                  <a:srgbClr val="002060"/>
                </a:solidFill>
                <a:latin typeface="Cambria" panose="02040503050406030204" pitchFamily="18" charset="0"/>
                <a:ea typeface="Cambria" panose="02040503050406030204" pitchFamily="18" charset="0"/>
              </a:rPr>
              <a:t>Các bạn nhỏ đã quyên góp tiền xây một đài tưởng niệm những nạn nhân bị bom nguyên tử sát hại, và tượng đài Hoà bình cho trẻ em đã được khánh thành năm 1958 tại công viên Hoà Bình ở Hi-rô-si-ma.)</a:t>
            </a:r>
            <a:endParaRPr lang="en-US" sz="24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01636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down)">
                                      <p:cBhvr>
                                        <p:cTn id="21" dur="500"/>
                                        <p:tgtEl>
                                          <p:spTgt spid="15"/>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down)">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wipe(down)">
                                      <p:cBhvr>
                                        <p:cTn id="29" dur="500"/>
                                        <p:tgtEl>
                                          <p:spTgt spid="17"/>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ipe(down)">
                                      <p:cBhvr>
                                        <p:cTn id="3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5" grpId="0" animBg="1"/>
      <p:bldP spid="16" grpId="0"/>
      <p:bldP spid="17" grpId="0" animBg="1"/>
      <p:bldP spid="1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5BEBFE7-BE72-4E12-B99C-E2FA8A19F4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 y="0"/>
            <a:ext cx="12191238" cy="6858000"/>
          </a:xfrm>
          <a:prstGeom prst="rect">
            <a:avLst/>
          </a:prstGeom>
        </p:spPr>
      </p:pic>
      <p:pic>
        <p:nvPicPr>
          <p:cNvPr id="40" name="图片 39">
            <a:extLst>
              <a:ext uri="{FF2B5EF4-FFF2-40B4-BE49-F238E27FC236}">
                <a16:creationId xmlns:a16="http://schemas.microsoft.com/office/drawing/2014/main" id="{7C8D7B13-A9F9-4E70-84E3-1AE9E81293AE}"/>
              </a:ext>
            </a:extLst>
          </p:cNvPr>
          <p:cNvPicPr>
            <a:picLocks noChangeAspect="1"/>
          </p:cNvPicPr>
          <p:nvPr/>
        </p:nvPicPr>
        <p:blipFill>
          <a:blip r:embed="rId3" cstate="print">
            <a:extLst>
              <a:ext uri="{28A0092B-C50C-407E-A947-70E740481C1C}">
                <a14:useLocalDpi xmlns:a14="http://schemas.microsoft.com/office/drawing/2010/main" val="0"/>
              </a:ext>
            </a:extLst>
          </a:blip>
          <a:srcRect t="78215" r="87139" b="10584"/>
          <a:stretch>
            <a:fillRect/>
          </a:stretch>
        </p:blipFill>
        <p:spPr>
          <a:xfrm>
            <a:off x="24048" y="5086350"/>
            <a:ext cx="578086" cy="685800"/>
          </a:xfrm>
          <a:custGeom>
            <a:avLst/>
            <a:gdLst>
              <a:gd name="connsiteX0" fmla="*/ 0 w 578086"/>
              <a:gd name="connsiteY0" fmla="*/ 0 h 685800"/>
              <a:gd name="connsiteX1" fmla="*/ 578086 w 578086"/>
              <a:gd name="connsiteY1" fmla="*/ 0 h 685800"/>
              <a:gd name="connsiteX2" fmla="*/ 578086 w 578086"/>
              <a:gd name="connsiteY2" fmla="*/ 685800 h 685800"/>
              <a:gd name="connsiteX3" fmla="*/ 0 w 578086"/>
              <a:gd name="connsiteY3" fmla="*/ 685800 h 685800"/>
              <a:gd name="connsiteX4" fmla="*/ 0 w 578086"/>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086" h="685800">
                <a:moveTo>
                  <a:pt x="0" y="0"/>
                </a:moveTo>
                <a:lnTo>
                  <a:pt x="578086" y="0"/>
                </a:lnTo>
                <a:lnTo>
                  <a:pt x="578086" y="685800"/>
                </a:lnTo>
                <a:lnTo>
                  <a:pt x="0" y="685800"/>
                </a:lnTo>
                <a:lnTo>
                  <a:pt x="0" y="0"/>
                </a:lnTo>
                <a:close/>
              </a:path>
            </a:pathLst>
          </a:custGeom>
        </p:spPr>
      </p:pic>
      <p:pic>
        <p:nvPicPr>
          <p:cNvPr id="39" name="图片 38">
            <a:extLst>
              <a:ext uri="{FF2B5EF4-FFF2-40B4-BE49-F238E27FC236}">
                <a16:creationId xmlns:a16="http://schemas.microsoft.com/office/drawing/2014/main" id="{F09224AF-4C76-45E0-809B-54C17E7CC02C}"/>
              </a:ext>
            </a:extLst>
          </p:cNvPr>
          <p:cNvPicPr>
            <a:picLocks noChangeAspect="1"/>
          </p:cNvPicPr>
          <p:nvPr/>
        </p:nvPicPr>
        <p:blipFill>
          <a:blip r:embed="rId3" cstate="print">
            <a:extLst>
              <a:ext uri="{28A0092B-C50C-407E-A947-70E740481C1C}">
                <a14:useLocalDpi xmlns:a14="http://schemas.microsoft.com/office/drawing/2010/main" val="0"/>
              </a:ext>
            </a:extLst>
          </a:blip>
          <a:srcRect l="65712" t="86481" r="3705"/>
          <a:stretch>
            <a:fillRect/>
          </a:stretch>
        </p:blipFill>
        <p:spPr>
          <a:xfrm>
            <a:off x="10374354" y="2928943"/>
            <a:ext cx="1374691" cy="827757"/>
          </a:xfrm>
          <a:custGeom>
            <a:avLst/>
            <a:gdLst>
              <a:gd name="connsiteX0" fmla="*/ 0 w 1374691"/>
              <a:gd name="connsiteY0" fmla="*/ 0 h 827757"/>
              <a:gd name="connsiteX1" fmla="*/ 1374691 w 1374691"/>
              <a:gd name="connsiteY1" fmla="*/ 0 h 827757"/>
              <a:gd name="connsiteX2" fmla="*/ 1374691 w 1374691"/>
              <a:gd name="connsiteY2" fmla="*/ 827757 h 827757"/>
              <a:gd name="connsiteX3" fmla="*/ 0 w 1374691"/>
              <a:gd name="connsiteY3" fmla="*/ 827757 h 827757"/>
              <a:gd name="connsiteX4" fmla="*/ 0 w 1374691"/>
              <a:gd name="connsiteY4" fmla="*/ 0 h 827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4691" h="827757">
                <a:moveTo>
                  <a:pt x="0" y="0"/>
                </a:moveTo>
                <a:lnTo>
                  <a:pt x="1374691" y="0"/>
                </a:lnTo>
                <a:lnTo>
                  <a:pt x="1374691" y="827757"/>
                </a:lnTo>
                <a:lnTo>
                  <a:pt x="0" y="827757"/>
                </a:lnTo>
                <a:lnTo>
                  <a:pt x="0" y="0"/>
                </a:lnTo>
                <a:close/>
              </a:path>
            </a:pathLst>
          </a:custGeom>
        </p:spPr>
      </p:pic>
      <p:pic>
        <p:nvPicPr>
          <p:cNvPr id="38" name="图片 37">
            <a:extLst>
              <a:ext uri="{FF2B5EF4-FFF2-40B4-BE49-F238E27FC236}">
                <a16:creationId xmlns:a16="http://schemas.microsoft.com/office/drawing/2014/main" id="{04E23961-BC25-4CED-AEF5-443C5149BCF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24048" y="297180"/>
            <a:ext cx="4494993" cy="6123047"/>
          </a:xfrm>
          <a:custGeom>
            <a:avLst/>
            <a:gdLst>
              <a:gd name="connsiteX0" fmla="*/ 0 w 4494993"/>
              <a:gd name="connsiteY0" fmla="*/ 0 h 6123047"/>
              <a:gd name="connsiteX1" fmla="*/ 4494993 w 4494993"/>
              <a:gd name="connsiteY1" fmla="*/ 0 h 6123047"/>
              <a:gd name="connsiteX2" fmla="*/ 4494993 w 4494993"/>
              <a:gd name="connsiteY2" fmla="*/ 6123047 h 6123047"/>
              <a:gd name="connsiteX3" fmla="*/ 4328456 w 4494993"/>
              <a:gd name="connsiteY3" fmla="*/ 6123047 h 6123047"/>
              <a:gd name="connsiteX4" fmla="*/ 4328456 w 4494993"/>
              <a:gd name="connsiteY4" fmla="*/ 5295290 h 6123047"/>
              <a:gd name="connsiteX5" fmla="*/ 2953765 w 4494993"/>
              <a:gd name="connsiteY5" fmla="*/ 5295290 h 6123047"/>
              <a:gd name="connsiteX6" fmla="*/ 2953765 w 4494993"/>
              <a:gd name="connsiteY6" fmla="*/ 6123047 h 6123047"/>
              <a:gd name="connsiteX7" fmla="*/ 0 w 4494993"/>
              <a:gd name="connsiteY7" fmla="*/ 6123047 h 6123047"/>
              <a:gd name="connsiteX8" fmla="*/ 0 w 4494993"/>
              <a:gd name="connsiteY8" fmla="*/ 5474970 h 6123047"/>
              <a:gd name="connsiteX9" fmla="*/ 578086 w 4494993"/>
              <a:gd name="connsiteY9" fmla="*/ 5474970 h 6123047"/>
              <a:gd name="connsiteX10" fmla="*/ 578086 w 4494993"/>
              <a:gd name="connsiteY10" fmla="*/ 4789170 h 6123047"/>
              <a:gd name="connsiteX11" fmla="*/ 0 w 4494993"/>
              <a:gd name="connsiteY11" fmla="*/ 4789170 h 6123047"/>
              <a:gd name="connsiteX12" fmla="*/ 0 w 4494993"/>
              <a:gd name="connsiteY12" fmla="*/ 0 h 6123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94993" h="6123047">
                <a:moveTo>
                  <a:pt x="0" y="0"/>
                </a:moveTo>
                <a:lnTo>
                  <a:pt x="4494993" y="0"/>
                </a:lnTo>
                <a:lnTo>
                  <a:pt x="4494993" y="6123047"/>
                </a:lnTo>
                <a:lnTo>
                  <a:pt x="4328456" y="6123047"/>
                </a:lnTo>
                <a:lnTo>
                  <a:pt x="4328456" y="5295290"/>
                </a:lnTo>
                <a:lnTo>
                  <a:pt x="2953765" y="5295290"/>
                </a:lnTo>
                <a:lnTo>
                  <a:pt x="2953765" y="6123047"/>
                </a:lnTo>
                <a:lnTo>
                  <a:pt x="0" y="6123047"/>
                </a:lnTo>
                <a:lnTo>
                  <a:pt x="0" y="5474970"/>
                </a:lnTo>
                <a:lnTo>
                  <a:pt x="578086" y="5474970"/>
                </a:lnTo>
                <a:lnTo>
                  <a:pt x="578086" y="4789170"/>
                </a:lnTo>
                <a:lnTo>
                  <a:pt x="0" y="4789170"/>
                </a:lnTo>
                <a:lnTo>
                  <a:pt x="0" y="0"/>
                </a:lnTo>
                <a:close/>
              </a:path>
            </a:pathLst>
          </a:custGeom>
        </p:spPr>
      </p:pic>
      <p:pic>
        <p:nvPicPr>
          <p:cNvPr id="46" name="图片 45">
            <a:extLst>
              <a:ext uri="{FF2B5EF4-FFF2-40B4-BE49-F238E27FC236}">
                <a16:creationId xmlns:a16="http://schemas.microsoft.com/office/drawing/2014/main" id="{66F15F98-A290-48AC-AAC4-7C389C6ED881}"/>
              </a:ext>
            </a:extLst>
          </p:cNvPr>
          <p:cNvPicPr>
            <a:picLocks noChangeAspect="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502693" y="8953"/>
            <a:ext cx="4910533" cy="6858000"/>
          </a:xfrm>
          <a:prstGeom prst="rect">
            <a:avLst/>
          </a:prstGeom>
        </p:spPr>
      </p:pic>
      <p:grpSp>
        <p:nvGrpSpPr>
          <p:cNvPr id="2" name="组合 1">
            <a:extLst>
              <a:ext uri="{FF2B5EF4-FFF2-40B4-BE49-F238E27FC236}">
                <a16:creationId xmlns:a16="http://schemas.microsoft.com/office/drawing/2014/main" id="{F668629F-4487-4C56-BFC2-8B244D5EEBE8}"/>
              </a:ext>
            </a:extLst>
          </p:cNvPr>
          <p:cNvGrpSpPr/>
          <p:nvPr/>
        </p:nvGrpSpPr>
        <p:grpSpPr>
          <a:xfrm>
            <a:off x="0" y="5207000"/>
            <a:ext cx="12192000" cy="1650999"/>
            <a:chOff x="0" y="5207000"/>
            <a:chExt cx="12192000" cy="1650999"/>
          </a:xfrm>
        </p:grpSpPr>
        <p:pic>
          <p:nvPicPr>
            <p:cNvPr id="6" name="图片 5">
              <a:extLst>
                <a:ext uri="{FF2B5EF4-FFF2-40B4-BE49-F238E27FC236}">
                  <a16:creationId xmlns:a16="http://schemas.microsoft.com/office/drawing/2014/main" id="{3574D0E8-C551-4CE9-A949-DC99B02447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31400" y="5310502"/>
              <a:ext cx="2260600" cy="1547497"/>
            </a:xfrm>
            <a:prstGeom prst="rect">
              <a:avLst/>
            </a:prstGeom>
          </p:spPr>
        </p:pic>
        <p:pic>
          <p:nvPicPr>
            <p:cNvPr id="8" name="图片 7">
              <a:extLst>
                <a:ext uri="{FF2B5EF4-FFF2-40B4-BE49-F238E27FC236}">
                  <a16:creationId xmlns:a16="http://schemas.microsoft.com/office/drawing/2014/main" id="{F3D6A2B4-CC48-45D9-B0FD-3F86D1405BE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5207000"/>
              <a:ext cx="2679319" cy="1650999"/>
            </a:xfrm>
            <a:prstGeom prst="rect">
              <a:avLst/>
            </a:prstGeom>
          </p:spPr>
        </p:pic>
        <p:pic>
          <p:nvPicPr>
            <p:cNvPr id="25" name="图片 24">
              <a:extLst>
                <a:ext uri="{FF2B5EF4-FFF2-40B4-BE49-F238E27FC236}">
                  <a16:creationId xmlns:a16="http://schemas.microsoft.com/office/drawing/2014/main" id="{4CA6FA32-A4AA-4B98-94AC-85288874CB0E}"/>
                </a:ext>
              </a:extLst>
            </p:cNvPr>
            <p:cNvPicPr>
              <a:picLocks noChangeAspect="1"/>
            </p:cNvPicPr>
            <p:nvPr/>
          </p:nvPicPr>
          <p:blipFill>
            <a:blip r:embed="rId7" cstate="print">
              <a:extLst>
                <a:ext uri="{28A0092B-C50C-407E-A947-70E740481C1C}">
                  <a14:useLocalDpi xmlns:a14="http://schemas.microsoft.com/office/drawing/2010/main" val="0"/>
                </a:ext>
              </a:extLst>
            </a:blip>
            <a:srcRect r="90765" b="62852"/>
            <a:stretch>
              <a:fillRect/>
            </a:stretch>
          </p:blipFill>
          <p:spPr>
            <a:xfrm>
              <a:off x="176806" y="5490093"/>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24" name="图片 23">
              <a:extLst>
                <a:ext uri="{FF2B5EF4-FFF2-40B4-BE49-F238E27FC236}">
                  <a16:creationId xmlns:a16="http://schemas.microsoft.com/office/drawing/2014/main" id="{736980FB-BB26-4D80-9DFC-F3C35DC156AB}"/>
                </a:ext>
              </a:extLst>
            </p:cNvPr>
            <p:cNvPicPr>
              <a:picLocks noChangeAspect="1"/>
            </p:cNvPicPr>
            <p:nvPr/>
          </p:nvPicPr>
          <p:blipFill>
            <a:blip r:embed="rId8" cstate="print">
              <a:extLst>
                <a:ext uri="{28A0092B-C50C-407E-A947-70E740481C1C}">
                  <a14:useLocalDpi xmlns:a14="http://schemas.microsoft.com/office/drawing/2010/main" val="0"/>
                </a:ext>
              </a:extLst>
            </a:blip>
            <a:srcRect l="90765" t="12558" b="40721"/>
            <a:stretch>
              <a:fillRect/>
            </a:stretch>
          </p:blipFill>
          <p:spPr>
            <a:xfrm>
              <a:off x="3665159" y="5663129"/>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0" name="图片 9">
              <a:extLst>
                <a:ext uri="{FF2B5EF4-FFF2-40B4-BE49-F238E27FC236}">
                  <a16:creationId xmlns:a16="http://schemas.microsoft.com/office/drawing/2014/main" id="{1B2622C4-CC7F-4319-971C-1093267D5BC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68600" y="5901249"/>
              <a:ext cx="3451875" cy="956750"/>
            </a:xfrm>
            <a:prstGeom prst="rect">
              <a:avLst/>
            </a:prstGeom>
          </p:spPr>
        </p:pic>
        <p:pic>
          <p:nvPicPr>
            <p:cNvPr id="13" name="图片 12">
              <a:extLst>
                <a:ext uri="{FF2B5EF4-FFF2-40B4-BE49-F238E27FC236}">
                  <a16:creationId xmlns:a16="http://schemas.microsoft.com/office/drawing/2014/main" id="{C06941B8-22E4-4FED-9DE7-7262931CBC4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663689" y="5952293"/>
              <a:ext cx="3267329" cy="905706"/>
            </a:xfrm>
            <a:prstGeom prst="rect">
              <a:avLst/>
            </a:prstGeom>
          </p:spPr>
        </p:pic>
        <p:pic>
          <p:nvPicPr>
            <p:cNvPr id="23" name="图片 22">
              <a:extLst>
                <a:ext uri="{FF2B5EF4-FFF2-40B4-BE49-F238E27FC236}">
                  <a16:creationId xmlns:a16="http://schemas.microsoft.com/office/drawing/2014/main" id="{BF9AEC9E-1D90-4AFC-8BB6-11EE124FB7FD}"/>
                </a:ext>
              </a:extLst>
            </p:cNvPr>
            <p:cNvPicPr>
              <a:picLocks noChangeAspect="1"/>
            </p:cNvPicPr>
            <p:nvPr/>
          </p:nvPicPr>
          <p:blipFill>
            <a:blip r:embed="rId11"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grpSp>
      <p:pic>
        <p:nvPicPr>
          <p:cNvPr id="5" name="Picture 4" descr="A child and child planting a plant&#10;&#10;Description automatically generated">
            <a:extLst>
              <a:ext uri="{FF2B5EF4-FFF2-40B4-BE49-F238E27FC236}">
                <a16:creationId xmlns:a16="http://schemas.microsoft.com/office/drawing/2014/main" id="{F81C275D-E622-2FD5-23B2-7AEE6BCB1EF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133725" y="1943099"/>
            <a:ext cx="5448301" cy="5448301"/>
          </a:xfrm>
          <a:prstGeom prst="rect">
            <a:avLst/>
          </a:prstGeom>
        </p:spPr>
      </p:pic>
      <p:pic>
        <p:nvPicPr>
          <p:cNvPr id="7" name="Picture 6">
            <a:extLst>
              <a:ext uri="{FF2B5EF4-FFF2-40B4-BE49-F238E27FC236}">
                <a16:creationId xmlns:a16="http://schemas.microsoft.com/office/drawing/2014/main" id="{782C0E0A-F807-9A1A-F5A3-E91B5A4F3908}"/>
              </a:ext>
            </a:extLst>
          </p:cNvPr>
          <p:cNvPicPr>
            <a:picLocks noChangeAspect="1"/>
          </p:cNvPicPr>
          <p:nvPr/>
        </p:nvPicPr>
        <p:blipFill>
          <a:blip r:embed="rId13"/>
          <a:stretch>
            <a:fillRect/>
          </a:stretch>
        </p:blipFill>
        <p:spPr>
          <a:xfrm>
            <a:off x="2510221" y="1416665"/>
            <a:ext cx="6986622" cy="2462997"/>
          </a:xfrm>
          <a:prstGeom prst="rect">
            <a:avLst/>
          </a:prstGeom>
        </p:spPr>
      </p:pic>
    </p:spTree>
    <p:extLst>
      <p:ext uri="{BB962C8B-B14F-4D97-AF65-F5344CB8AC3E}">
        <p14:creationId xmlns:p14="http://schemas.microsoft.com/office/powerpoint/2010/main" val="42503455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grpSp>
        <p:nvGrpSpPr>
          <p:cNvPr id="4" name="Group 3">
            <a:extLst>
              <a:ext uri="{FF2B5EF4-FFF2-40B4-BE49-F238E27FC236}">
                <a16:creationId xmlns:a16="http://schemas.microsoft.com/office/drawing/2014/main" id="{09E89DC9-2E9D-B975-4AD2-79CB39990284}"/>
              </a:ext>
            </a:extLst>
          </p:cNvPr>
          <p:cNvGrpSpPr/>
          <p:nvPr/>
        </p:nvGrpSpPr>
        <p:grpSpPr>
          <a:xfrm>
            <a:off x="3000935" y="257909"/>
            <a:ext cx="8980050" cy="1875691"/>
            <a:chOff x="2311446" y="515697"/>
            <a:chExt cx="7878725" cy="1916171"/>
          </a:xfrm>
        </p:grpSpPr>
        <p:grpSp>
          <p:nvGrpSpPr>
            <p:cNvPr id="6" name="组合 31">
              <a:extLst>
                <a:ext uri="{FF2B5EF4-FFF2-40B4-BE49-F238E27FC236}">
                  <a16:creationId xmlns:a16="http://schemas.microsoft.com/office/drawing/2014/main" id="{44FEC5C2-2F51-A0D3-D306-703B3298EDFC}"/>
                </a:ext>
              </a:extLst>
            </p:cNvPr>
            <p:cNvGrpSpPr/>
            <p:nvPr/>
          </p:nvGrpSpPr>
          <p:grpSpPr>
            <a:xfrm>
              <a:off x="2311446" y="515697"/>
              <a:ext cx="7878725" cy="1916171"/>
              <a:chOff x="1170783" y="3106171"/>
              <a:chExt cx="3732505" cy="1136153"/>
            </a:xfrm>
            <a:effectLst>
              <a:outerShdw blurRad="254000" sx="102000" sy="102000" algn="ctr" rotWithShape="0">
                <a:prstClr val="black">
                  <a:alpha val="25000"/>
                </a:prstClr>
              </a:outerShdw>
            </a:effectLst>
          </p:grpSpPr>
          <p:sp>
            <p:nvSpPr>
              <p:cNvPr id="10" name="圆角矩形 32">
                <a:extLst>
                  <a:ext uri="{FF2B5EF4-FFF2-40B4-BE49-F238E27FC236}">
                    <a16:creationId xmlns:a16="http://schemas.microsoft.com/office/drawing/2014/main" id="{F4C8FF61-FBDE-89FA-A8C0-6084E3B82FE5}"/>
                  </a:ext>
                </a:extLst>
              </p:cNvPr>
              <p:cNvSpPr/>
              <p:nvPr/>
            </p:nvSpPr>
            <p:spPr>
              <a:xfrm>
                <a:off x="1170783" y="3106171"/>
                <a:ext cx="373250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15" name="圆角矩形 33">
                <a:extLst>
                  <a:ext uri="{FF2B5EF4-FFF2-40B4-BE49-F238E27FC236}">
                    <a16:creationId xmlns:a16="http://schemas.microsoft.com/office/drawing/2014/main" id="{AA89C249-9254-156E-C3AA-5DDA886B290E}"/>
                  </a:ext>
                </a:extLst>
              </p:cNvPr>
              <p:cNvSpPr/>
              <p:nvPr/>
            </p:nvSpPr>
            <p:spPr>
              <a:xfrm>
                <a:off x="1262829" y="3225158"/>
                <a:ext cx="3548412" cy="914126"/>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8" name="TextBox 7">
              <a:extLst>
                <a:ext uri="{FF2B5EF4-FFF2-40B4-BE49-F238E27FC236}">
                  <a16:creationId xmlns:a16="http://schemas.microsoft.com/office/drawing/2014/main" id="{B2E59992-B269-85E2-77FC-A28B42D63878}"/>
                </a:ext>
              </a:extLst>
            </p:cNvPr>
            <p:cNvSpPr txBox="1"/>
            <p:nvPr/>
          </p:nvSpPr>
          <p:spPr>
            <a:xfrm>
              <a:off x="2505741" y="890154"/>
              <a:ext cx="7536143" cy="1352001"/>
            </a:xfrm>
            <a:prstGeom prst="rect">
              <a:avLst/>
            </a:prstGeom>
            <a:noFill/>
          </p:spPr>
          <p:txBody>
            <a:bodyPr wrap="square">
              <a:spAutoFit/>
            </a:bodyPr>
            <a:lstStyle/>
            <a:p>
              <a:pPr algn="ctr"/>
              <a:r>
                <a:rPr lang="vi-VN" sz="4000" b="1" i="0" dirty="0">
                  <a:solidFill>
                    <a:srgbClr val="127366"/>
                  </a:solidFill>
                  <a:effectLst/>
                  <a:latin typeface="Cambria" panose="02040503050406030204" pitchFamily="18" charset="0"/>
                </a:rPr>
                <a:t>Câu chuyện Những con hạc giấy có ý nghĩa gì?</a:t>
              </a:r>
              <a:endParaRPr lang="en-US" sz="4000" b="1" dirty="0">
                <a:solidFill>
                  <a:srgbClr val="127366"/>
                </a:solidFill>
                <a:latin typeface="Cambria" panose="02040503050406030204" pitchFamily="18" charset="0"/>
              </a:endParaRPr>
            </a:p>
          </p:txBody>
        </p:sp>
      </p:grpSp>
      <p:pic>
        <p:nvPicPr>
          <p:cNvPr id="16" name="Picture 15">
            <a:extLst>
              <a:ext uri="{FF2B5EF4-FFF2-40B4-BE49-F238E27FC236}">
                <a16:creationId xmlns:a16="http://schemas.microsoft.com/office/drawing/2014/main" id="{96B7F62E-FBE3-B4C3-E4E3-28DF49BE0153}"/>
              </a:ext>
            </a:extLst>
          </p:cNvPr>
          <p:cNvPicPr>
            <a:picLocks noChangeAspect="1"/>
          </p:cNvPicPr>
          <p:nvPr/>
        </p:nvPicPr>
        <p:blipFill>
          <a:blip r:embed="rId9"/>
          <a:stretch>
            <a:fillRect/>
          </a:stretch>
        </p:blipFill>
        <p:spPr>
          <a:xfrm>
            <a:off x="432471" y="504014"/>
            <a:ext cx="2999492" cy="1536325"/>
          </a:xfrm>
          <a:prstGeom prst="rect">
            <a:avLst/>
          </a:prstGeom>
        </p:spPr>
      </p:pic>
      <p:sp>
        <p:nvSpPr>
          <p:cNvPr id="17" name="TextBox 16">
            <a:extLst>
              <a:ext uri="{FF2B5EF4-FFF2-40B4-BE49-F238E27FC236}">
                <a16:creationId xmlns:a16="http://schemas.microsoft.com/office/drawing/2014/main" id="{145B494F-8E62-7178-E58A-C7BC27957A58}"/>
              </a:ext>
            </a:extLst>
          </p:cNvPr>
          <p:cNvSpPr txBox="1"/>
          <p:nvPr/>
        </p:nvSpPr>
        <p:spPr>
          <a:xfrm>
            <a:off x="447152" y="2851613"/>
            <a:ext cx="8892791" cy="2554545"/>
          </a:xfrm>
          <a:prstGeom prst="rect">
            <a:avLst/>
          </a:prstGeom>
          <a:noFill/>
        </p:spPr>
        <p:txBody>
          <a:bodyPr wrap="square">
            <a:spAutoFit/>
          </a:bodyPr>
          <a:lstStyle/>
          <a:p>
            <a:pPr algn="just"/>
            <a:r>
              <a:rPr lang="en-US" sz="4000" b="1" dirty="0">
                <a:solidFill>
                  <a:srgbClr val="002060"/>
                </a:solidFill>
                <a:latin typeface="Cambria" panose="02040503050406030204" pitchFamily="18" charset="0"/>
              </a:rPr>
              <a:t>   </a:t>
            </a:r>
            <a:r>
              <a:rPr lang="vi-VN" sz="4000" b="1" dirty="0">
                <a:solidFill>
                  <a:srgbClr val="002060"/>
                </a:solidFill>
                <a:latin typeface="Cambria" panose="02040503050406030204" pitchFamily="18" charset="0"/>
              </a:rPr>
              <a:t>Câu chuyện lên án sự tàn bạo của chiến tranh, bày tỏ ước vọng hoà bình của trẻ em, kêu gọi thế giới đoàn kết chống chiến tranh,...)</a:t>
            </a:r>
            <a:endParaRPr lang="en-US" sz="4000" b="1" dirty="0">
              <a:solidFill>
                <a:srgbClr val="002060"/>
              </a:solidFill>
              <a:latin typeface="Cambria" panose="02040503050406030204" pitchFamily="18" charset="0"/>
            </a:endParaRPr>
          </a:p>
        </p:txBody>
      </p:sp>
      <p:pic>
        <p:nvPicPr>
          <p:cNvPr id="18" name="Picture 17" descr="A cartoon of a child holding a pointer&#10;&#10;Description automatically generated">
            <a:extLst>
              <a:ext uri="{FF2B5EF4-FFF2-40B4-BE49-F238E27FC236}">
                <a16:creationId xmlns:a16="http://schemas.microsoft.com/office/drawing/2014/main" id="{32ED125C-3BBE-FFB7-12FD-FC7551F1710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192465" y="2064492"/>
            <a:ext cx="3889584" cy="4434971"/>
          </a:xfrm>
          <a:prstGeom prst="rect">
            <a:avLst/>
          </a:prstGeom>
        </p:spPr>
      </p:pic>
    </p:spTree>
    <p:extLst>
      <p:ext uri="{BB962C8B-B14F-4D97-AF65-F5344CB8AC3E}">
        <p14:creationId xmlns:p14="http://schemas.microsoft.com/office/powerpoint/2010/main" val="3231032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sp>
        <p:nvSpPr>
          <p:cNvPr id="5" name="Freeform 5">
            <a:extLst>
              <a:ext uri="{FF2B5EF4-FFF2-40B4-BE49-F238E27FC236}">
                <a16:creationId xmlns:a16="http://schemas.microsoft.com/office/drawing/2014/main" id="{9B879E5D-92B1-410A-5971-6A5D9DD7A6EA}"/>
              </a:ext>
            </a:extLst>
          </p:cNvPr>
          <p:cNvSpPr/>
          <p:nvPr/>
        </p:nvSpPr>
        <p:spPr bwMode="auto">
          <a:xfrm rot="5400000">
            <a:off x="2638059" y="-1193713"/>
            <a:ext cx="4146148" cy="9039912"/>
          </a:xfrm>
          <a:custGeom>
            <a:avLst/>
            <a:gdLst>
              <a:gd name="T0" fmla="*/ 190 w 5338"/>
              <a:gd name="T1" fmla="*/ 1450 h 7303"/>
              <a:gd name="T2" fmla="*/ 691 w 5338"/>
              <a:gd name="T3" fmla="*/ 1903 h 7303"/>
              <a:gd name="T4" fmla="*/ 679 w 5338"/>
              <a:gd name="T5" fmla="*/ 2546 h 7303"/>
              <a:gd name="T6" fmla="*/ 652 w 5338"/>
              <a:gd name="T7" fmla="*/ 3121 h 7303"/>
              <a:gd name="T8" fmla="*/ 695 w 5338"/>
              <a:gd name="T9" fmla="*/ 3500 h 7303"/>
              <a:gd name="T10" fmla="*/ 359 w 5338"/>
              <a:gd name="T11" fmla="*/ 4150 h 7303"/>
              <a:gd name="T12" fmla="*/ 548 w 5338"/>
              <a:gd name="T13" fmla="*/ 4606 h 7303"/>
              <a:gd name="T14" fmla="*/ 77 w 5338"/>
              <a:gd name="T15" fmla="*/ 5657 h 7303"/>
              <a:gd name="T16" fmla="*/ 459 w 5338"/>
              <a:gd name="T17" fmla="*/ 5780 h 7303"/>
              <a:gd name="T18" fmla="*/ 542 w 5338"/>
              <a:gd name="T19" fmla="*/ 6497 h 7303"/>
              <a:gd name="T20" fmla="*/ 1683 w 5338"/>
              <a:gd name="T21" fmla="*/ 6701 h 7303"/>
              <a:gd name="T22" fmla="*/ 3033 w 5338"/>
              <a:gd name="T23" fmla="*/ 6713 h 7303"/>
              <a:gd name="T24" fmla="*/ 3410 w 5338"/>
              <a:gd name="T25" fmla="*/ 6819 h 7303"/>
              <a:gd name="T26" fmla="*/ 3863 w 5338"/>
              <a:gd name="T27" fmla="*/ 6857 h 7303"/>
              <a:gd name="T28" fmla="*/ 4784 w 5338"/>
              <a:gd name="T29" fmla="*/ 7002 h 7303"/>
              <a:gd name="T30" fmla="*/ 4802 w 5338"/>
              <a:gd name="T31" fmla="*/ 6282 h 7303"/>
              <a:gd name="T32" fmla="*/ 4837 w 5338"/>
              <a:gd name="T33" fmla="*/ 5955 h 7303"/>
              <a:gd name="T34" fmla="*/ 4943 w 5338"/>
              <a:gd name="T35" fmla="*/ 5645 h 7303"/>
              <a:gd name="T36" fmla="*/ 4896 w 5338"/>
              <a:gd name="T37" fmla="*/ 4472 h 7303"/>
              <a:gd name="T38" fmla="*/ 4800 w 5338"/>
              <a:gd name="T39" fmla="*/ 4019 h 7303"/>
              <a:gd name="T40" fmla="*/ 4755 w 5338"/>
              <a:gd name="T41" fmla="*/ 3661 h 7303"/>
              <a:gd name="T42" fmla="*/ 5103 w 5338"/>
              <a:gd name="T43" fmla="*/ 2345 h 7303"/>
              <a:gd name="T44" fmla="*/ 4949 w 5338"/>
              <a:gd name="T45" fmla="*/ 2027 h 7303"/>
              <a:gd name="T46" fmla="*/ 4388 w 5338"/>
              <a:gd name="T47" fmla="*/ 299 h 7303"/>
              <a:gd name="T48" fmla="*/ 3731 w 5338"/>
              <a:gd name="T49" fmla="*/ 651 h 7303"/>
              <a:gd name="T50" fmla="*/ 2977 w 5338"/>
              <a:gd name="T51" fmla="*/ 590 h 7303"/>
              <a:gd name="T52" fmla="*/ 2489 w 5338"/>
              <a:gd name="T53" fmla="*/ 79 h 7303"/>
              <a:gd name="T54" fmla="*/ 1531 w 5338"/>
              <a:gd name="T55" fmla="*/ 682 h 7303"/>
              <a:gd name="T56" fmla="*/ 2927 w 5338"/>
              <a:gd name="T57" fmla="*/ 629 h 7303"/>
              <a:gd name="T58" fmla="*/ 3265 w 5338"/>
              <a:gd name="T59" fmla="*/ 658 h 7303"/>
              <a:gd name="T60" fmla="*/ 4252 w 5338"/>
              <a:gd name="T61" fmla="*/ 310 h 7303"/>
              <a:gd name="T62" fmla="*/ 4902 w 5338"/>
              <a:gd name="T63" fmla="*/ 2040 h 7303"/>
              <a:gd name="T64" fmla="*/ 4941 w 5338"/>
              <a:gd name="T65" fmla="*/ 2568 h 7303"/>
              <a:gd name="T66" fmla="*/ 4713 w 5338"/>
              <a:gd name="T67" fmla="*/ 3671 h 7303"/>
              <a:gd name="T68" fmla="*/ 4742 w 5338"/>
              <a:gd name="T69" fmla="*/ 4066 h 7303"/>
              <a:gd name="T70" fmla="*/ 5166 w 5338"/>
              <a:gd name="T71" fmla="*/ 5264 h 7303"/>
              <a:gd name="T72" fmla="*/ 4716 w 5338"/>
              <a:gd name="T73" fmla="*/ 6039 h 7303"/>
              <a:gd name="T74" fmla="*/ 4670 w 5338"/>
              <a:gd name="T75" fmla="*/ 6346 h 7303"/>
              <a:gd name="T76" fmla="*/ 3857 w 5338"/>
              <a:gd name="T77" fmla="*/ 6816 h 7303"/>
              <a:gd name="T78" fmla="*/ 3401 w 5338"/>
              <a:gd name="T79" fmla="*/ 6773 h 7303"/>
              <a:gd name="T80" fmla="*/ 2270 w 5338"/>
              <a:gd name="T81" fmla="*/ 6905 h 7303"/>
              <a:gd name="T82" fmla="*/ 585 w 5338"/>
              <a:gd name="T83" fmla="*/ 6477 h 7303"/>
              <a:gd name="T84" fmla="*/ 495 w 5338"/>
              <a:gd name="T85" fmla="*/ 5762 h 7303"/>
              <a:gd name="T86" fmla="*/ 72 w 5338"/>
              <a:gd name="T87" fmla="*/ 5196 h 7303"/>
              <a:gd name="T88" fmla="*/ 416 w 5338"/>
              <a:gd name="T89" fmla="*/ 3946 h 7303"/>
              <a:gd name="T90" fmla="*/ 606 w 5338"/>
              <a:gd name="T91" fmla="*/ 3221 h 7303"/>
              <a:gd name="T92" fmla="*/ 786 w 5338"/>
              <a:gd name="T93" fmla="*/ 2528 h 7303"/>
              <a:gd name="T94" fmla="*/ 737 w 5338"/>
              <a:gd name="T95" fmla="*/ 1906 h 7303"/>
              <a:gd name="T96" fmla="*/ 462 w 5338"/>
              <a:gd name="T97" fmla="*/ 758 h 7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338" h="7303">
                <a:moveTo>
                  <a:pt x="1532" y="780"/>
                </a:moveTo>
                <a:cubicBezTo>
                  <a:pt x="1282" y="578"/>
                  <a:pt x="866" y="516"/>
                  <a:pt x="570" y="671"/>
                </a:cubicBezTo>
                <a:cubicBezTo>
                  <a:pt x="291" y="818"/>
                  <a:pt x="124" y="1167"/>
                  <a:pt x="190" y="1450"/>
                </a:cubicBezTo>
                <a:cubicBezTo>
                  <a:pt x="207" y="1519"/>
                  <a:pt x="236" y="1583"/>
                  <a:pt x="271" y="1646"/>
                </a:cubicBezTo>
                <a:cubicBezTo>
                  <a:pt x="306" y="1707"/>
                  <a:pt x="360" y="1751"/>
                  <a:pt x="421" y="1791"/>
                </a:cubicBezTo>
                <a:cubicBezTo>
                  <a:pt x="468" y="1822"/>
                  <a:pt x="647" y="1909"/>
                  <a:pt x="691" y="1903"/>
                </a:cubicBezTo>
                <a:cubicBezTo>
                  <a:pt x="487" y="1930"/>
                  <a:pt x="457" y="2081"/>
                  <a:pt x="519" y="2227"/>
                </a:cubicBezTo>
                <a:cubicBezTo>
                  <a:pt x="559" y="2321"/>
                  <a:pt x="634" y="2404"/>
                  <a:pt x="714" y="2474"/>
                </a:cubicBezTo>
                <a:cubicBezTo>
                  <a:pt x="772" y="2525"/>
                  <a:pt x="753" y="2517"/>
                  <a:pt x="679" y="2546"/>
                </a:cubicBezTo>
                <a:cubicBezTo>
                  <a:pt x="626" y="2567"/>
                  <a:pt x="602" y="2612"/>
                  <a:pt x="594" y="2659"/>
                </a:cubicBezTo>
                <a:cubicBezTo>
                  <a:pt x="569" y="2795"/>
                  <a:pt x="711" y="2951"/>
                  <a:pt x="806" y="3034"/>
                </a:cubicBezTo>
                <a:cubicBezTo>
                  <a:pt x="799" y="3027"/>
                  <a:pt x="668" y="3108"/>
                  <a:pt x="652" y="3121"/>
                </a:cubicBezTo>
                <a:cubicBezTo>
                  <a:pt x="616" y="3151"/>
                  <a:pt x="605" y="3196"/>
                  <a:pt x="601" y="3239"/>
                </a:cubicBezTo>
                <a:cubicBezTo>
                  <a:pt x="596" y="3288"/>
                  <a:pt x="617" y="3340"/>
                  <a:pt x="635" y="3385"/>
                </a:cubicBezTo>
                <a:cubicBezTo>
                  <a:pt x="650" y="3425"/>
                  <a:pt x="673" y="3462"/>
                  <a:pt x="695" y="3500"/>
                </a:cubicBezTo>
                <a:cubicBezTo>
                  <a:pt x="711" y="3527"/>
                  <a:pt x="730" y="3553"/>
                  <a:pt x="747" y="3580"/>
                </a:cubicBezTo>
                <a:cubicBezTo>
                  <a:pt x="768" y="3611"/>
                  <a:pt x="664" y="3677"/>
                  <a:pt x="646" y="3690"/>
                </a:cubicBezTo>
                <a:cubicBezTo>
                  <a:pt x="485" y="3818"/>
                  <a:pt x="371" y="3952"/>
                  <a:pt x="359" y="4150"/>
                </a:cubicBezTo>
                <a:cubicBezTo>
                  <a:pt x="355" y="4226"/>
                  <a:pt x="377" y="4302"/>
                  <a:pt x="402" y="4374"/>
                </a:cubicBezTo>
                <a:cubicBezTo>
                  <a:pt x="417" y="4417"/>
                  <a:pt x="441" y="4457"/>
                  <a:pt x="465" y="4497"/>
                </a:cubicBezTo>
                <a:cubicBezTo>
                  <a:pt x="488" y="4537"/>
                  <a:pt x="518" y="4572"/>
                  <a:pt x="548" y="4606"/>
                </a:cubicBezTo>
                <a:cubicBezTo>
                  <a:pt x="571" y="4632"/>
                  <a:pt x="504" y="4629"/>
                  <a:pt x="483" y="4635"/>
                </a:cubicBezTo>
                <a:cubicBezTo>
                  <a:pt x="277" y="4700"/>
                  <a:pt x="119" y="5008"/>
                  <a:pt x="70" y="5187"/>
                </a:cubicBezTo>
                <a:cubicBezTo>
                  <a:pt x="29" y="5333"/>
                  <a:pt x="17" y="5513"/>
                  <a:pt x="77" y="5657"/>
                </a:cubicBezTo>
                <a:cubicBezTo>
                  <a:pt x="104" y="5720"/>
                  <a:pt x="141" y="5774"/>
                  <a:pt x="210" y="5806"/>
                </a:cubicBezTo>
                <a:cubicBezTo>
                  <a:pt x="256" y="5827"/>
                  <a:pt x="312" y="5822"/>
                  <a:pt x="361" y="5813"/>
                </a:cubicBezTo>
                <a:cubicBezTo>
                  <a:pt x="395" y="5807"/>
                  <a:pt x="428" y="5792"/>
                  <a:pt x="459" y="5780"/>
                </a:cubicBezTo>
                <a:cubicBezTo>
                  <a:pt x="430" y="5792"/>
                  <a:pt x="383" y="5818"/>
                  <a:pt x="349" y="5841"/>
                </a:cubicBezTo>
                <a:cubicBezTo>
                  <a:pt x="155" y="5970"/>
                  <a:pt x="115" y="6161"/>
                  <a:pt x="212" y="6350"/>
                </a:cubicBezTo>
                <a:cubicBezTo>
                  <a:pt x="273" y="6469"/>
                  <a:pt x="401" y="6534"/>
                  <a:pt x="542" y="6497"/>
                </a:cubicBezTo>
                <a:cubicBezTo>
                  <a:pt x="582" y="6486"/>
                  <a:pt x="562" y="6617"/>
                  <a:pt x="576" y="6659"/>
                </a:cubicBezTo>
                <a:cubicBezTo>
                  <a:pt x="626" y="6811"/>
                  <a:pt x="860" y="6768"/>
                  <a:pt x="985" y="6744"/>
                </a:cubicBezTo>
                <a:cubicBezTo>
                  <a:pt x="1231" y="6699"/>
                  <a:pt x="1440" y="6597"/>
                  <a:pt x="1683" y="6701"/>
                </a:cubicBezTo>
                <a:cubicBezTo>
                  <a:pt x="1870" y="6780"/>
                  <a:pt x="2005" y="6880"/>
                  <a:pt x="2216" y="6908"/>
                </a:cubicBezTo>
                <a:cubicBezTo>
                  <a:pt x="2421" y="6935"/>
                  <a:pt x="2661" y="6924"/>
                  <a:pt x="2855" y="6853"/>
                </a:cubicBezTo>
                <a:cubicBezTo>
                  <a:pt x="2931" y="6825"/>
                  <a:pt x="2987" y="6772"/>
                  <a:pt x="3033" y="6713"/>
                </a:cubicBezTo>
                <a:cubicBezTo>
                  <a:pt x="3060" y="6679"/>
                  <a:pt x="3056" y="6689"/>
                  <a:pt x="3060" y="6700"/>
                </a:cubicBezTo>
                <a:cubicBezTo>
                  <a:pt x="3091" y="6788"/>
                  <a:pt x="3184" y="6839"/>
                  <a:pt x="3281" y="6848"/>
                </a:cubicBezTo>
                <a:cubicBezTo>
                  <a:pt x="3347" y="6854"/>
                  <a:pt x="3390" y="6764"/>
                  <a:pt x="3410" y="6819"/>
                </a:cubicBezTo>
                <a:cubicBezTo>
                  <a:pt x="3435" y="6887"/>
                  <a:pt x="3501" y="6933"/>
                  <a:pt x="3567" y="6967"/>
                </a:cubicBezTo>
                <a:cubicBezTo>
                  <a:pt x="3646" y="7007"/>
                  <a:pt x="3761" y="7029"/>
                  <a:pt x="3832" y="6967"/>
                </a:cubicBezTo>
                <a:cubicBezTo>
                  <a:pt x="3863" y="6940"/>
                  <a:pt x="3863" y="6892"/>
                  <a:pt x="3863" y="6857"/>
                </a:cubicBezTo>
                <a:cubicBezTo>
                  <a:pt x="3863" y="6845"/>
                  <a:pt x="3988" y="6971"/>
                  <a:pt x="4004" y="6989"/>
                </a:cubicBezTo>
                <a:cubicBezTo>
                  <a:pt x="4099" y="7092"/>
                  <a:pt x="4211" y="7188"/>
                  <a:pt x="4358" y="7225"/>
                </a:cubicBezTo>
                <a:cubicBezTo>
                  <a:pt x="4540" y="7271"/>
                  <a:pt x="4699" y="7129"/>
                  <a:pt x="4784" y="7002"/>
                </a:cubicBezTo>
                <a:cubicBezTo>
                  <a:pt x="4906" y="6822"/>
                  <a:pt x="4892" y="6623"/>
                  <a:pt x="4770" y="6453"/>
                </a:cubicBezTo>
                <a:cubicBezTo>
                  <a:pt x="4763" y="6443"/>
                  <a:pt x="4660" y="6349"/>
                  <a:pt x="4715" y="6335"/>
                </a:cubicBezTo>
                <a:cubicBezTo>
                  <a:pt x="4751" y="6326"/>
                  <a:pt x="4777" y="6306"/>
                  <a:pt x="4802" y="6282"/>
                </a:cubicBezTo>
                <a:cubicBezTo>
                  <a:pt x="4821" y="6265"/>
                  <a:pt x="4830" y="6229"/>
                  <a:pt x="4827" y="6207"/>
                </a:cubicBezTo>
                <a:cubicBezTo>
                  <a:pt x="4817" y="6149"/>
                  <a:pt x="4791" y="6109"/>
                  <a:pt x="4747" y="6064"/>
                </a:cubicBezTo>
                <a:cubicBezTo>
                  <a:pt x="4734" y="6051"/>
                  <a:pt x="4830" y="5980"/>
                  <a:pt x="4837" y="5955"/>
                </a:cubicBezTo>
                <a:cubicBezTo>
                  <a:pt x="4845" y="5927"/>
                  <a:pt x="4849" y="5902"/>
                  <a:pt x="4842" y="5873"/>
                </a:cubicBezTo>
                <a:cubicBezTo>
                  <a:pt x="4830" y="5821"/>
                  <a:pt x="4797" y="5784"/>
                  <a:pt x="4749" y="5753"/>
                </a:cubicBezTo>
                <a:cubicBezTo>
                  <a:pt x="4757" y="5758"/>
                  <a:pt x="4923" y="5659"/>
                  <a:pt x="4943" y="5645"/>
                </a:cubicBezTo>
                <a:cubicBezTo>
                  <a:pt x="5006" y="5602"/>
                  <a:pt x="5051" y="5542"/>
                  <a:pt x="5090" y="5481"/>
                </a:cubicBezTo>
                <a:cubicBezTo>
                  <a:pt x="5176" y="5344"/>
                  <a:pt x="5194" y="5173"/>
                  <a:pt x="5187" y="5019"/>
                </a:cubicBezTo>
                <a:cubicBezTo>
                  <a:pt x="5176" y="4808"/>
                  <a:pt x="5054" y="4622"/>
                  <a:pt x="4896" y="4472"/>
                </a:cubicBezTo>
                <a:cubicBezTo>
                  <a:pt x="4836" y="4415"/>
                  <a:pt x="4748" y="4388"/>
                  <a:pt x="4807" y="4301"/>
                </a:cubicBezTo>
                <a:cubicBezTo>
                  <a:pt x="4827" y="4272"/>
                  <a:pt x="4826" y="4229"/>
                  <a:pt x="4820" y="4196"/>
                </a:cubicBezTo>
                <a:cubicBezTo>
                  <a:pt x="4807" y="4129"/>
                  <a:pt x="4735" y="4079"/>
                  <a:pt x="4800" y="4019"/>
                </a:cubicBezTo>
                <a:cubicBezTo>
                  <a:pt x="4857" y="3966"/>
                  <a:pt x="4880" y="3884"/>
                  <a:pt x="4861" y="3813"/>
                </a:cubicBezTo>
                <a:cubicBezTo>
                  <a:pt x="4858" y="3802"/>
                  <a:pt x="4853" y="3790"/>
                  <a:pt x="4848" y="3780"/>
                </a:cubicBezTo>
                <a:cubicBezTo>
                  <a:pt x="4840" y="3764"/>
                  <a:pt x="4738" y="3669"/>
                  <a:pt x="4755" y="3661"/>
                </a:cubicBezTo>
                <a:cubicBezTo>
                  <a:pt x="4944" y="3572"/>
                  <a:pt x="5196" y="3358"/>
                  <a:pt x="5106" y="3140"/>
                </a:cubicBezTo>
                <a:cubicBezTo>
                  <a:pt x="5045" y="2990"/>
                  <a:pt x="4861" y="2894"/>
                  <a:pt x="4863" y="2721"/>
                </a:cubicBezTo>
                <a:cubicBezTo>
                  <a:pt x="4864" y="2579"/>
                  <a:pt x="5068" y="2486"/>
                  <a:pt x="5103" y="2345"/>
                </a:cubicBezTo>
                <a:cubicBezTo>
                  <a:pt x="5117" y="2292"/>
                  <a:pt x="5101" y="2240"/>
                  <a:pt x="5082" y="2190"/>
                </a:cubicBezTo>
                <a:cubicBezTo>
                  <a:pt x="5070" y="2159"/>
                  <a:pt x="5041" y="2121"/>
                  <a:pt x="5012" y="2100"/>
                </a:cubicBezTo>
                <a:cubicBezTo>
                  <a:pt x="5002" y="2093"/>
                  <a:pt x="4906" y="2048"/>
                  <a:pt x="4949" y="2027"/>
                </a:cubicBezTo>
                <a:cubicBezTo>
                  <a:pt x="5003" y="2001"/>
                  <a:pt x="5051" y="1967"/>
                  <a:pt x="5097" y="1932"/>
                </a:cubicBezTo>
                <a:cubicBezTo>
                  <a:pt x="5338" y="1747"/>
                  <a:pt x="5331" y="1446"/>
                  <a:pt x="5281" y="1189"/>
                </a:cubicBezTo>
                <a:cubicBezTo>
                  <a:pt x="5195" y="752"/>
                  <a:pt x="4925" y="339"/>
                  <a:pt x="4388" y="299"/>
                </a:cubicBezTo>
                <a:cubicBezTo>
                  <a:pt x="4242" y="289"/>
                  <a:pt x="4101" y="314"/>
                  <a:pt x="3980" y="389"/>
                </a:cubicBezTo>
                <a:cubicBezTo>
                  <a:pt x="3927" y="422"/>
                  <a:pt x="3885" y="470"/>
                  <a:pt x="3847" y="517"/>
                </a:cubicBezTo>
                <a:cubicBezTo>
                  <a:pt x="3836" y="531"/>
                  <a:pt x="3750" y="679"/>
                  <a:pt x="3731" y="651"/>
                </a:cubicBezTo>
                <a:cubicBezTo>
                  <a:pt x="3664" y="552"/>
                  <a:pt x="3559" y="515"/>
                  <a:pt x="3433" y="536"/>
                </a:cubicBezTo>
                <a:cubicBezTo>
                  <a:pt x="3354" y="549"/>
                  <a:pt x="3283" y="667"/>
                  <a:pt x="3235" y="586"/>
                </a:cubicBezTo>
                <a:cubicBezTo>
                  <a:pt x="3183" y="500"/>
                  <a:pt x="3042" y="554"/>
                  <a:pt x="2977" y="590"/>
                </a:cubicBezTo>
                <a:cubicBezTo>
                  <a:pt x="2922" y="621"/>
                  <a:pt x="2968" y="575"/>
                  <a:pt x="2976" y="537"/>
                </a:cubicBezTo>
                <a:cubicBezTo>
                  <a:pt x="2984" y="498"/>
                  <a:pt x="2971" y="455"/>
                  <a:pt x="2962" y="417"/>
                </a:cubicBezTo>
                <a:cubicBezTo>
                  <a:pt x="2913" y="218"/>
                  <a:pt x="2687" y="126"/>
                  <a:pt x="2489" y="79"/>
                </a:cubicBezTo>
                <a:cubicBezTo>
                  <a:pt x="2154" y="0"/>
                  <a:pt x="1815" y="110"/>
                  <a:pt x="1589" y="338"/>
                </a:cubicBezTo>
                <a:cubicBezTo>
                  <a:pt x="1483" y="444"/>
                  <a:pt x="1443" y="572"/>
                  <a:pt x="1533" y="690"/>
                </a:cubicBezTo>
                <a:cubicBezTo>
                  <a:pt x="1532" y="689"/>
                  <a:pt x="1533" y="684"/>
                  <a:pt x="1531" y="682"/>
                </a:cubicBezTo>
                <a:cubicBezTo>
                  <a:pt x="1305" y="384"/>
                  <a:pt x="1886" y="114"/>
                  <a:pt x="2123" y="73"/>
                </a:cubicBezTo>
                <a:cubicBezTo>
                  <a:pt x="2291" y="45"/>
                  <a:pt x="2465" y="74"/>
                  <a:pt x="2624" y="124"/>
                </a:cubicBezTo>
                <a:cubicBezTo>
                  <a:pt x="2831" y="190"/>
                  <a:pt x="3096" y="414"/>
                  <a:pt x="2927" y="629"/>
                </a:cubicBezTo>
                <a:cubicBezTo>
                  <a:pt x="2926" y="631"/>
                  <a:pt x="2931" y="637"/>
                  <a:pt x="2930" y="638"/>
                </a:cubicBezTo>
                <a:cubicBezTo>
                  <a:pt x="3030" y="551"/>
                  <a:pt x="3211" y="490"/>
                  <a:pt x="3263" y="655"/>
                </a:cubicBezTo>
                <a:cubicBezTo>
                  <a:pt x="3263" y="655"/>
                  <a:pt x="3265" y="658"/>
                  <a:pt x="3265" y="658"/>
                </a:cubicBezTo>
                <a:cubicBezTo>
                  <a:pt x="3391" y="493"/>
                  <a:pt x="3657" y="497"/>
                  <a:pt x="3749" y="692"/>
                </a:cubicBezTo>
                <a:cubicBezTo>
                  <a:pt x="3749" y="692"/>
                  <a:pt x="3749" y="692"/>
                  <a:pt x="3749" y="692"/>
                </a:cubicBezTo>
                <a:cubicBezTo>
                  <a:pt x="3852" y="489"/>
                  <a:pt x="3995" y="338"/>
                  <a:pt x="4252" y="310"/>
                </a:cubicBezTo>
                <a:cubicBezTo>
                  <a:pt x="4509" y="282"/>
                  <a:pt x="4760" y="373"/>
                  <a:pt x="4944" y="531"/>
                </a:cubicBezTo>
                <a:cubicBezTo>
                  <a:pt x="5217" y="766"/>
                  <a:pt x="5316" y="1157"/>
                  <a:pt x="5308" y="1486"/>
                </a:cubicBezTo>
                <a:cubicBezTo>
                  <a:pt x="5301" y="1740"/>
                  <a:pt x="5142" y="1924"/>
                  <a:pt x="4902" y="2040"/>
                </a:cubicBezTo>
                <a:cubicBezTo>
                  <a:pt x="4902" y="2040"/>
                  <a:pt x="4904" y="2048"/>
                  <a:pt x="4905" y="2048"/>
                </a:cubicBezTo>
                <a:cubicBezTo>
                  <a:pt x="5039" y="2103"/>
                  <a:pt x="5115" y="2196"/>
                  <a:pt x="5101" y="2337"/>
                </a:cubicBezTo>
                <a:cubicBezTo>
                  <a:pt x="5091" y="2431"/>
                  <a:pt x="5005" y="2502"/>
                  <a:pt x="4941" y="2568"/>
                </a:cubicBezTo>
                <a:cubicBezTo>
                  <a:pt x="4882" y="2629"/>
                  <a:pt x="4841" y="2706"/>
                  <a:pt x="4867" y="2788"/>
                </a:cubicBezTo>
                <a:cubicBezTo>
                  <a:pt x="4901" y="2892"/>
                  <a:pt x="4988" y="2966"/>
                  <a:pt x="5057" y="3053"/>
                </a:cubicBezTo>
                <a:cubicBezTo>
                  <a:pt x="5265" y="3315"/>
                  <a:pt x="4938" y="3565"/>
                  <a:pt x="4713" y="3671"/>
                </a:cubicBezTo>
                <a:cubicBezTo>
                  <a:pt x="4713" y="3671"/>
                  <a:pt x="4715" y="3679"/>
                  <a:pt x="4716" y="3679"/>
                </a:cubicBezTo>
                <a:cubicBezTo>
                  <a:pt x="4912" y="3763"/>
                  <a:pt x="4890" y="3949"/>
                  <a:pt x="4739" y="4058"/>
                </a:cubicBezTo>
                <a:cubicBezTo>
                  <a:pt x="4738" y="4059"/>
                  <a:pt x="4741" y="4065"/>
                  <a:pt x="4742" y="4066"/>
                </a:cubicBezTo>
                <a:cubicBezTo>
                  <a:pt x="4830" y="4162"/>
                  <a:pt x="4845" y="4267"/>
                  <a:pt x="4752" y="4354"/>
                </a:cubicBezTo>
                <a:cubicBezTo>
                  <a:pt x="4751" y="4354"/>
                  <a:pt x="4753" y="4361"/>
                  <a:pt x="4754" y="4362"/>
                </a:cubicBezTo>
                <a:cubicBezTo>
                  <a:pt x="5059" y="4594"/>
                  <a:pt x="5238" y="4887"/>
                  <a:pt x="5166" y="5264"/>
                </a:cubicBezTo>
                <a:cubicBezTo>
                  <a:pt x="5122" y="5495"/>
                  <a:pt x="4963" y="5668"/>
                  <a:pt x="4717" y="5739"/>
                </a:cubicBezTo>
                <a:cubicBezTo>
                  <a:pt x="4716" y="5739"/>
                  <a:pt x="4718" y="5747"/>
                  <a:pt x="4719" y="5747"/>
                </a:cubicBezTo>
                <a:cubicBezTo>
                  <a:pt x="4878" y="5817"/>
                  <a:pt x="4875" y="5987"/>
                  <a:pt x="4716" y="6039"/>
                </a:cubicBezTo>
                <a:cubicBezTo>
                  <a:pt x="4715" y="6039"/>
                  <a:pt x="4718" y="6047"/>
                  <a:pt x="4718" y="6047"/>
                </a:cubicBezTo>
                <a:cubicBezTo>
                  <a:pt x="4852" y="6156"/>
                  <a:pt x="4849" y="6293"/>
                  <a:pt x="4668" y="6338"/>
                </a:cubicBezTo>
                <a:cubicBezTo>
                  <a:pt x="4667" y="6338"/>
                  <a:pt x="4670" y="6345"/>
                  <a:pt x="4670" y="6346"/>
                </a:cubicBezTo>
                <a:cubicBezTo>
                  <a:pt x="4844" y="6528"/>
                  <a:pt x="4913" y="6735"/>
                  <a:pt x="4802" y="6959"/>
                </a:cubicBezTo>
                <a:cubicBezTo>
                  <a:pt x="4745" y="7075"/>
                  <a:pt x="4639" y="7168"/>
                  <a:pt x="4507" y="7211"/>
                </a:cubicBezTo>
                <a:cubicBezTo>
                  <a:pt x="4232" y="7303"/>
                  <a:pt x="3997" y="6977"/>
                  <a:pt x="3857" y="6816"/>
                </a:cubicBezTo>
                <a:cubicBezTo>
                  <a:pt x="3856" y="6816"/>
                  <a:pt x="3856" y="6817"/>
                  <a:pt x="3856" y="6817"/>
                </a:cubicBezTo>
                <a:cubicBezTo>
                  <a:pt x="3895" y="7118"/>
                  <a:pt x="3425" y="6988"/>
                  <a:pt x="3404" y="6780"/>
                </a:cubicBezTo>
                <a:cubicBezTo>
                  <a:pt x="3404" y="6779"/>
                  <a:pt x="3401" y="6773"/>
                  <a:pt x="3401" y="6773"/>
                </a:cubicBezTo>
                <a:cubicBezTo>
                  <a:pt x="3310" y="6907"/>
                  <a:pt x="3080" y="6813"/>
                  <a:pt x="3056" y="6675"/>
                </a:cubicBezTo>
                <a:cubicBezTo>
                  <a:pt x="3056" y="6674"/>
                  <a:pt x="3053" y="6668"/>
                  <a:pt x="3054" y="6668"/>
                </a:cubicBezTo>
                <a:cubicBezTo>
                  <a:pt x="2898" y="6915"/>
                  <a:pt x="2551" y="6921"/>
                  <a:pt x="2270" y="6905"/>
                </a:cubicBezTo>
                <a:cubicBezTo>
                  <a:pt x="2093" y="6894"/>
                  <a:pt x="1952" y="6838"/>
                  <a:pt x="1803" y="6755"/>
                </a:cubicBezTo>
                <a:cubicBezTo>
                  <a:pt x="1698" y="6697"/>
                  <a:pt x="1581" y="6633"/>
                  <a:pt x="1453" y="6638"/>
                </a:cubicBezTo>
                <a:cubicBezTo>
                  <a:pt x="1195" y="6648"/>
                  <a:pt x="464" y="6981"/>
                  <a:pt x="585" y="6477"/>
                </a:cubicBezTo>
                <a:cubicBezTo>
                  <a:pt x="585" y="6477"/>
                  <a:pt x="582" y="6469"/>
                  <a:pt x="582" y="6469"/>
                </a:cubicBezTo>
                <a:cubicBezTo>
                  <a:pt x="315" y="6586"/>
                  <a:pt x="125" y="6316"/>
                  <a:pt x="167" y="6081"/>
                </a:cubicBezTo>
                <a:cubicBezTo>
                  <a:pt x="194" y="5931"/>
                  <a:pt x="365" y="5836"/>
                  <a:pt x="495" y="5762"/>
                </a:cubicBezTo>
                <a:cubicBezTo>
                  <a:pt x="496" y="5762"/>
                  <a:pt x="492" y="5754"/>
                  <a:pt x="492" y="5754"/>
                </a:cubicBezTo>
                <a:cubicBezTo>
                  <a:pt x="374" y="5811"/>
                  <a:pt x="239" y="5847"/>
                  <a:pt x="135" y="5748"/>
                </a:cubicBezTo>
                <a:cubicBezTo>
                  <a:pt x="0" y="5619"/>
                  <a:pt x="33" y="5358"/>
                  <a:pt x="72" y="5196"/>
                </a:cubicBezTo>
                <a:cubicBezTo>
                  <a:pt x="113" y="5031"/>
                  <a:pt x="342" y="4583"/>
                  <a:pt x="580" y="4639"/>
                </a:cubicBezTo>
                <a:cubicBezTo>
                  <a:pt x="580" y="4639"/>
                  <a:pt x="579" y="4631"/>
                  <a:pt x="578" y="4630"/>
                </a:cubicBezTo>
                <a:cubicBezTo>
                  <a:pt x="394" y="4444"/>
                  <a:pt x="304" y="4180"/>
                  <a:pt x="416" y="3946"/>
                </a:cubicBezTo>
                <a:cubicBezTo>
                  <a:pt x="484" y="3804"/>
                  <a:pt x="643" y="3706"/>
                  <a:pt x="765" y="3605"/>
                </a:cubicBezTo>
                <a:cubicBezTo>
                  <a:pt x="766" y="3604"/>
                  <a:pt x="763" y="3598"/>
                  <a:pt x="763" y="3597"/>
                </a:cubicBezTo>
                <a:cubicBezTo>
                  <a:pt x="686" y="3486"/>
                  <a:pt x="593" y="3358"/>
                  <a:pt x="606" y="3221"/>
                </a:cubicBezTo>
                <a:cubicBezTo>
                  <a:pt x="616" y="3118"/>
                  <a:pt x="734" y="3074"/>
                  <a:pt x="827" y="3050"/>
                </a:cubicBezTo>
                <a:cubicBezTo>
                  <a:pt x="828" y="3050"/>
                  <a:pt x="826" y="3042"/>
                  <a:pt x="825" y="3042"/>
                </a:cubicBezTo>
                <a:cubicBezTo>
                  <a:pt x="654" y="2908"/>
                  <a:pt x="450" y="2580"/>
                  <a:pt x="786" y="2528"/>
                </a:cubicBezTo>
                <a:cubicBezTo>
                  <a:pt x="787" y="2528"/>
                  <a:pt x="785" y="2520"/>
                  <a:pt x="784" y="2519"/>
                </a:cubicBezTo>
                <a:cubicBezTo>
                  <a:pt x="685" y="2452"/>
                  <a:pt x="607" y="2369"/>
                  <a:pt x="545" y="2272"/>
                </a:cubicBezTo>
                <a:cubicBezTo>
                  <a:pt x="412" y="2063"/>
                  <a:pt x="519" y="1935"/>
                  <a:pt x="737" y="1906"/>
                </a:cubicBezTo>
                <a:cubicBezTo>
                  <a:pt x="737" y="1906"/>
                  <a:pt x="735" y="1898"/>
                  <a:pt x="734" y="1898"/>
                </a:cubicBezTo>
                <a:cubicBezTo>
                  <a:pt x="401" y="1806"/>
                  <a:pt x="174" y="1668"/>
                  <a:pt x="177" y="1303"/>
                </a:cubicBezTo>
                <a:cubicBezTo>
                  <a:pt x="178" y="1098"/>
                  <a:pt x="306" y="899"/>
                  <a:pt x="462" y="758"/>
                </a:cubicBezTo>
                <a:cubicBezTo>
                  <a:pt x="744" y="504"/>
                  <a:pt x="1255" y="564"/>
                  <a:pt x="1534" y="789"/>
                </a:cubicBezTo>
                <a:cubicBezTo>
                  <a:pt x="1533" y="788"/>
                  <a:pt x="1534" y="782"/>
                  <a:pt x="1532" y="780"/>
                </a:cubicBezTo>
              </a:path>
            </a:pathLst>
          </a:custGeom>
          <a:solidFill>
            <a:schemeClr val="bg1"/>
          </a:solidFill>
          <a:ln w="12700">
            <a:solidFill>
              <a:srgbClr val="53B5E7"/>
            </a:solid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pic>
        <p:nvPicPr>
          <p:cNvPr id="7" name="Picture 6">
            <a:extLst>
              <a:ext uri="{FF2B5EF4-FFF2-40B4-BE49-F238E27FC236}">
                <a16:creationId xmlns:a16="http://schemas.microsoft.com/office/drawing/2014/main" id="{A485DFAF-6DC8-1469-39AC-AAEAA422F551}"/>
              </a:ext>
            </a:extLst>
          </p:cNvPr>
          <p:cNvPicPr>
            <a:picLocks noChangeAspect="1"/>
          </p:cNvPicPr>
          <p:nvPr/>
        </p:nvPicPr>
        <p:blipFill>
          <a:blip r:embed="rId9"/>
          <a:stretch>
            <a:fillRect/>
          </a:stretch>
        </p:blipFill>
        <p:spPr>
          <a:xfrm>
            <a:off x="3099542" y="308206"/>
            <a:ext cx="6322100" cy="944962"/>
          </a:xfrm>
          <a:prstGeom prst="rect">
            <a:avLst/>
          </a:prstGeom>
        </p:spPr>
      </p:pic>
      <p:sp>
        <p:nvSpPr>
          <p:cNvPr id="9" name="TextBox 8">
            <a:extLst>
              <a:ext uri="{FF2B5EF4-FFF2-40B4-BE49-F238E27FC236}">
                <a16:creationId xmlns:a16="http://schemas.microsoft.com/office/drawing/2014/main" id="{C7799149-BCFC-E69A-0308-0DF9A2D1E0E2}"/>
              </a:ext>
            </a:extLst>
          </p:cNvPr>
          <p:cNvSpPr txBox="1"/>
          <p:nvPr/>
        </p:nvSpPr>
        <p:spPr>
          <a:xfrm>
            <a:off x="1393370" y="1839685"/>
            <a:ext cx="7183471" cy="3046988"/>
          </a:xfrm>
          <a:prstGeom prst="rect">
            <a:avLst/>
          </a:prstGeom>
          <a:noFill/>
        </p:spPr>
        <p:txBody>
          <a:bodyPr wrap="square" rtlCol="0">
            <a:spAutoFit/>
          </a:bodyPr>
          <a:lstStyle/>
          <a:p>
            <a:pPr algn="just"/>
            <a:r>
              <a:rPr lang="vi-VN" sz="3200" b="1" dirty="0">
                <a:latin typeface="Cambria" panose="02040503050406030204" pitchFamily="18" charset="0"/>
                <a:ea typeface="Cambria" panose="02040503050406030204" pitchFamily="18" charset="0"/>
              </a:rPr>
              <a:t>Chiến tranh, bom đạn đã cướp đi sinh mạng của rất nhiều người trong đó có trẻ em. Câu chuyên về cái chết của Xa-đa-cô là lời tố cáo tội ác của chiến tranh hạt nhân và lời bày tỏ ước vọng hoà bình của trẻ em.</a:t>
            </a:r>
          </a:p>
        </p:txBody>
      </p:sp>
      <p:sp>
        <p:nvSpPr>
          <p:cNvPr id="11" name="Freeform 2">
            <a:extLst>
              <a:ext uri="{FF2B5EF4-FFF2-40B4-BE49-F238E27FC236}">
                <a16:creationId xmlns:a16="http://schemas.microsoft.com/office/drawing/2014/main" id="{32008DF3-A98B-5602-151C-AFECBEF330D7}"/>
              </a:ext>
            </a:extLst>
          </p:cNvPr>
          <p:cNvSpPr/>
          <p:nvPr/>
        </p:nvSpPr>
        <p:spPr>
          <a:xfrm>
            <a:off x="8773886" y="3755570"/>
            <a:ext cx="3418114" cy="3102429"/>
          </a:xfrm>
          <a:custGeom>
            <a:avLst/>
            <a:gdLst/>
            <a:ahLst/>
            <a:cxnLst/>
            <a:rect l="l" t="t" r="r" b="b"/>
            <a:pathLst>
              <a:path w="9131318" h="8229600">
                <a:moveTo>
                  <a:pt x="0" y="0"/>
                </a:moveTo>
                <a:lnTo>
                  <a:pt x="9131317" y="0"/>
                </a:lnTo>
                <a:lnTo>
                  <a:pt x="9131317" y="8229600"/>
                </a:lnTo>
                <a:lnTo>
                  <a:pt x="0" y="8229600"/>
                </a:lnTo>
                <a:lnTo>
                  <a:pt x="0" y="0"/>
                </a:lnTo>
                <a:close/>
              </a:path>
            </a:pathLst>
          </a:custGeom>
          <a:blipFill>
            <a:blip r:embed="rId10"/>
            <a:stretch>
              <a:fillRect/>
            </a:stretch>
          </a:blipFill>
        </p:spPr>
        <p:txBody>
          <a:bodyPr/>
          <a:lstStyle/>
          <a:p>
            <a:endParaRPr lang="en-US"/>
          </a:p>
        </p:txBody>
      </p:sp>
    </p:spTree>
    <p:extLst>
      <p:ext uri="{BB962C8B-B14F-4D97-AF65-F5344CB8AC3E}">
        <p14:creationId xmlns:p14="http://schemas.microsoft.com/office/powerpoint/2010/main" val="1407685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flip="none" rotWithShape="1">
          <a:gsLst>
            <a:gs pos="9000">
              <a:schemeClr val="accent4">
                <a:lumMod val="20000"/>
                <a:lumOff val="80000"/>
              </a:schemeClr>
            </a:gs>
            <a:gs pos="39000">
              <a:srgbClr val="CCFFFF"/>
            </a:gs>
          </a:gsLst>
          <a:path path="circle">
            <a:fillToRect l="100000" b="100000"/>
          </a:path>
          <a:tileRect t="-100000" r="-100000"/>
        </a:gradFill>
        <a:effectLst/>
      </p:bgPr>
    </p:bg>
    <p:spTree>
      <p:nvGrpSpPr>
        <p:cNvPr id="1" name=""/>
        <p:cNvGrpSpPr/>
        <p:nvPr/>
      </p:nvGrpSpPr>
      <p:grpSpPr>
        <a:xfrm>
          <a:off x="0" y="0"/>
          <a:ext cx="0" cy="0"/>
          <a:chOff x="0" y="0"/>
          <a:chExt cx="0" cy="0"/>
        </a:xfrm>
      </p:grpSpPr>
      <p:pic>
        <p:nvPicPr>
          <p:cNvPr id="42" name="Picture 7">
            <a:extLst>
              <a:ext uri="{FF2B5EF4-FFF2-40B4-BE49-F238E27FC236}">
                <a16:creationId xmlns:a16="http://schemas.microsoft.com/office/drawing/2014/main" id="{DA333006-A0CB-4BDB-B739-AC39CD64C201}"/>
              </a:ext>
            </a:extLst>
          </p:cNvPr>
          <p:cNvPicPr>
            <a:picLocks noChangeAspect="1"/>
          </p:cNvPicPr>
          <p:nvPr/>
        </p:nvPicPr>
        <p:blipFill>
          <a:blip r:embed="rId2"/>
          <a:srcRect/>
          <a:stretch>
            <a:fillRect/>
          </a:stretch>
        </p:blipFill>
        <p:spPr>
          <a:xfrm>
            <a:off x="7392499" y="-239743"/>
            <a:ext cx="5211426" cy="4905255"/>
          </a:xfrm>
          <a:prstGeom prst="rect">
            <a:avLst/>
          </a:prstGeom>
        </p:spPr>
      </p:pic>
      <p:pic>
        <p:nvPicPr>
          <p:cNvPr id="5" name="Picture 4" descr="A white cloud with blue and white smoke&#10;&#10;Description automatically generated">
            <a:extLst>
              <a:ext uri="{FF2B5EF4-FFF2-40B4-BE49-F238E27FC236}">
                <a16:creationId xmlns:a16="http://schemas.microsoft.com/office/drawing/2014/main" id="{2579761B-5363-431F-9662-C2F6292175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0771" y="976647"/>
            <a:ext cx="2895600" cy="1541338"/>
          </a:xfrm>
          <a:prstGeom prst="rect">
            <a:avLst/>
          </a:prstGeom>
        </p:spPr>
      </p:pic>
      <p:pic>
        <p:nvPicPr>
          <p:cNvPr id="6" name="Picture 5" descr="A white cloud with blue and white smoke&#10;&#10;Description automatically generated">
            <a:extLst>
              <a:ext uri="{FF2B5EF4-FFF2-40B4-BE49-F238E27FC236}">
                <a16:creationId xmlns:a16="http://schemas.microsoft.com/office/drawing/2014/main" id="{73AFBA50-87B4-4A3D-82E2-ADE3D12D48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09253" y="-1384781"/>
            <a:ext cx="4213705" cy="2242970"/>
          </a:xfrm>
          <a:prstGeom prst="rect">
            <a:avLst/>
          </a:prstGeom>
        </p:spPr>
      </p:pic>
      <p:sp>
        <p:nvSpPr>
          <p:cNvPr id="9" name="Freeform 9">
            <a:extLst>
              <a:ext uri="{FF2B5EF4-FFF2-40B4-BE49-F238E27FC236}">
                <a16:creationId xmlns:a16="http://schemas.microsoft.com/office/drawing/2014/main" id="{748286BB-76C9-40CD-954D-6F2CA10BC117}"/>
              </a:ext>
            </a:extLst>
          </p:cNvPr>
          <p:cNvSpPr/>
          <p:nvPr/>
        </p:nvSpPr>
        <p:spPr>
          <a:xfrm>
            <a:off x="7672155" y="2969258"/>
            <a:ext cx="967028" cy="1145542"/>
          </a:xfrm>
          <a:custGeom>
            <a:avLst/>
            <a:gdLst/>
            <a:ahLst/>
            <a:cxnLst/>
            <a:rect l="l" t="t" r="r" b="b"/>
            <a:pathLst>
              <a:path w="967028" h="1145542">
                <a:moveTo>
                  <a:pt x="0" y="0"/>
                </a:moveTo>
                <a:lnTo>
                  <a:pt x="967028" y="0"/>
                </a:lnTo>
                <a:lnTo>
                  <a:pt x="967028" y="1145541"/>
                </a:lnTo>
                <a:lnTo>
                  <a:pt x="0" y="114554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10">
            <a:extLst>
              <a:ext uri="{FF2B5EF4-FFF2-40B4-BE49-F238E27FC236}">
                <a16:creationId xmlns:a16="http://schemas.microsoft.com/office/drawing/2014/main" id="{412BC1E6-DD27-4CDD-9731-105AECEB6602}"/>
              </a:ext>
            </a:extLst>
          </p:cNvPr>
          <p:cNvSpPr/>
          <p:nvPr/>
        </p:nvSpPr>
        <p:spPr>
          <a:xfrm flipH="1">
            <a:off x="68419" y="216298"/>
            <a:ext cx="3653326" cy="4309844"/>
          </a:xfrm>
          <a:custGeom>
            <a:avLst/>
            <a:gdLst/>
            <a:ahLst/>
            <a:cxnLst/>
            <a:rect l="l" t="t" r="r" b="b"/>
            <a:pathLst>
              <a:path w="1840321" h="2345603">
                <a:moveTo>
                  <a:pt x="0" y="0"/>
                </a:moveTo>
                <a:lnTo>
                  <a:pt x="1840322" y="0"/>
                </a:lnTo>
                <a:lnTo>
                  <a:pt x="1840322" y="2345603"/>
                </a:lnTo>
                <a:lnTo>
                  <a:pt x="0" y="234560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F29A285B-190A-4D7C-B1E7-BC575CCA8FF6}"/>
              </a:ext>
            </a:extLst>
          </p:cNvPr>
          <p:cNvSpPr/>
          <p:nvPr/>
        </p:nvSpPr>
        <p:spPr>
          <a:xfrm>
            <a:off x="-755437" y="3340065"/>
            <a:ext cx="13316269" cy="3961114"/>
          </a:xfrm>
          <a:custGeom>
            <a:avLst/>
            <a:gdLst>
              <a:gd name="connsiteX0" fmla="*/ 711147 w 13265778"/>
              <a:gd name="connsiteY0" fmla="*/ 1120792 h 3964730"/>
              <a:gd name="connsiteX1" fmla="*/ 986450 w 13265778"/>
              <a:gd name="connsiteY1" fmla="*/ 963476 h 3964730"/>
              <a:gd name="connsiteX2" fmla="*/ 1487895 w 13265778"/>
              <a:gd name="connsiteY2" fmla="*/ 737334 h 3964730"/>
              <a:gd name="connsiteX3" fmla="*/ 2323637 w 13265778"/>
              <a:gd name="connsiteY3" fmla="*/ 540689 h 3964730"/>
              <a:gd name="connsiteX4" fmla="*/ 3857469 w 13265778"/>
              <a:gd name="connsiteY4" fmla="*/ 245721 h 3964730"/>
              <a:gd name="connsiteX5" fmla="*/ 5125830 w 13265778"/>
              <a:gd name="connsiteY5" fmla="*/ 9747 h 3964730"/>
              <a:gd name="connsiteX6" fmla="*/ 6266372 w 13265778"/>
              <a:gd name="connsiteY6" fmla="*/ 68740 h 3964730"/>
              <a:gd name="connsiteX7" fmla="*/ 7564230 w 13265778"/>
              <a:gd name="connsiteY7" fmla="*/ 285050 h 3964730"/>
              <a:gd name="connsiteX8" fmla="*/ 8812927 w 13265778"/>
              <a:gd name="connsiteY8" fmla="*/ 491527 h 3964730"/>
              <a:gd name="connsiteX9" fmla="*/ 9973134 w 13265778"/>
              <a:gd name="connsiteY9" fmla="*/ 678340 h 3964730"/>
              <a:gd name="connsiteX10" fmla="*/ 10976024 w 13265778"/>
              <a:gd name="connsiteY10" fmla="*/ 639011 h 3964730"/>
              <a:gd name="connsiteX11" fmla="*/ 12165727 w 13265778"/>
              <a:gd name="connsiteY11" fmla="*/ 462030 h 3964730"/>
              <a:gd name="connsiteX12" fmla="*/ 13060463 w 13265778"/>
              <a:gd name="connsiteY12" fmla="*/ 373540 h 3964730"/>
              <a:gd name="connsiteX13" fmla="*/ 13198114 w 13265778"/>
              <a:gd name="connsiteY13" fmla="*/ 796327 h 3964730"/>
              <a:gd name="connsiteX14" fmla="*/ 13168618 w 13265778"/>
              <a:gd name="connsiteY14" fmla="*/ 1730392 h 3964730"/>
              <a:gd name="connsiteX15" fmla="*/ 13237443 w 13265778"/>
              <a:gd name="connsiteY15" fmla="*/ 3047914 h 3964730"/>
              <a:gd name="connsiteX16" fmla="*/ 13119456 w 13265778"/>
              <a:gd name="connsiteY16" fmla="*/ 3647682 h 3964730"/>
              <a:gd name="connsiteX17" fmla="*/ 11792101 w 13265778"/>
              <a:gd name="connsiteY17" fmla="*/ 3795166 h 3964730"/>
              <a:gd name="connsiteX18" fmla="*/ 868463 w 13265778"/>
              <a:gd name="connsiteY18" fmla="*/ 3746005 h 3964730"/>
              <a:gd name="connsiteX19" fmla="*/ 711147 w 13265778"/>
              <a:gd name="connsiteY19" fmla="*/ 1120792 h 3964730"/>
              <a:gd name="connsiteX0" fmla="*/ 631239 w 13313689"/>
              <a:gd name="connsiteY0" fmla="*/ 1130624 h 3961114"/>
              <a:gd name="connsiteX1" fmla="*/ 1034361 w 13313689"/>
              <a:gd name="connsiteY1" fmla="*/ 963476 h 3961114"/>
              <a:gd name="connsiteX2" fmla="*/ 1535806 w 13313689"/>
              <a:gd name="connsiteY2" fmla="*/ 737334 h 3961114"/>
              <a:gd name="connsiteX3" fmla="*/ 2371548 w 13313689"/>
              <a:gd name="connsiteY3" fmla="*/ 540689 h 3961114"/>
              <a:gd name="connsiteX4" fmla="*/ 3905380 w 13313689"/>
              <a:gd name="connsiteY4" fmla="*/ 245721 h 3961114"/>
              <a:gd name="connsiteX5" fmla="*/ 5173741 w 13313689"/>
              <a:gd name="connsiteY5" fmla="*/ 9747 h 3961114"/>
              <a:gd name="connsiteX6" fmla="*/ 6314283 w 13313689"/>
              <a:gd name="connsiteY6" fmla="*/ 68740 h 3961114"/>
              <a:gd name="connsiteX7" fmla="*/ 7612141 w 13313689"/>
              <a:gd name="connsiteY7" fmla="*/ 285050 h 3961114"/>
              <a:gd name="connsiteX8" fmla="*/ 8860838 w 13313689"/>
              <a:gd name="connsiteY8" fmla="*/ 491527 h 3961114"/>
              <a:gd name="connsiteX9" fmla="*/ 10021045 w 13313689"/>
              <a:gd name="connsiteY9" fmla="*/ 678340 h 3961114"/>
              <a:gd name="connsiteX10" fmla="*/ 11023935 w 13313689"/>
              <a:gd name="connsiteY10" fmla="*/ 639011 h 3961114"/>
              <a:gd name="connsiteX11" fmla="*/ 12213638 w 13313689"/>
              <a:gd name="connsiteY11" fmla="*/ 462030 h 3961114"/>
              <a:gd name="connsiteX12" fmla="*/ 13108374 w 13313689"/>
              <a:gd name="connsiteY12" fmla="*/ 373540 h 3961114"/>
              <a:gd name="connsiteX13" fmla="*/ 13246025 w 13313689"/>
              <a:gd name="connsiteY13" fmla="*/ 796327 h 3961114"/>
              <a:gd name="connsiteX14" fmla="*/ 13216529 w 13313689"/>
              <a:gd name="connsiteY14" fmla="*/ 1730392 h 3961114"/>
              <a:gd name="connsiteX15" fmla="*/ 13285354 w 13313689"/>
              <a:gd name="connsiteY15" fmla="*/ 3047914 h 3961114"/>
              <a:gd name="connsiteX16" fmla="*/ 13167367 w 13313689"/>
              <a:gd name="connsiteY16" fmla="*/ 3647682 h 3961114"/>
              <a:gd name="connsiteX17" fmla="*/ 11840012 w 13313689"/>
              <a:gd name="connsiteY17" fmla="*/ 3795166 h 3961114"/>
              <a:gd name="connsiteX18" fmla="*/ 916374 w 13313689"/>
              <a:gd name="connsiteY18" fmla="*/ 3746005 h 3961114"/>
              <a:gd name="connsiteX19" fmla="*/ 631239 w 13313689"/>
              <a:gd name="connsiteY19" fmla="*/ 1130624 h 3961114"/>
              <a:gd name="connsiteX0" fmla="*/ 633819 w 13316269"/>
              <a:gd name="connsiteY0" fmla="*/ 1130624 h 3961114"/>
              <a:gd name="connsiteX1" fmla="*/ 1095935 w 13316269"/>
              <a:gd name="connsiteY1" fmla="*/ 865154 h 3961114"/>
              <a:gd name="connsiteX2" fmla="*/ 1538386 w 13316269"/>
              <a:gd name="connsiteY2" fmla="*/ 737334 h 3961114"/>
              <a:gd name="connsiteX3" fmla="*/ 2374128 w 13316269"/>
              <a:gd name="connsiteY3" fmla="*/ 540689 h 3961114"/>
              <a:gd name="connsiteX4" fmla="*/ 3907960 w 13316269"/>
              <a:gd name="connsiteY4" fmla="*/ 245721 h 3961114"/>
              <a:gd name="connsiteX5" fmla="*/ 5176321 w 13316269"/>
              <a:gd name="connsiteY5" fmla="*/ 9747 h 3961114"/>
              <a:gd name="connsiteX6" fmla="*/ 6316863 w 13316269"/>
              <a:gd name="connsiteY6" fmla="*/ 68740 h 3961114"/>
              <a:gd name="connsiteX7" fmla="*/ 7614721 w 13316269"/>
              <a:gd name="connsiteY7" fmla="*/ 285050 h 3961114"/>
              <a:gd name="connsiteX8" fmla="*/ 8863418 w 13316269"/>
              <a:gd name="connsiteY8" fmla="*/ 491527 h 3961114"/>
              <a:gd name="connsiteX9" fmla="*/ 10023625 w 13316269"/>
              <a:gd name="connsiteY9" fmla="*/ 678340 h 3961114"/>
              <a:gd name="connsiteX10" fmla="*/ 11026515 w 13316269"/>
              <a:gd name="connsiteY10" fmla="*/ 639011 h 3961114"/>
              <a:gd name="connsiteX11" fmla="*/ 12216218 w 13316269"/>
              <a:gd name="connsiteY11" fmla="*/ 462030 h 3961114"/>
              <a:gd name="connsiteX12" fmla="*/ 13110954 w 13316269"/>
              <a:gd name="connsiteY12" fmla="*/ 373540 h 3961114"/>
              <a:gd name="connsiteX13" fmla="*/ 13248605 w 13316269"/>
              <a:gd name="connsiteY13" fmla="*/ 796327 h 3961114"/>
              <a:gd name="connsiteX14" fmla="*/ 13219109 w 13316269"/>
              <a:gd name="connsiteY14" fmla="*/ 1730392 h 3961114"/>
              <a:gd name="connsiteX15" fmla="*/ 13287934 w 13316269"/>
              <a:gd name="connsiteY15" fmla="*/ 3047914 h 3961114"/>
              <a:gd name="connsiteX16" fmla="*/ 13169947 w 13316269"/>
              <a:gd name="connsiteY16" fmla="*/ 3647682 h 3961114"/>
              <a:gd name="connsiteX17" fmla="*/ 11842592 w 13316269"/>
              <a:gd name="connsiteY17" fmla="*/ 3795166 h 3961114"/>
              <a:gd name="connsiteX18" fmla="*/ 918954 w 13316269"/>
              <a:gd name="connsiteY18" fmla="*/ 3746005 h 3961114"/>
              <a:gd name="connsiteX19" fmla="*/ 633819 w 13316269"/>
              <a:gd name="connsiteY19" fmla="*/ 1130624 h 3961114"/>
              <a:gd name="connsiteX0" fmla="*/ 633819 w 13316269"/>
              <a:gd name="connsiteY0" fmla="*/ 1130624 h 3961114"/>
              <a:gd name="connsiteX1" fmla="*/ 1095935 w 13316269"/>
              <a:gd name="connsiteY1" fmla="*/ 865154 h 3961114"/>
              <a:gd name="connsiteX2" fmla="*/ 1538386 w 13316269"/>
              <a:gd name="connsiteY2" fmla="*/ 737334 h 3961114"/>
              <a:gd name="connsiteX3" fmla="*/ 2374128 w 13316269"/>
              <a:gd name="connsiteY3" fmla="*/ 540689 h 3961114"/>
              <a:gd name="connsiteX4" fmla="*/ 3907960 w 13316269"/>
              <a:gd name="connsiteY4" fmla="*/ 245721 h 3961114"/>
              <a:gd name="connsiteX5" fmla="*/ 5176321 w 13316269"/>
              <a:gd name="connsiteY5" fmla="*/ 9747 h 3961114"/>
              <a:gd name="connsiteX6" fmla="*/ 6316863 w 13316269"/>
              <a:gd name="connsiteY6" fmla="*/ 68740 h 3961114"/>
              <a:gd name="connsiteX7" fmla="*/ 7614721 w 13316269"/>
              <a:gd name="connsiteY7" fmla="*/ 285050 h 3961114"/>
              <a:gd name="connsiteX8" fmla="*/ 8863418 w 13316269"/>
              <a:gd name="connsiteY8" fmla="*/ 491527 h 3961114"/>
              <a:gd name="connsiteX9" fmla="*/ 10023625 w 13316269"/>
              <a:gd name="connsiteY9" fmla="*/ 678340 h 3961114"/>
              <a:gd name="connsiteX10" fmla="*/ 11026515 w 13316269"/>
              <a:gd name="connsiteY10" fmla="*/ 639011 h 3961114"/>
              <a:gd name="connsiteX11" fmla="*/ 12216218 w 13316269"/>
              <a:gd name="connsiteY11" fmla="*/ 462030 h 3961114"/>
              <a:gd name="connsiteX12" fmla="*/ 13110954 w 13316269"/>
              <a:gd name="connsiteY12" fmla="*/ 373540 h 3961114"/>
              <a:gd name="connsiteX13" fmla="*/ 13248605 w 13316269"/>
              <a:gd name="connsiteY13" fmla="*/ 796327 h 3961114"/>
              <a:gd name="connsiteX14" fmla="*/ 13219109 w 13316269"/>
              <a:gd name="connsiteY14" fmla="*/ 1730392 h 3961114"/>
              <a:gd name="connsiteX15" fmla="*/ 13287934 w 13316269"/>
              <a:gd name="connsiteY15" fmla="*/ 3047914 h 3961114"/>
              <a:gd name="connsiteX16" fmla="*/ 13169947 w 13316269"/>
              <a:gd name="connsiteY16" fmla="*/ 3647682 h 3961114"/>
              <a:gd name="connsiteX17" fmla="*/ 11842592 w 13316269"/>
              <a:gd name="connsiteY17" fmla="*/ 3795166 h 3961114"/>
              <a:gd name="connsiteX18" fmla="*/ 918954 w 13316269"/>
              <a:gd name="connsiteY18" fmla="*/ 3746005 h 3961114"/>
              <a:gd name="connsiteX19" fmla="*/ 633819 w 13316269"/>
              <a:gd name="connsiteY19" fmla="*/ 1130624 h 3961114"/>
              <a:gd name="connsiteX0" fmla="*/ 633819 w 13316269"/>
              <a:gd name="connsiteY0" fmla="*/ 1130624 h 3961114"/>
              <a:gd name="connsiteX1" fmla="*/ 1095935 w 13316269"/>
              <a:gd name="connsiteY1" fmla="*/ 865154 h 3961114"/>
              <a:gd name="connsiteX2" fmla="*/ 1538386 w 13316269"/>
              <a:gd name="connsiteY2" fmla="*/ 737334 h 3961114"/>
              <a:gd name="connsiteX3" fmla="*/ 2374128 w 13316269"/>
              <a:gd name="connsiteY3" fmla="*/ 540689 h 3961114"/>
              <a:gd name="connsiteX4" fmla="*/ 3907960 w 13316269"/>
              <a:gd name="connsiteY4" fmla="*/ 245721 h 3961114"/>
              <a:gd name="connsiteX5" fmla="*/ 5176321 w 13316269"/>
              <a:gd name="connsiteY5" fmla="*/ 9747 h 3961114"/>
              <a:gd name="connsiteX6" fmla="*/ 6316863 w 13316269"/>
              <a:gd name="connsiteY6" fmla="*/ 68740 h 3961114"/>
              <a:gd name="connsiteX7" fmla="*/ 7614721 w 13316269"/>
              <a:gd name="connsiteY7" fmla="*/ 285050 h 3961114"/>
              <a:gd name="connsiteX8" fmla="*/ 8863418 w 13316269"/>
              <a:gd name="connsiteY8" fmla="*/ 491527 h 3961114"/>
              <a:gd name="connsiteX9" fmla="*/ 10023625 w 13316269"/>
              <a:gd name="connsiteY9" fmla="*/ 678340 h 3961114"/>
              <a:gd name="connsiteX10" fmla="*/ 11026515 w 13316269"/>
              <a:gd name="connsiteY10" fmla="*/ 639011 h 3961114"/>
              <a:gd name="connsiteX11" fmla="*/ 12216218 w 13316269"/>
              <a:gd name="connsiteY11" fmla="*/ 462030 h 3961114"/>
              <a:gd name="connsiteX12" fmla="*/ 13110954 w 13316269"/>
              <a:gd name="connsiteY12" fmla="*/ 373540 h 3961114"/>
              <a:gd name="connsiteX13" fmla="*/ 13248605 w 13316269"/>
              <a:gd name="connsiteY13" fmla="*/ 796327 h 3961114"/>
              <a:gd name="connsiteX14" fmla="*/ 13219109 w 13316269"/>
              <a:gd name="connsiteY14" fmla="*/ 1730392 h 3961114"/>
              <a:gd name="connsiteX15" fmla="*/ 13287934 w 13316269"/>
              <a:gd name="connsiteY15" fmla="*/ 3047914 h 3961114"/>
              <a:gd name="connsiteX16" fmla="*/ 13169947 w 13316269"/>
              <a:gd name="connsiteY16" fmla="*/ 3647682 h 3961114"/>
              <a:gd name="connsiteX17" fmla="*/ 11842592 w 13316269"/>
              <a:gd name="connsiteY17" fmla="*/ 3795166 h 3961114"/>
              <a:gd name="connsiteX18" fmla="*/ 918954 w 13316269"/>
              <a:gd name="connsiteY18" fmla="*/ 3746005 h 3961114"/>
              <a:gd name="connsiteX19" fmla="*/ 633819 w 13316269"/>
              <a:gd name="connsiteY19" fmla="*/ 1130624 h 3961114"/>
              <a:gd name="connsiteX0" fmla="*/ 633819 w 13316269"/>
              <a:gd name="connsiteY0" fmla="*/ 1130624 h 3961114"/>
              <a:gd name="connsiteX1" fmla="*/ 1095935 w 13316269"/>
              <a:gd name="connsiteY1" fmla="*/ 865154 h 3961114"/>
              <a:gd name="connsiteX2" fmla="*/ 1538386 w 13316269"/>
              <a:gd name="connsiteY2" fmla="*/ 737334 h 3961114"/>
              <a:gd name="connsiteX3" fmla="*/ 2374128 w 13316269"/>
              <a:gd name="connsiteY3" fmla="*/ 540689 h 3961114"/>
              <a:gd name="connsiteX4" fmla="*/ 3907960 w 13316269"/>
              <a:gd name="connsiteY4" fmla="*/ 245721 h 3961114"/>
              <a:gd name="connsiteX5" fmla="*/ 5176321 w 13316269"/>
              <a:gd name="connsiteY5" fmla="*/ 9747 h 3961114"/>
              <a:gd name="connsiteX6" fmla="*/ 6316863 w 13316269"/>
              <a:gd name="connsiteY6" fmla="*/ 68740 h 3961114"/>
              <a:gd name="connsiteX7" fmla="*/ 7614721 w 13316269"/>
              <a:gd name="connsiteY7" fmla="*/ 285050 h 3961114"/>
              <a:gd name="connsiteX8" fmla="*/ 8863418 w 13316269"/>
              <a:gd name="connsiteY8" fmla="*/ 491527 h 3961114"/>
              <a:gd name="connsiteX9" fmla="*/ 10023625 w 13316269"/>
              <a:gd name="connsiteY9" fmla="*/ 678340 h 3961114"/>
              <a:gd name="connsiteX10" fmla="*/ 11026515 w 13316269"/>
              <a:gd name="connsiteY10" fmla="*/ 639011 h 3961114"/>
              <a:gd name="connsiteX11" fmla="*/ 12216218 w 13316269"/>
              <a:gd name="connsiteY11" fmla="*/ 462030 h 3961114"/>
              <a:gd name="connsiteX12" fmla="*/ 13110954 w 13316269"/>
              <a:gd name="connsiteY12" fmla="*/ 373540 h 3961114"/>
              <a:gd name="connsiteX13" fmla="*/ 13248605 w 13316269"/>
              <a:gd name="connsiteY13" fmla="*/ 796327 h 3961114"/>
              <a:gd name="connsiteX14" fmla="*/ 13219109 w 13316269"/>
              <a:gd name="connsiteY14" fmla="*/ 1730392 h 3961114"/>
              <a:gd name="connsiteX15" fmla="*/ 13287934 w 13316269"/>
              <a:gd name="connsiteY15" fmla="*/ 3047914 h 3961114"/>
              <a:gd name="connsiteX16" fmla="*/ 13169947 w 13316269"/>
              <a:gd name="connsiteY16" fmla="*/ 3647682 h 3961114"/>
              <a:gd name="connsiteX17" fmla="*/ 11842592 w 13316269"/>
              <a:gd name="connsiteY17" fmla="*/ 3795166 h 3961114"/>
              <a:gd name="connsiteX18" fmla="*/ 918954 w 13316269"/>
              <a:gd name="connsiteY18" fmla="*/ 3746005 h 3961114"/>
              <a:gd name="connsiteX19" fmla="*/ 633819 w 13316269"/>
              <a:gd name="connsiteY19" fmla="*/ 1130624 h 3961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316269" h="3961114">
                <a:moveTo>
                  <a:pt x="633819" y="1130624"/>
                </a:moveTo>
                <a:cubicBezTo>
                  <a:pt x="663316" y="650482"/>
                  <a:pt x="945175" y="881541"/>
                  <a:pt x="1095935" y="865154"/>
                </a:cubicBezTo>
                <a:cubicBezTo>
                  <a:pt x="1246695" y="848767"/>
                  <a:pt x="1325354" y="791412"/>
                  <a:pt x="1538386" y="737334"/>
                </a:cubicBezTo>
                <a:cubicBezTo>
                  <a:pt x="1751418" y="683257"/>
                  <a:pt x="1979199" y="622624"/>
                  <a:pt x="2374128" y="540689"/>
                </a:cubicBezTo>
                <a:cubicBezTo>
                  <a:pt x="2769057" y="458754"/>
                  <a:pt x="3907960" y="245721"/>
                  <a:pt x="3907960" y="245721"/>
                </a:cubicBezTo>
                <a:cubicBezTo>
                  <a:pt x="4374992" y="157231"/>
                  <a:pt x="4774837" y="39244"/>
                  <a:pt x="5176321" y="9747"/>
                </a:cubicBezTo>
                <a:cubicBezTo>
                  <a:pt x="5577805" y="-19750"/>
                  <a:pt x="5910463" y="22856"/>
                  <a:pt x="6316863" y="68740"/>
                </a:cubicBezTo>
                <a:cubicBezTo>
                  <a:pt x="6723263" y="114624"/>
                  <a:pt x="7614721" y="285050"/>
                  <a:pt x="7614721" y="285050"/>
                </a:cubicBezTo>
                <a:lnTo>
                  <a:pt x="8863418" y="491527"/>
                </a:lnTo>
                <a:cubicBezTo>
                  <a:pt x="9264902" y="557075"/>
                  <a:pt x="9663109" y="653759"/>
                  <a:pt x="10023625" y="678340"/>
                </a:cubicBezTo>
                <a:cubicBezTo>
                  <a:pt x="10384141" y="702921"/>
                  <a:pt x="10661083" y="675063"/>
                  <a:pt x="11026515" y="639011"/>
                </a:cubicBezTo>
                <a:cubicBezTo>
                  <a:pt x="11391947" y="602959"/>
                  <a:pt x="11868812" y="506275"/>
                  <a:pt x="12216218" y="462030"/>
                </a:cubicBezTo>
                <a:cubicBezTo>
                  <a:pt x="12563624" y="417785"/>
                  <a:pt x="12938890" y="317824"/>
                  <a:pt x="13110954" y="373540"/>
                </a:cubicBezTo>
                <a:cubicBezTo>
                  <a:pt x="13283019" y="429256"/>
                  <a:pt x="13230579" y="570185"/>
                  <a:pt x="13248605" y="796327"/>
                </a:cubicBezTo>
                <a:cubicBezTo>
                  <a:pt x="13266631" y="1022469"/>
                  <a:pt x="13212554" y="1355128"/>
                  <a:pt x="13219109" y="1730392"/>
                </a:cubicBezTo>
                <a:cubicBezTo>
                  <a:pt x="13225664" y="2105656"/>
                  <a:pt x="13296128" y="2728366"/>
                  <a:pt x="13287934" y="3047914"/>
                </a:cubicBezTo>
                <a:cubicBezTo>
                  <a:pt x="13279740" y="3367462"/>
                  <a:pt x="13410837" y="3523140"/>
                  <a:pt x="13169947" y="3647682"/>
                </a:cubicBezTo>
                <a:cubicBezTo>
                  <a:pt x="12929057" y="3772224"/>
                  <a:pt x="11842592" y="3795166"/>
                  <a:pt x="11842592" y="3795166"/>
                </a:cubicBezTo>
                <a:cubicBezTo>
                  <a:pt x="9800760" y="3811553"/>
                  <a:pt x="2787083" y="4190095"/>
                  <a:pt x="918954" y="3746005"/>
                </a:cubicBezTo>
                <a:cubicBezTo>
                  <a:pt x="-949175" y="3301915"/>
                  <a:pt x="604322" y="1610766"/>
                  <a:pt x="633819" y="1130624"/>
                </a:cubicBezTo>
                <a:close/>
              </a:path>
            </a:pathLst>
          </a:custGeom>
          <a:solidFill>
            <a:srgbClr val="C9DC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A73B6C58-F9DB-412C-830B-EBB78B8D7EA5}"/>
              </a:ext>
            </a:extLst>
          </p:cNvPr>
          <p:cNvSpPr/>
          <p:nvPr/>
        </p:nvSpPr>
        <p:spPr>
          <a:xfrm>
            <a:off x="-118823" y="3684819"/>
            <a:ext cx="12867816" cy="1830561"/>
          </a:xfrm>
          <a:custGeom>
            <a:avLst/>
            <a:gdLst>
              <a:gd name="connsiteX0" fmla="*/ 91114 w 12867816"/>
              <a:gd name="connsiteY0" fmla="*/ 582380 h 1140024"/>
              <a:gd name="connsiteX1" fmla="*/ 700714 w 12867816"/>
              <a:gd name="connsiteY1" fmla="*/ 845616 h 1140024"/>
              <a:gd name="connsiteX2" fmla="*/ 2155441 w 12867816"/>
              <a:gd name="connsiteY2" fmla="*/ 790198 h 1140024"/>
              <a:gd name="connsiteX3" fmla="*/ 4884787 w 12867816"/>
              <a:gd name="connsiteY3" fmla="*/ 526962 h 1140024"/>
              <a:gd name="connsiteX4" fmla="*/ 9373659 w 12867816"/>
              <a:gd name="connsiteY4" fmla="*/ 693216 h 1140024"/>
              <a:gd name="connsiteX5" fmla="*/ 12546350 w 12867816"/>
              <a:gd name="connsiteY5" fmla="*/ 1136562 h 1140024"/>
              <a:gd name="connsiteX6" fmla="*/ 12407805 w 12867816"/>
              <a:gd name="connsiteY6" fmla="*/ 429980 h 1140024"/>
              <a:gd name="connsiteX7" fmla="*/ 9429078 w 12867816"/>
              <a:gd name="connsiteY7" fmla="*/ 443835 h 1140024"/>
              <a:gd name="connsiteX8" fmla="*/ 6311805 w 12867816"/>
              <a:gd name="connsiteY8" fmla="*/ 489 h 1140024"/>
              <a:gd name="connsiteX9" fmla="*/ 2598787 w 12867816"/>
              <a:gd name="connsiteY9" fmla="*/ 360707 h 1140024"/>
              <a:gd name="connsiteX10" fmla="*/ 91114 w 12867816"/>
              <a:gd name="connsiteY10" fmla="*/ 582380 h 1140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867816" h="1140024">
                <a:moveTo>
                  <a:pt x="91114" y="582380"/>
                </a:moveTo>
                <a:cubicBezTo>
                  <a:pt x="-225231" y="663198"/>
                  <a:pt x="356660" y="810980"/>
                  <a:pt x="700714" y="845616"/>
                </a:cubicBezTo>
                <a:cubicBezTo>
                  <a:pt x="1044769" y="880252"/>
                  <a:pt x="1458096" y="843307"/>
                  <a:pt x="2155441" y="790198"/>
                </a:cubicBezTo>
                <a:cubicBezTo>
                  <a:pt x="2852786" y="737089"/>
                  <a:pt x="3681751" y="543126"/>
                  <a:pt x="4884787" y="526962"/>
                </a:cubicBezTo>
                <a:cubicBezTo>
                  <a:pt x="6087823" y="510798"/>
                  <a:pt x="8096732" y="591616"/>
                  <a:pt x="9373659" y="693216"/>
                </a:cubicBezTo>
                <a:cubicBezTo>
                  <a:pt x="10650586" y="794816"/>
                  <a:pt x="12040659" y="1180435"/>
                  <a:pt x="12546350" y="1136562"/>
                </a:cubicBezTo>
                <a:cubicBezTo>
                  <a:pt x="13052041" y="1092689"/>
                  <a:pt x="12927350" y="545434"/>
                  <a:pt x="12407805" y="429980"/>
                </a:cubicBezTo>
                <a:cubicBezTo>
                  <a:pt x="11888260" y="314525"/>
                  <a:pt x="10445078" y="515417"/>
                  <a:pt x="9429078" y="443835"/>
                </a:cubicBezTo>
                <a:cubicBezTo>
                  <a:pt x="8413078" y="372253"/>
                  <a:pt x="7450187" y="14344"/>
                  <a:pt x="6311805" y="489"/>
                </a:cubicBezTo>
                <a:cubicBezTo>
                  <a:pt x="5173423" y="-13366"/>
                  <a:pt x="3630951" y="270653"/>
                  <a:pt x="2598787" y="360707"/>
                </a:cubicBezTo>
                <a:cubicBezTo>
                  <a:pt x="1566623" y="450761"/>
                  <a:pt x="407459" y="501562"/>
                  <a:pt x="91114" y="582380"/>
                </a:cubicBezTo>
                <a:close/>
              </a:path>
            </a:pathLst>
          </a:custGeom>
          <a:solidFill>
            <a:srgbClr val="79AF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461F150B-8650-4394-A1B6-E5DAD8EF982E}"/>
              </a:ext>
            </a:extLst>
          </p:cNvPr>
          <p:cNvSpPr/>
          <p:nvPr/>
        </p:nvSpPr>
        <p:spPr>
          <a:xfrm>
            <a:off x="111512" y="4072310"/>
            <a:ext cx="12449320" cy="1614471"/>
          </a:xfrm>
          <a:custGeom>
            <a:avLst/>
            <a:gdLst>
              <a:gd name="connsiteX0" fmla="*/ 316229 w 11194282"/>
              <a:gd name="connsiteY0" fmla="*/ 679799 h 1552651"/>
              <a:gd name="connsiteX1" fmla="*/ 787284 w 11194282"/>
              <a:gd name="connsiteY1" fmla="*/ 305726 h 1552651"/>
              <a:gd name="connsiteX2" fmla="*/ 3045575 w 11194282"/>
              <a:gd name="connsiteY2" fmla="*/ 568963 h 1552651"/>
              <a:gd name="connsiteX3" fmla="*/ 4375611 w 11194282"/>
              <a:gd name="connsiteY3" fmla="*/ 926 h 1552651"/>
              <a:gd name="connsiteX4" fmla="*/ 6550775 w 11194282"/>
              <a:gd name="connsiteY4" fmla="*/ 430417 h 1552651"/>
              <a:gd name="connsiteX5" fmla="*/ 9030738 w 11194282"/>
              <a:gd name="connsiteY5" fmla="*/ 222599 h 1552651"/>
              <a:gd name="connsiteX6" fmla="*/ 11192048 w 11194282"/>
              <a:gd name="connsiteY6" fmla="*/ 735217 h 1552651"/>
              <a:gd name="connsiteX7" fmla="*/ 8628957 w 11194282"/>
              <a:gd name="connsiteY7" fmla="*/ 1303254 h 1552651"/>
              <a:gd name="connsiteX8" fmla="*/ 4624993 w 11194282"/>
              <a:gd name="connsiteY8" fmla="*/ 1275545 h 1552651"/>
              <a:gd name="connsiteX9" fmla="*/ 2048048 w 11194282"/>
              <a:gd name="connsiteY9" fmla="*/ 1552635 h 1552651"/>
              <a:gd name="connsiteX10" fmla="*/ 108411 w 11194282"/>
              <a:gd name="connsiteY10" fmla="*/ 1261690 h 1552651"/>
              <a:gd name="connsiteX11" fmla="*/ 316229 w 11194282"/>
              <a:gd name="connsiteY11" fmla="*/ 679799 h 1552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194282" h="1552651">
                <a:moveTo>
                  <a:pt x="316229" y="679799"/>
                </a:moveTo>
                <a:cubicBezTo>
                  <a:pt x="429374" y="520472"/>
                  <a:pt x="332393" y="324199"/>
                  <a:pt x="787284" y="305726"/>
                </a:cubicBezTo>
                <a:cubicBezTo>
                  <a:pt x="1242175" y="287253"/>
                  <a:pt x="2447521" y="619763"/>
                  <a:pt x="3045575" y="568963"/>
                </a:cubicBezTo>
                <a:cubicBezTo>
                  <a:pt x="3643629" y="518163"/>
                  <a:pt x="3791411" y="24017"/>
                  <a:pt x="4375611" y="926"/>
                </a:cubicBezTo>
                <a:cubicBezTo>
                  <a:pt x="4959811" y="-22165"/>
                  <a:pt x="5774921" y="393471"/>
                  <a:pt x="6550775" y="430417"/>
                </a:cubicBezTo>
                <a:cubicBezTo>
                  <a:pt x="7326630" y="467362"/>
                  <a:pt x="8257192" y="171799"/>
                  <a:pt x="9030738" y="222599"/>
                </a:cubicBezTo>
                <a:cubicBezTo>
                  <a:pt x="9804284" y="273399"/>
                  <a:pt x="11259011" y="555108"/>
                  <a:pt x="11192048" y="735217"/>
                </a:cubicBezTo>
                <a:cubicBezTo>
                  <a:pt x="11125085" y="915326"/>
                  <a:pt x="9723466" y="1213199"/>
                  <a:pt x="8628957" y="1303254"/>
                </a:cubicBezTo>
                <a:cubicBezTo>
                  <a:pt x="7534448" y="1393309"/>
                  <a:pt x="5721811" y="1233982"/>
                  <a:pt x="4624993" y="1275545"/>
                </a:cubicBezTo>
                <a:cubicBezTo>
                  <a:pt x="3528175" y="1317108"/>
                  <a:pt x="2800812" y="1554944"/>
                  <a:pt x="2048048" y="1552635"/>
                </a:cubicBezTo>
                <a:cubicBezTo>
                  <a:pt x="1295284" y="1550326"/>
                  <a:pt x="403975" y="1409472"/>
                  <a:pt x="108411" y="1261690"/>
                </a:cubicBezTo>
                <a:cubicBezTo>
                  <a:pt x="-187153" y="1113908"/>
                  <a:pt x="203084" y="839126"/>
                  <a:pt x="316229" y="679799"/>
                </a:cubicBezTo>
                <a:close/>
              </a:path>
            </a:pathLst>
          </a:custGeom>
          <a:solidFill>
            <a:srgbClr val="A9CB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Freeform 7">
            <a:extLst>
              <a:ext uri="{FF2B5EF4-FFF2-40B4-BE49-F238E27FC236}">
                <a16:creationId xmlns:a16="http://schemas.microsoft.com/office/drawing/2014/main" id="{CA6FF784-D02D-456F-BE47-624B779AD1FA}"/>
              </a:ext>
            </a:extLst>
          </p:cNvPr>
          <p:cNvSpPr/>
          <p:nvPr/>
        </p:nvSpPr>
        <p:spPr>
          <a:xfrm>
            <a:off x="-844488" y="1768084"/>
            <a:ext cx="5030518" cy="5247416"/>
          </a:xfrm>
          <a:custGeom>
            <a:avLst/>
            <a:gdLst/>
            <a:ahLst/>
            <a:cxnLst/>
            <a:rect l="l" t="t" r="r" b="b"/>
            <a:pathLst>
              <a:path w="1874326" h="2057400">
                <a:moveTo>
                  <a:pt x="0" y="0"/>
                </a:moveTo>
                <a:lnTo>
                  <a:pt x="1874327" y="0"/>
                </a:lnTo>
                <a:lnTo>
                  <a:pt x="1874327" y="2057400"/>
                </a:lnTo>
                <a:lnTo>
                  <a:pt x="0" y="20574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8">
            <a:extLst>
              <a:ext uri="{FF2B5EF4-FFF2-40B4-BE49-F238E27FC236}">
                <a16:creationId xmlns:a16="http://schemas.microsoft.com/office/drawing/2014/main" id="{8375F32B-6B58-4589-ACCF-6537F0775257}"/>
              </a:ext>
            </a:extLst>
          </p:cNvPr>
          <p:cNvSpPr/>
          <p:nvPr/>
        </p:nvSpPr>
        <p:spPr>
          <a:xfrm flipH="1">
            <a:off x="9184616" y="2517985"/>
            <a:ext cx="3606550" cy="4016314"/>
          </a:xfrm>
          <a:custGeom>
            <a:avLst/>
            <a:gdLst/>
            <a:ahLst/>
            <a:cxnLst/>
            <a:rect l="l" t="t" r="r" b="b"/>
            <a:pathLst>
              <a:path w="2101174" h="2057400">
                <a:moveTo>
                  <a:pt x="0" y="0"/>
                </a:moveTo>
                <a:lnTo>
                  <a:pt x="2101175" y="0"/>
                </a:lnTo>
                <a:lnTo>
                  <a:pt x="2101175" y="2057400"/>
                </a:lnTo>
                <a:lnTo>
                  <a:pt x="0" y="20574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4" name="Group 23">
            <a:extLst>
              <a:ext uri="{FF2B5EF4-FFF2-40B4-BE49-F238E27FC236}">
                <a16:creationId xmlns:a16="http://schemas.microsoft.com/office/drawing/2014/main" id="{487026BF-E00D-4F31-8251-84CA37D8B7F1}"/>
              </a:ext>
            </a:extLst>
          </p:cNvPr>
          <p:cNvGrpSpPr/>
          <p:nvPr/>
        </p:nvGrpSpPr>
        <p:grpSpPr>
          <a:xfrm>
            <a:off x="0" y="5510679"/>
            <a:ext cx="13419853" cy="1352023"/>
            <a:chOff x="0" y="5510679"/>
            <a:chExt cx="13419853" cy="1352023"/>
          </a:xfrm>
        </p:grpSpPr>
        <p:sp>
          <p:nvSpPr>
            <p:cNvPr id="12" name="Freeform 16">
              <a:extLst>
                <a:ext uri="{FF2B5EF4-FFF2-40B4-BE49-F238E27FC236}">
                  <a16:creationId xmlns:a16="http://schemas.microsoft.com/office/drawing/2014/main" id="{595CFD3B-9FF9-401D-85F2-3D008DEE1F80}"/>
                </a:ext>
              </a:extLst>
            </p:cNvPr>
            <p:cNvSpPr/>
            <p:nvPr/>
          </p:nvSpPr>
          <p:spPr>
            <a:xfrm>
              <a:off x="0" y="5510679"/>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16">
              <a:extLst>
                <a:ext uri="{FF2B5EF4-FFF2-40B4-BE49-F238E27FC236}">
                  <a16:creationId xmlns:a16="http://schemas.microsoft.com/office/drawing/2014/main" id="{F96C9C23-26DC-4BDB-BC2A-7C620304FFE7}"/>
                </a:ext>
              </a:extLst>
            </p:cNvPr>
            <p:cNvSpPr/>
            <p:nvPr/>
          </p:nvSpPr>
          <p:spPr>
            <a:xfrm>
              <a:off x="2117618" y="5510679"/>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16">
              <a:extLst>
                <a:ext uri="{FF2B5EF4-FFF2-40B4-BE49-F238E27FC236}">
                  <a16:creationId xmlns:a16="http://schemas.microsoft.com/office/drawing/2014/main" id="{2A08AEE1-A18A-41FE-8F47-53B2A39E1FF7}"/>
                </a:ext>
              </a:extLst>
            </p:cNvPr>
            <p:cNvSpPr/>
            <p:nvPr/>
          </p:nvSpPr>
          <p:spPr>
            <a:xfrm>
              <a:off x="4288936" y="5513030"/>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16">
              <a:extLst>
                <a:ext uri="{FF2B5EF4-FFF2-40B4-BE49-F238E27FC236}">
                  <a16:creationId xmlns:a16="http://schemas.microsoft.com/office/drawing/2014/main" id="{A3F35988-61C0-496B-BA5F-061997090324}"/>
                </a:ext>
              </a:extLst>
            </p:cNvPr>
            <p:cNvSpPr/>
            <p:nvPr/>
          </p:nvSpPr>
          <p:spPr>
            <a:xfrm>
              <a:off x="6406554" y="5513030"/>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16">
              <a:extLst>
                <a:ext uri="{FF2B5EF4-FFF2-40B4-BE49-F238E27FC236}">
                  <a16:creationId xmlns:a16="http://schemas.microsoft.com/office/drawing/2014/main" id="{732F5F02-B406-4859-AF31-121C3187201A}"/>
                </a:ext>
              </a:extLst>
            </p:cNvPr>
            <p:cNvSpPr/>
            <p:nvPr/>
          </p:nvSpPr>
          <p:spPr>
            <a:xfrm>
              <a:off x="8577872" y="5515381"/>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16">
              <a:extLst>
                <a:ext uri="{FF2B5EF4-FFF2-40B4-BE49-F238E27FC236}">
                  <a16:creationId xmlns:a16="http://schemas.microsoft.com/office/drawing/2014/main" id="{7F52BB60-0907-4E08-A7FD-ADF3A05C6F5D}"/>
                </a:ext>
              </a:extLst>
            </p:cNvPr>
            <p:cNvSpPr/>
            <p:nvPr/>
          </p:nvSpPr>
          <p:spPr>
            <a:xfrm>
              <a:off x="10695490" y="5515381"/>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3" name="Freeform 19">
            <a:extLst>
              <a:ext uri="{FF2B5EF4-FFF2-40B4-BE49-F238E27FC236}">
                <a16:creationId xmlns:a16="http://schemas.microsoft.com/office/drawing/2014/main" id="{23AAF5D7-6101-4386-BC90-3CF0C36C6912}"/>
              </a:ext>
            </a:extLst>
          </p:cNvPr>
          <p:cNvSpPr/>
          <p:nvPr/>
        </p:nvSpPr>
        <p:spPr>
          <a:xfrm flipH="1">
            <a:off x="300717" y="5318813"/>
            <a:ext cx="2146514" cy="1623545"/>
          </a:xfrm>
          <a:custGeom>
            <a:avLst/>
            <a:gdLst/>
            <a:ahLst/>
            <a:cxnLst/>
            <a:rect l="l" t="t" r="r" b="b"/>
            <a:pathLst>
              <a:path w="2146514" h="1623545">
                <a:moveTo>
                  <a:pt x="0" y="0"/>
                </a:moveTo>
                <a:lnTo>
                  <a:pt x="2146514" y="0"/>
                </a:lnTo>
                <a:lnTo>
                  <a:pt x="2146514" y="1623545"/>
                </a:lnTo>
                <a:lnTo>
                  <a:pt x="0" y="162354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6" name="Picture 25" descr="A white cloud with blue and white smoke&#10;&#10;Description automatically generated">
            <a:extLst>
              <a:ext uri="{FF2B5EF4-FFF2-40B4-BE49-F238E27FC236}">
                <a16:creationId xmlns:a16="http://schemas.microsoft.com/office/drawing/2014/main" id="{C5EF88D5-2DBB-4762-97EB-1C52884F9C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1729" y="-501067"/>
            <a:ext cx="4213705" cy="2242970"/>
          </a:xfrm>
          <a:prstGeom prst="rect">
            <a:avLst/>
          </a:prstGeom>
        </p:spPr>
      </p:pic>
      <p:pic>
        <p:nvPicPr>
          <p:cNvPr id="27" name="Picture 26" descr="A white cloud with blue and white smoke&#10;&#10;Description automatically generated">
            <a:extLst>
              <a:ext uri="{FF2B5EF4-FFF2-40B4-BE49-F238E27FC236}">
                <a16:creationId xmlns:a16="http://schemas.microsoft.com/office/drawing/2014/main" id="{19B1CEBA-1F2B-42A7-8E8E-D22E84CF90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2178" y="2563091"/>
            <a:ext cx="1626720" cy="865909"/>
          </a:xfrm>
          <a:prstGeom prst="rect">
            <a:avLst/>
          </a:prstGeom>
        </p:spPr>
      </p:pic>
      <p:pic>
        <p:nvPicPr>
          <p:cNvPr id="28" name="Picture 27" descr="A white cloud with blue and white smoke&#10;&#10;Description automatically generated">
            <a:extLst>
              <a:ext uri="{FF2B5EF4-FFF2-40B4-BE49-F238E27FC236}">
                <a16:creationId xmlns:a16="http://schemas.microsoft.com/office/drawing/2014/main" id="{91D8A1DE-962B-4476-95A0-8B921EFC7E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54975" y="1189457"/>
            <a:ext cx="1626720" cy="865909"/>
          </a:xfrm>
          <a:prstGeom prst="rect">
            <a:avLst/>
          </a:prstGeom>
        </p:spPr>
      </p:pic>
      <p:pic>
        <p:nvPicPr>
          <p:cNvPr id="34" name="Picture 33" descr="A group of butterflies on a black background&#10;&#10;Description automatically generated">
            <a:extLst>
              <a:ext uri="{FF2B5EF4-FFF2-40B4-BE49-F238E27FC236}">
                <a16:creationId xmlns:a16="http://schemas.microsoft.com/office/drawing/2014/main" id="{25DFB5D1-7E9F-41B0-B7F0-432210A5FF1B}"/>
              </a:ext>
            </a:extLst>
          </p:cNvPr>
          <p:cNvPicPr>
            <a:picLocks noChangeAspect="1"/>
          </p:cNvPicPr>
          <p:nvPr/>
        </p:nvPicPr>
        <p:blipFill rotWithShape="1">
          <a:blip r:embed="rId16">
            <a:extLst>
              <a:ext uri="{28A0092B-C50C-407E-A947-70E740481C1C}">
                <a14:useLocalDpi xmlns:a14="http://schemas.microsoft.com/office/drawing/2010/main" val="0"/>
              </a:ext>
            </a:extLst>
          </a:blip>
          <a:srcRect l="-3386" t="38522" r="74600" b="44453"/>
          <a:stretch/>
        </p:blipFill>
        <p:spPr>
          <a:xfrm>
            <a:off x="9928771" y="3188157"/>
            <a:ext cx="1237993" cy="926643"/>
          </a:xfrm>
          <a:prstGeom prst="rect">
            <a:avLst/>
          </a:prstGeom>
        </p:spPr>
      </p:pic>
      <p:sp>
        <p:nvSpPr>
          <p:cNvPr id="37" name="Freeform 12">
            <a:extLst>
              <a:ext uri="{FF2B5EF4-FFF2-40B4-BE49-F238E27FC236}">
                <a16:creationId xmlns:a16="http://schemas.microsoft.com/office/drawing/2014/main" id="{058BF01D-8AD7-4B69-A17C-E260298AFFF9}"/>
              </a:ext>
            </a:extLst>
          </p:cNvPr>
          <p:cNvSpPr/>
          <p:nvPr/>
        </p:nvSpPr>
        <p:spPr>
          <a:xfrm>
            <a:off x="9045540" y="4352855"/>
            <a:ext cx="3159460" cy="2496451"/>
          </a:xfrm>
          <a:custGeom>
            <a:avLst/>
            <a:gdLst/>
            <a:ahLst/>
            <a:cxnLst/>
            <a:rect l="l" t="t" r="r" b="b"/>
            <a:pathLst>
              <a:path w="2708902" h="1970726">
                <a:moveTo>
                  <a:pt x="0" y="0"/>
                </a:moveTo>
                <a:lnTo>
                  <a:pt x="2708902" y="0"/>
                </a:lnTo>
                <a:lnTo>
                  <a:pt x="2708902" y="1970726"/>
                </a:lnTo>
                <a:lnTo>
                  <a:pt x="0" y="1970726"/>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8" name="Picture 4">
            <a:extLst>
              <a:ext uri="{FF2B5EF4-FFF2-40B4-BE49-F238E27FC236}">
                <a16:creationId xmlns:a16="http://schemas.microsoft.com/office/drawing/2014/main" id="{6A8AC4B2-6556-45EE-894A-924484D476D0}"/>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flipH="1">
            <a:off x="9519003" y="219914"/>
            <a:ext cx="2270125" cy="2299390"/>
          </a:xfrm>
          <a:prstGeom prst="rect">
            <a:avLst/>
          </a:prstGeom>
        </p:spPr>
      </p:pic>
      <p:sp>
        <p:nvSpPr>
          <p:cNvPr id="43" name="Freeform 5">
            <a:extLst>
              <a:ext uri="{FF2B5EF4-FFF2-40B4-BE49-F238E27FC236}">
                <a16:creationId xmlns:a16="http://schemas.microsoft.com/office/drawing/2014/main" id="{B2B474ED-DC9C-40B2-8B91-8521702DDFE9}"/>
              </a:ext>
            </a:extLst>
          </p:cNvPr>
          <p:cNvSpPr/>
          <p:nvPr/>
        </p:nvSpPr>
        <p:spPr>
          <a:xfrm rot="1515959" flipH="1">
            <a:off x="169952" y="1845394"/>
            <a:ext cx="2138023" cy="1714463"/>
          </a:xfrm>
          <a:custGeom>
            <a:avLst/>
            <a:gdLst/>
            <a:ahLst/>
            <a:cxnLst/>
            <a:rect l="l" t="t" r="r" b="b"/>
            <a:pathLst>
              <a:path w="3238550" h="2202214">
                <a:moveTo>
                  <a:pt x="0" y="0"/>
                </a:moveTo>
                <a:lnTo>
                  <a:pt x="3238550" y="0"/>
                </a:lnTo>
                <a:lnTo>
                  <a:pt x="3238550" y="2202214"/>
                </a:lnTo>
                <a:lnTo>
                  <a:pt x="0" y="2202214"/>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3ABB4950-E64D-4EDD-4295-0390229CCC48}"/>
              </a:ext>
            </a:extLst>
          </p:cNvPr>
          <p:cNvPicPr>
            <a:picLocks noChangeAspect="1"/>
          </p:cNvPicPr>
          <p:nvPr/>
        </p:nvPicPr>
        <p:blipFill>
          <a:blip r:embed="rId23"/>
          <a:stretch>
            <a:fillRect/>
          </a:stretch>
        </p:blipFill>
        <p:spPr>
          <a:xfrm>
            <a:off x="2372782" y="1123645"/>
            <a:ext cx="7011008" cy="4523624"/>
          </a:xfrm>
          <a:prstGeom prst="rect">
            <a:avLst/>
          </a:prstGeom>
        </p:spPr>
      </p:pic>
    </p:spTree>
    <p:extLst>
      <p:ext uri="{BB962C8B-B14F-4D97-AF65-F5344CB8AC3E}">
        <p14:creationId xmlns:p14="http://schemas.microsoft.com/office/powerpoint/2010/main" val="39949302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6">
            <a:extLst>
              <a:ext uri="{FF2B5EF4-FFF2-40B4-BE49-F238E27FC236}">
                <a16:creationId xmlns:a16="http://schemas.microsoft.com/office/drawing/2014/main" id="{9B143033-2A7F-4579-91C4-8946449C0D48}"/>
              </a:ext>
            </a:extLst>
          </p:cNvPr>
          <p:cNvSpPr/>
          <p:nvPr/>
        </p:nvSpPr>
        <p:spPr>
          <a:xfrm>
            <a:off x="0" y="0"/>
            <a:ext cx="12192000" cy="6858000"/>
          </a:xfrm>
          <a:custGeom>
            <a:avLst/>
            <a:gdLst/>
            <a:ahLst/>
            <a:cxnLst/>
            <a:rect l="l" t="t" r="r" b="b"/>
            <a:pathLst>
              <a:path w="2708995" h="1909841">
                <a:moveTo>
                  <a:pt x="0" y="0"/>
                </a:moveTo>
                <a:lnTo>
                  <a:pt x="2708995" y="0"/>
                </a:lnTo>
                <a:lnTo>
                  <a:pt x="2708995" y="1909841"/>
                </a:lnTo>
                <a:lnTo>
                  <a:pt x="0" y="1909841"/>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Picture 7" descr="Cartoon cupcake holding a megaphone&#10;&#10;Description automatically generated">
            <a:extLst>
              <a:ext uri="{FF2B5EF4-FFF2-40B4-BE49-F238E27FC236}">
                <a16:creationId xmlns:a16="http://schemas.microsoft.com/office/drawing/2014/main" id="{98165735-E13F-43E0-B25A-8D0CE2097EB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19950" y1="56900" x2="19950" y2="56900"/>
                        <a14:foregroundMark x1="19350" y1="56150" x2="19350" y2="56150"/>
                        <a14:foregroundMark x1="21400" y1="58050" x2="21400" y2="58050"/>
                        <a14:foregroundMark x1="16500" y1="63250" x2="16500" y2="63250"/>
                        <a14:foregroundMark x1="16500" y1="63850" x2="16500" y2="63850"/>
                        <a14:foregroundMark x1="19350" y1="71550" x2="19350" y2="71550"/>
                        <a14:foregroundMark x1="22000" y1="71250" x2="22000" y2="71250"/>
                      </a14:backgroundRemoval>
                    </a14:imgEffect>
                  </a14:imgLayer>
                </a14:imgProps>
              </a:ext>
              <a:ext uri="{28A0092B-C50C-407E-A947-70E740481C1C}">
                <a14:useLocalDpi xmlns:a14="http://schemas.microsoft.com/office/drawing/2010/main" val="0"/>
              </a:ext>
            </a:extLst>
          </a:blip>
          <a:stretch>
            <a:fillRect/>
          </a:stretch>
        </p:blipFill>
        <p:spPr>
          <a:xfrm>
            <a:off x="10804511" y="1064595"/>
            <a:ext cx="1468120" cy="1468120"/>
          </a:xfrm>
          <a:prstGeom prst="rect">
            <a:avLst/>
          </a:prstGeom>
        </p:spPr>
      </p:pic>
      <p:pic>
        <p:nvPicPr>
          <p:cNvPr id="9" name="Picture 8" descr="A heart in a white speech bubble&#10;&#10;Description automatically generated">
            <a:extLst>
              <a:ext uri="{FF2B5EF4-FFF2-40B4-BE49-F238E27FC236}">
                <a16:creationId xmlns:a16="http://schemas.microsoft.com/office/drawing/2014/main" id="{BBC05E4C-E682-4455-96B8-C9427B9F671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8554" y="756911"/>
            <a:ext cx="822225" cy="822225"/>
          </a:xfrm>
          <a:prstGeom prst="rect">
            <a:avLst/>
          </a:prstGeom>
        </p:spPr>
      </p:pic>
      <p:grpSp>
        <p:nvGrpSpPr>
          <p:cNvPr id="7" name="Group 6">
            <a:extLst>
              <a:ext uri="{FF2B5EF4-FFF2-40B4-BE49-F238E27FC236}">
                <a16:creationId xmlns:a16="http://schemas.microsoft.com/office/drawing/2014/main" id="{4830D147-038F-410A-A0C5-B44A75CFED04}"/>
              </a:ext>
            </a:extLst>
          </p:cNvPr>
          <p:cNvGrpSpPr/>
          <p:nvPr/>
        </p:nvGrpSpPr>
        <p:grpSpPr>
          <a:xfrm>
            <a:off x="788151" y="2387633"/>
            <a:ext cx="10615697" cy="3318686"/>
            <a:chOff x="788151" y="2387633"/>
            <a:chExt cx="10615697" cy="2986460"/>
          </a:xfrm>
        </p:grpSpPr>
        <p:sp>
          <p:nvSpPr>
            <p:cNvPr id="5" name="Rectangle: Rounded Corners 4">
              <a:extLst>
                <a:ext uri="{FF2B5EF4-FFF2-40B4-BE49-F238E27FC236}">
                  <a16:creationId xmlns:a16="http://schemas.microsoft.com/office/drawing/2014/main" id="{F2245311-1200-43E5-912F-5DD3A90916FF}"/>
                </a:ext>
              </a:extLst>
            </p:cNvPr>
            <p:cNvSpPr/>
            <p:nvPr/>
          </p:nvSpPr>
          <p:spPr>
            <a:xfrm>
              <a:off x="788151" y="2387633"/>
              <a:ext cx="10615697" cy="2913710"/>
            </a:xfrm>
            <a:prstGeom prst="roundRect">
              <a:avLst/>
            </a:prstGeom>
            <a:solidFill>
              <a:srgbClr val="E7FFE7"/>
            </a:solidFill>
            <a:ln w="57150">
              <a:solidFill>
                <a:srgbClr val="00206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FC7C3137-362E-49BD-9188-E91BB18E8035}"/>
                </a:ext>
              </a:extLst>
            </p:cNvPr>
            <p:cNvSpPr txBox="1"/>
            <p:nvPr/>
          </p:nvSpPr>
          <p:spPr>
            <a:xfrm>
              <a:off x="1047887" y="2573326"/>
              <a:ext cx="10096223" cy="280076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Đọc</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với</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giọng</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trầm</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buồn</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nhấn</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mạnh</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những</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từ</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ngữ</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miêu</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tả</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hậu</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quả</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của</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chiến</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tranh</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hạt</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nhân</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khát</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vọng</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sống</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của</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cô</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bé</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Xa-</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đa</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cô</a:t>
              </a:r>
              <a:endParaRPr kumimoji="0" lang="en-US" sz="440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10" name="Picture 9">
            <a:extLst>
              <a:ext uri="{FF2B5EF4-FFF2-40B4-BE49-F238E27FC236}">
                <a16:creationId xmlns:a16="http://schemas.microsoft.com/office/drawing/2014/main" id="{8C682872-52E8-061D-7FD6-030E3833FB12}"/>
              </a:ext>
            </a:extLst>
          </p:cNvPr>
          <p:cNvPicPr>
            <a:picLocks noChangeAspect="1"/>
          </p:cNvPicPr>
          <p:nvPr/>
        </p:nvPicPr>
        <p:blipFill>
          <a:blip r:embed="rId6"/>
          <a:stretch>
            <a:fillRect/>
          </a:stretch>
        </p:blipFill>
        <p:spPr>
          <a:xfrm>
            <a:off x="2010406" y="637401"/>
            <a:ext cx="9303302" cy="1511939"/>
          </a:xfrm>
          <a:prstGeom prst="rect">
            <a:avLst/>
          </a:prstGeom>
        </p:spPr>
      </p:pic>
    </p:spTree>
    <p:extLst>
      <p:ext uri="{BB962C8B-B14F-4D97-AF65-F5344CB8AC3E}">
        <p14:creationId xmlns:p14="http://schemas.microsoft.com/office/powerpoint/2010/main" val="409962578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194" y="377"/>
              <a:ext cx="18785" cy="100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sp>
        <p:nvSpPr>
          <p:cNvPr id="5" name="TextBox 4">
            <a:extLst>
              <a:ext uri="{FF2B5EF4-FFF2-40B4-BE49-F238E27FC236}">
                <a16:creationId xmlns:a16="http://schemas.microsoft.com/office/drawing/2014/main" id="{48D416B5-9E72-6A9A-ED60-9A5DD04E8603}"/>
              </a:ext>
            </a:extLst>
          </p:cNvPr>
          <p:cNvSpPr txBox="1"/>
          <p:nvPr/>
        </p:nvSpPr>
        <p:spPr>
          <a:xfrm>
            <a:off x="348343" y="1012371"/>
            <a:ext cx="11517085" cy="489364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Ngày 16 tháng 7 năm 1945, nước Mỹ chế tạo được bom nguyên tử. Hơn nửa tháng sau, chính phủ Mỹ quyết định ném cả hai quả bom mới chế tạo xuống Nhật Bản.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Hai quả bom lần lượt ném xuống các thành phố Hi-rô-si-ma và Na-ga-xa-ki đã cướp đi mạng sống của hàng trăm nghìn người. Tính đến cuối năm 1945, tổng số người chết vì hai quả bom và bị nhiễm phóng xạ nguyên tử đã lên đến nửa triệu.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Khi Hi-rô-si-ma bị ném bom, cô bé Xa-xa-ki Xa-đa-cô mới hai tuổi đã may mắn thoát nạn. Nhưng em bị nhiễm phóng xạ. Mười năm sau, từ một cô bé khoẻ mạnh, nhanh nhẹn, sức khoẻ của em bị giảm sút nhanh chóng, phải nằm viện để chữa trị.</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Nằm trong bệnh viện nhẩm đếm từng ngày còn lại của đời mình, cô bé ngây thơ tin vào một truyền thuyết nói rằng nếu gấp đủ một nghìn con hạc bằng giấy treo quanh phòng, em sẽ khỏi bệnh. Em liền lặng lẽ nén đau, miệt mài gấp hạc. Biết chuyện, trẻ em toàn nước Nhật đã tới tấp gửi hàng nghìn con hạc giấy đến cho Xa-đa-cô. Nhưng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Xa-đa-cô vẫn không qua khỏi, mặc dù em đã gấp được hơn một nghìn con hạc giấy.</a:t>
            </a:r>
          </a:p>
        </p:txBody>
      </p:sp>
      <p:pic>
        <p:nvPicPr>
          <p:cNvPr id="6" name="Picture 5">
            <a:extLst>
              <a:ext uri="{FF2B5EF4-FFF2-40B4-BE49-F238E27FC236}">
                <a16:creationId xmlns:a16="http://schemas.microsoft.com/office/drawing/2014/main" id="{CCBC1945-0081-0688-A705-3241B1DA4391}"/>
              </a:ext>
            </a:extLst>
          </p:cNvPr>
          <p:cNvPicPr>
            <a:picLocks noChangeAspect="1"/>
          </p:cNvPicPr>
          <p:nvPr/>
        </p:nvPicPr>
        <p:blipFill>
          <a:blip r:embed="rId9"/>
          <a:stretch>
            <a:fillRect/>
          </a:stretch>
        </p:blipFill>
        <p:spPr>
          <a:xfrm>
            <a:off x="3876026" y="345587"/>
            <a:ext cx="5041829" cy="749873"/>
          </a:xfrm>
          <a:prstGeom prst="rect">
            <a:avLst/>
          </a:prstGeom>
        </p:spPr>
      </p:pic>
    </p:spTree>
    <p:extLst>
      <p:ext uri="{BB962C8B-B14F-4D97-AF65-F5344CB8AC3E}">
        <p14:creationId xmlns:p14="http://schemas.microsoft.com/office/powerpoint/2010/main" val="13074430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194" y="377"/>
              <a:ext cx="18785" cy="100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sp>
        <p:nvSpPr>
          <p:cNvPr id="5" name="TextBox 4">
            <a:extLst>
              <a:ext uri="{FF2B5EF4-FFF2-40B4-BE49-F238E27FC236}">
                <a16:creationId xmlns:a16="http://schemas.microsoft.com/office/drawing/2014/main" id="{48D416B5-9E72-6A9A-ED60-9A5DD04E8603}"/>
              </a:ext>
            </a:extLst>
          </p:cNvPr>
          <p:cNvSpPr txBox="1"/>
          <p:nvPr/>
        </p:nvSpPr>
        <p:spPr>
          <a:xfrm>
            <a:off x="348343" y="838751"/>
            <a:ext cx="11517085" cy="48320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Xúc động trước cái chết của Xa-đa-cô, học sinh thành phố Hi-rô-si-ma đã quyên góp tiền xây một đài tưởng niệm những nạn nhân bị bom nguyên tử sát hại. Năm 1958, tượng đài Hoà bình cho trẻ em, còn gọi là tháp Xên-ba-dư-rư (Ngàn cánh hạc) được dựng lên ở công viên Hoà bình của thành phố. Trên đỉnh đài tưởng niệm cao 9 mét là tượng một bé gái – mô phỏng hình ảnh Xa-đa-cô – giơ cao hai tay nâng một con hạc lớn đang dang cánh bay. Dưới tượng đài khắc những lời tha thiết: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Chúng em kêu gọi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Chúng em nguyện cầu:</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Hoà bình cho thế giới!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(Theo </a:t>
            </a:r>
            <a:r>
              <a:rPr kumimoji="0" lang="vi-VN"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Những mẩu chuyện lịch sử thế giới</a:t>
            </a: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spTree>
    <p:extLst>
      <p:ext uri="{BB962C8B-B14F-4D97-AF65-F5344CB8AC3E}">
        <p14:creationId xmlns:p14="http://schemas.microsoft.com/office/powerpoint/2010/main" val="28330835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5BEBFE7-BE72-4E12-B99C-E2FA8A19F4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 y="0"/>
            <a:ext cx="12191238" cy="6858000"/>
          </a:xfrm>
          <a:prstGeom prst="rect">
            <a:avLst/>
          </a:prstGeom>
        </p:spPr>
      </p:pic>
      <p:pic>
        <p:nvPicPr>
          <p:cNvPr id="40" name="图片 39">
            <a:extLst>
              <a:ext uri="{FF2B5EF4-FFF2-40B4-BE49-F238E27FC236}">
                <a16:creationId xmlns:a16="http://schemas.microsoft.com/office/drawing/2014/main" id="{7C8D7B13-A9F9-4E70-84E3-1AE9E81293AE}"/>
              </a:ext>
            </a:extLst>
          </p:cNvPr>
          <p:cNvPicPr>
            <a:picLocks noChangeAspect="1"/>
          </p:cNvPicPr>
          <p:nvPr/>
        </p:nvPicPr>
        <p:blipFill>
          <a:blip r:embed="rId3" cstate="print">
            <a:extLst>
              <a:ext uri="{28A0092B-C50C-407E-A947-70E740481C1C}">
                <a14:useLocalDpi xmlns:a14="http://schemas.microsoft.com/office/drawing/2010/main" val="0"/>
              </a:ext>
            </a:extLst>
          </a:blip>
          <a:srcRect t="78215" r="87139" b="10584"/>
          <a:stretch>
            <a:fillRect/>
          </a:stretch>
        </p:blipFill>
        <p:spPr>
          <a:xfrm>
            <a:off x="24048" y="5086350"/>
            <a:ext cx="578086" cy="685800"/>
          </a:xfrm>
          <a:custGeom>
            <a:avLst/>
            <a:gdLst>
              <a:gd name="connsiteX0" fmla="*/ 0 w 578086"/>
              <a:gd name="connsiteY0" fmla="*/ 0 h 685800"/>
              <a:gd name="connsiteX1" fmla="*/ 578086 w 578086"/>
              <a:gd name="connsiteY1" fmla="*/ 0 h 685800"/>
              <a:gd name="connsiteX2" fmla="*/ 578086 w 578086"/>
              <a:gd name="connsiteY2" fmla="*/ 685800 h 685800"/>
              <a:gd name="connsiteX3" fmla="*/ 0 w 578086"/>
              <a:gd name="connsiteY3" fmla="*/ 685800 h 685800"/>
              <a:gd name="connsiteX4" fmla="*/ 0 w 578086"/>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086" h="685800">
                <a:moveTo>
                  <a:pt x="0" y="0"/>
                </a:moveTo>
                <a:lnTo>
                  <a:pt x="578086" y="0"/>
                </a:lnTo>
                <a:lnTo>
                  <a:pt x="578086" y="685800"/>
                </a:lnTo>
                <a:lnTo>
                  <a:pt x="0" y="685800"/>
                </a:lnTo>
                <a:lnTo>
                  <a:pt x="0" y="0"/>
                </a:lnTo>
                <a:close/>
              </a:path>
            </a:pathLst>
          </a:custGeom>
        </p:spPr>
      </p:pic>
      <p:pic>
        <p:nvPicPr>
          <p:cNvPr id="39" name="图片 38">
            <a:extLst>
              <a:ext uri="{FF2B5EF4-FFF2-40B4-BE49-F238E27FC236}">
                <a16:creationId xmlns:a16="http://schemas.microsoft.com/office/drawing/2014/main" id="{F09224AF-4C76-45E0-809B-54C17E7CC02C}"/>
              </a:ext>
            </a:extLst>
          </p:cNvPr>
          <p:cNvPicPr>
            <a:picLocks noChangeAspect="1"/>
          </p:cNvPicPr>
          <p:nvPr/>
        </p:nvPicPr>
        <p:blipFill>
          <a:blip r:embed="rId3" cstate="print">
            <a:extLst>
              <a:ext uri="{28A0092B-C50C-407E-A947-70E740481C1C}">
                <a14:useLocalDpi xmlns:a14="http://schemas.microsoft.com/office/drawing/2010/main" val="0"/>
              </a:ext>
            </a:extLst>
          </a:blip>
          <a:srcRect l="65712" t="86481" r="3705"/>
          <a:stretch>
            <a:fillRect/>
          </a:stretch>
        </p:blipFill>
        <p:spPr>
          <a:xfrm>
            <a:off x="10374354" y="2928943"/>
            <a:ext cx="1374691" cy="827757"/>
          </a:xfrm>
          <a:custGeom>
            <a:avLst/>
            <a:gdLst>
              <a:gd name="connsiteX0" fmla="*/ 0 w 1374691"/>
              <a:gd name="connsiteY0" fmla="*/ 0 h 827757"/>
              <a:gd name="connsiteX1" fmla="*/ 1374691 w 1374691"/>
              <a:gd name="connsiteY1" fmla="*/ 0 h 827757"/>
              <a:gd name="connsiteX2" fmla="*/ 1374691 w 1374691"/>
              <a:gd name="connsiteY2" fmla="*/ 827757 h 827757"/>
              <a:gd name="connsiteX3" fmla="*/ 0 w 1374691"/>
              <a:gd name="connsiteY3" fmla="*/ 827757 h 827757"/>
              <a:gd name="connsiteX4" fmla="*/ 0 w 1374691"/>
              <a:gd name="connsiteY4" fmla="*/ 0 h 827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4691" h="827757">
                <a:moveTo>
                  <a:pt x="0" y="0"/>
                </a:moveTo>
                <a:lnTo>
                  <a:pt x="1374691" y="0"/>
                </a:lnTo>
                <a:lnTo>
                  <a:pt x="1374691" y="827757"/>
                </a:lnTo>
                <a:lnTo>
                  <a:pt x="0" y="827757"/>
                </a:lnTo>
                <a:lnTo>
                  <a:pt x="0" y="0"/>
                </a:lnTo>
                <a:close/>
              </a:path>
            </a:pathLst>
          </a:custGeom>
        </p:spPr>
      </p:pic>
      <p:pic>
        <p:nvPicPr>
          <p:cNvPr id="38" name="图片 37">
            <a:extLst>
              <a:ext uri="{FF2B5EF4-FFF2-40B4-BE49-F238E27FC236}">
                <a16:creationId xmlns:a16="http://schemas.microsoft.com/office/drawing/2014/main" id="{04E23961-BC25-4CED-AEF5-443C5149BCF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24048" y="297180"/>
            <a:ext cx="4494993" cy="6123047"/>
          </a:xfrm>
          <a:custGeom>
            <a:avLst/>
            <a:gdLst>
              <a:gd name="connsiteX0" fmla="*/ 0 w 4494993"/>
              <a:gd name="connsiteY0" fmla="*/ 0 h 6123047"/>
              <a:gd name="connsiteX1" fmla="*/ 4494993 w 4494993"/>
              <a:gd name="connsiteY1" fmla="*/ 0 h 6123047"/>
              <a:gd name="connsiteX2" fmla="*/ 4494993 w 4494993"/>
              <a:gd name="connsiteY2" fmla="*/ 6123047 h 6123047"/>
              <a:gd name="connsiteX3" fmla="*/ 4328456 w 4494993"/>
              <a:gd name="connsiteY3" fmla="*/ 6123047 h 6123047"/>
              <a:gd name="connsiteX4" fmla="*/ 4328456 w 4494993"/>
              <a:gd name="connsiteY4" fmla="*/ 5295290 h 6123047"/>
              <a:gd name="connsiteX5" fmla="*/ 2953765 w 4494993"/>
              <a:gd name="connsiteY5" fmla="*/ 5295290 h 6123047"/>
              <a:gd name="connsiteX6" fmla="*/ 2953765 w 4494993"/>
              <a:gd name="connsiteY6" fmla="*/ 6123047 h 6123047"/>
              <a:gd name="connsiteX7" fmla="*/ 0 w 4494993"/>
              <a:gd name="connsiteY7" fmla="*/ 6123047 h 6123047"/>
              <a:gd name="connsiteX8" fmla="*/ 0 w 4494993"/>
              <a:gd name="connsiteY8" fmla="*/ 5474970 h 6123047"/>
              <a:gd name="connsiteX9" fmla="*/ 578086 w 4494993"/>
              <a:gd name="connsiteY9" fmla="*/ 5474970 h 6123047"/>
              <a:gd name="connsiteX10" fmla="*/ 578086 w 4494993"/>
              <a:gd name="connsiteY10" fmla="*/ 4789170 h 6123047"/>
              <a:gd name="connsiteX11" fmla="*/ 0 w 4494993"/>
              <a:gd name="connsiteY11" fmla="*/ 4789170 h 6123047"/>
              <a:gd name="connsiteX12" fmla="*/ 0 w 4494993"/>
              <a:gd name="connsiteY12" fmla="*/ 0 h 6123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94993" h="6123047">
                <a:moveTo>
                  <a:pt x="0" y="0"/>
                </a:moveTo>
                <a:lnTo>
                  <a:pt x="4494993" y="0"/>
                </a:lnTo>
                <a:lnTo>
                  <a:pt x="4494993" y="6123047"/>
                </a:lnTo>
                <a:lnTo>
                  <a:pt x="4328456" y="6123047"/>
                </a:lnTo>
                <a:lnTo>
                  <a:pt x="4328456" y="5295290"/>
                </a:lnTo>
                <a:lnTo>
                  <a:pt x="2953765" y="5295290"/>
                </a:lnTo>
                <a:lnTo>
                  <a:pt x="2953765" y="6123047"/>
                </a:lnTo>
                <a:lnTo>
                  <a:pt x="0" y="6123047"/>
                </a:lnTo>
                <a:lnTo>
                  <a:pt x="0" y="5474970"/>
                </a:lnTo>
                <a:lnTo>
                  <a:pt x="578086" y="5474970"/>
                </a:lnTo>
                <a:lnTo>
                  <a:pt x="578086" y="4789170"/>
                </a:lnTo>
                <a:lnTo>
                  <a:pt x="0" y="4789170"/>
                </a:lnTo>
                <a:lnTo>
                  <a:pt x="0" y="0"/>
                </a:lnTo>
                <a:close/>
              </a:path>
            </a:pathLst>
          </a:custGeom>
        </p:spPr>
      </p:pic>
      <p:pic>
        <p:nvPicPr>
          <p:cNvPr id="46" name="图片 45">
            <a:extLst>
              <a:ext uri="{FF2B5EF4-FFF2-40B4-BE49-F238E27FC236}">
                <a16:creationId xmlns:a16="http://schemas.microsoft.com/office/drawing/2014/main" id="{66F15F98-A290-48AC-AAC4-7C389C6ED881}"/>
              </a:ext>
            </a:extLst>
          </p:cNvPr>
          <p:cNvPicPr>
            <a:picLocks noChangeAspect="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502693" y="8953"/>
            <a:ext cx="4910533" cy="6858000"/>
          </a:xfrm>
          <a:prstGeom prst="rect">
            <a:avLst/>
          </a:prstGeom>
        </p:spPr>
      </p:pic>
      <p:grpSp>
        <p:nvGrpSpPr>
          <p:cNvPr id="2" name="组合 1">
            <a:extLst>
              <a:ext uri="{FF2B5EF4-FFF2-40B4-BE49-F238E27FC236}">
                <a16:creationId xmlns:a16="http://schemas.microsoft.com/office/drawing/2014/main" id="{F668629F-4487-4C56-BFC2-8B244D5EEBE8}"/>
              </a:ext>
            </a:extLst>
          </p:cNvPr>
          <p:cNvGrpSpPr/>
          <p:nvPr/>
        </p:nvGrpSpPr>
        <p:grpSpPr>
          <a:xfrm>
            <a:off x="0" y="5207000"/>
            <a:ext cx="12192000" cy="1650999"/>
            <a:chOff x="0" y="5207000"/>
            <a:chExt cx="12192000" cy="1650999"/>
          </a:xfrm>
        </p:grpSpPr>
        <p:pic>
          <p:nvPicPr>
            <p:cNvPr id="6" name="图片 5">
              <a:extLst>
                <a:ext uri="{FF2B5EF4-FFF2-40B4-BE49-F238E27FC236}">
                  <a16:creationId xmlns:a16="http://schemas.microsoft.com/office/drawing/2014/main" id="{3574D0E8-C551-4CE9-A949-DC99B02447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31400" y="5310502"/>
              <a:ext cx="2260600" cy="1547497"/>
            </a:xfrm>
            <a:prstGeom prst="rect">
              <a:avLst/>
            </a:prstGeom>
          </p:spPr>
        </p:pic>
        <p:pic>
          <p:nvPicPr>
            <p:cNvPr id="8" name="图片 7">
              <a:extLst>
                <a:ext uri="{FF2B5EF4-FFF2-40B4-BE49-F238E27FC236}">
                  <a16:creationId xmlns:a16="http://schemas.microsoft.com/office/drawing/2014/main" id="{F3D6A2B4-CC48-45D9-B0FD-3F86D1405BE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5207000"/>
              <a:ext cx="2679319" cy="1650999"/>
            </a:xfrm>
            <a:prstGeom prst="rect">
              <a:avLst/>
            </a:prstGeom>
          </p:spPr>
        </p:pic>
        <p:pic>
          <p:nvPicPr>
            <p:cNvPr id="25" name="图片 24">
              <a:extLst>
                <a:ext uri="{FF2B5EF4-FFF2-40B4-BE49-F238E27FC236}">
                  <a16:creationId xmlns:a16="http://schemas.microsoft.com/office/drawing/2014/main" id="{4CA6FA32-A4AA-4B98-94AC-85288874CB0E}"/>
                </a:ext>
              </a:extLst>
            </p:cNvPr>
            <p:cNvPicPr>
              <a:picLocks noChangeAspect="1"/>
            </p:cNvPicPr>
            <p:nvPr/>
          </p:nvPicPr>
          <p:blipFill>
            <a:blip r:embed="rId7" cstate="print">
              <a:extLst>
                <a:ext uri="{28A0092B-C50C-407E-A947-70E740481C1C}">
                  <a14:useLocalDpi xmlns:a14="http://schemas.microsoft.com/office/drawing/2010/main" val="0"/>
                </a:ext>
              </a:extLst>
            </a:blip>
            <a:srcRect r="90765" b="62852"/>
            <a:stretch>
              <a:fillRect/>
            </a:stretch>
          </p:blipFill>
          <p:spPr>
            <a:xfrm>
              <a:off x="176806" y="5490093"/>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24" name="图片 23">
              <a:extLst>
                <a:ext uri="{FF2B5EF4-FFF2-40B4-BE49-F238E27FC236}">
                  <a16:creationId xmlns:a16="http://schemas.microsoft.com/office/drawing/2014/main" id="{736980FB-BB26-4D80-9DFC-F3C35DC156AB}"/>
                </a:ext>
              </a:extLst>
            </p:cNvPr>
            <p:cNvPicPr>
              <a:picLocks noChangeAspect="1"/>
            </p:cNvPicPr>
            <p:nvPr/>
          </p:nvPicPr>
          <p:blipFill>
            <a:blip r:embed="rId8" cstate="print">
              <a:extLst>
                <a:ext uri="{28A0092B-C50C-407E-A947-70E740481C1C}">
                  <a14:useLocalDpi xmlns:a14="http://schemas.microsoft.com/office/drawing/2010/main" val="0"/>
                </a:ext>
              </a:extLst>
            </a:blip>
            <a:srcRect l="90765" t="12558" b="40721"/>
            <a:stretch>
              <a:fillRect/>
            </a:stretch>
          </p:blipFill>
          <p:spPr>
            <a:xfrm>
              <a:off x="3665159" y="5663129"/>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0" name="图片 9">
              <a:extLst>
                <a:ext uri="{FF2B5EF4-FFF2-40B4-BE49-F238E27FC236}">
                  <a16:creationId xmlns:a16="http://schemas.microsoft.com/office/drawing/2014/main" id="{1B2622C4-CC7F-4319-971C-1093267D5BC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68600" y="5901249"/>
              <a:ext cx="3451875" cy="956750"/>
            </a:xfrm>
            <a:prstGeom prst="rect">
              <a:avLst/>
            </a:prstGeom>
          </p:spPr>
        </p:pic>
        <p:pic>
          <p:nvPicPr>
            <p:cNvPr id="13" name="图片 12">
              <a:extLst>
                <a:ext uri="{FF2B5EF4-FFF2-40B4-BE49-F238E27FC236}">
                  <a16:creationId xmlns:a16="http://schemas.microsoft.com/office/drawing/2014/main" id="{C06941B8-22E4-4FED-9DE7-7262931CBC4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663689" y="5952293"/>
              <a:ext cx="3267329" cy="905706"/>
            </a:xfrm>
            <a:prstGeom prst="rect">
              <a:avLst/>
            </a:prstGeom>
          </p:spPr>
        </p:pic>
        <p:pic>
          <p:nvPicPr>
            <p:cNvPr id="23" name="图片 22">
              <a:extLst>
                <a:ext uri="{FF2B5EF4-FFF2-40B4-BE49-F238E27FC236}">
                  <a16:creationId xmlns:a16="http://schemas.microsoft.com/office/drawing/2014/main" id="{BF9AEC9E-1D90-4AFC-8BB6-11EE124FB7FD}"/>
                </a:ext>
              </a:extLst>
            </p:cNvPr>
            <p:cNvPicPr>
              <a:picLocks noChangeAspect="1"/>
            </p:cNvPicPr>
            <p:nvPr/>
          </p:nvPicPr>
          <p:blipFill>
            <a:blip r:embed="rId11"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grpSp>
      <p:pic>
        <p:nvPicPr>
          <p:cNvPr id="5" name="Picture 4" descr="A child and child planting a plant&#10;&#10;Description automatically generated">
            <a:extLst>
              <a:ext uri="{FF2B5EF4-FFF2-40B4-BE49-F238E27FC236}">
                <a16:creationId xmlns:a16="http://schemas.microsoft.com/office/drawing/2014/main" id="{F81C275D-E622-2FD5-23B2-7AEE6BCB1EF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133725" y="1943099"/>
            <a:ext cx="5448301" cy="5448301"/>
          </a:xfrm>
          <a:prstGeom prst="rect">
            <a:avLst/>
          </a:prstGeom>
        </p:spPr>
      </p:pic>
      <p:pic>
        <p:nvPicPr>
          <p:cNvPr id="7" name="Picture 6" descr="A black and orange text&#10;&#10;Description automatically generated">
            <a:extLst>
              <a:ext uri="{FF2B5EF4-FFF2-40B4-BE49-F238E27FC236}">
                <a16:creationId xmlns:a16="http://schemas.microsoft.com/office/drawing/2014/main" id="{8F4A6C96-D762-3FCF-B06E-9CA82F74234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737364" y="474563"/>
            <a:ext cx="15468797" cy="3729816"/>
          </a:xfrm>
          <a:prstGeom prst="rect">
            <a:avLst/>
          </a:prstGeom>
        </p:spPr>
      </p:pic>
    </p:spTree>
    <p:extLst>
      <p:ext uri="{BB962C8B-B14F-4D97-AF65-F5344CB8AC3E}">
        <p14:creationId xmlns:p14="http://schemas.microsoft.com/office/powerpoint/2010/main" val="10196652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pic>
        <p:nvPicPr>
          <p:cNvPr id="18" name="Picture 17" descr="A cartoon of a child holding a pointer&#10;&#10;Description automatically generated">
            <a:extLst>
              <a:ext uri="{FF2B5EF4-FFF2-40B4-BE49-F238E27FC236}">
                <a16:creationId xmlns:a16="http://schemas.microsoft.com/office/drawing/2014/main" id="{32ED125C-3BBE-FFB7-12FD-FC7551F1710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192465" y="2064492"/>
            <a:ext cx="3889584" cy="4434971"/>
          </a:xfrm>
          <a:prstGeom prst="rect">
            <a:avLst/>
          </a:prstGeom>
        </p:spPr>
      </p:pic>
      <p:sp>
        <p:nvSpPr>
          <p:cNvPr id="5" name="TextBox 4">
            <a:extLst>
              <a:ext uri="{FF2B5EF4-FFF2-40B4-BE49-F238E27FC236}">
                <a16:creationId xmlns:a16="http://schemas.microsoft.com/office/drawing/2014/main" id="{FF06FB8B-3E27-C07C-4F57-D23BFF0ECA3C}"/>
              </a:ext>
            </a:extLst>
          </p:cNvPr>
          <p:cNvSpPr txBox="1"/>
          <p:nvPr/>
        </p:nvSpPr>
        <p:spPr>
          <a:xfrm>
            <a:off x="381965" y="798653"/>
            <a:ext cx="9572263" cy="4524315"/>
          </a:xfrm>
          <a:prstGeom prst="rect">
            <a:avLst/>
          </a:prstGeom>
          <a:noFill/>
        </p:spPr>
        <p:txBody>
          <a:bodyPr wrap="square" rtlCol="0">
            <a:spAutoFit/>
          </a:bodyPr>
          <a:lstStyle/>
          <a:p>
            <a:pPr algn="just"/>
            <a:r>
              <a:rPr lang="en-US" sz="3600" b="1" i="0" dirty="0">
                <a:solidFill>
                  <a:srgbClr val="000000"/>
                </a:solidFill>
                <a:effectLst/>
                <a:latin typeface="Cambria" panose="02040503050406030204" pitchFamily="18" charset="0"/>
                <a:ea typeface="Cambria" panose="02040503050406030204" pitchFamily="18" charset="0"/>
              </a:rPr>
              <a:t>1. </a:t>
            </a:r>
            <a:r>
              <a:rPr lang="vi-VN" sz="3600" b="1" i="0" dirty="0">
                <a:solidFill>
                  <a:srgbClr val="000000"/>
                </a:solidFill>
                <a:effectLst/>
                <a:latin typeface="Cambria" panose="02040503050406030204" pitchFamily="18" charset="0"/>
                <a:ea typeface="Cambria" panose="02040503050406030204" pitchFamily="18" charset="0"/>
              </a:rPr>
              <a:t>Chọn nghĩa phù hợp với từ </a:t>
            </a:r>
            <a:r>
              <a:rPr lang="vi-VN" sz="3600" b="1" i="1" dirty="0">
                <a:solidFill>
                  <a:srgbClr val="000000"/>
                </a:solidFill>
                <a:effectLst/>
                <a:latin typeface="Cambria" panose="02040503050406030204" pitchFamily="18" charset="0"/>
                <a:ea typeface="Cambria" panose="02040503050406030204" pitchFamily="18" charset="0"/>
              </a:rPr>
              <a:t>hoà bình </a:t>
            </a:r>
            <a:r>
              <a:rPr lang="vi-VN" sz="3600" b="1" i="0" dirty="0">
                <a:solidFill>
                  <a:srgbClr val="000000"/>
                </a:solidFill>
                <a:effectLst/>
                <a:latin typeface="Cambria" panose="02040503050406030204" pitchFamily="18" charset="0"/>
                <a:ea typeface="Cambria" panose="02040503050406030204" pitchFamily="18" charset="0"/>
              </a:rPr>
              <a:t>trong đoạn dưới đây:</a:t>
            </a:r>
          </a:p>
          <a:p>
            <a:pPr algn="ctr"/>
            <a:r>
              <a:rPr lang="vi-VN" sz="3600" b="0" i="0" dirty="0">
                <a:solidFill>
                  <a:srgbClr val="000000"/>
                </a:solidFill>
                <a:effectLst/>
                <a:latin typeface="Cambria" panose="02040503050406030204" pitchFamily="18" charset="0"/>
                <a:ea typeface="Cambria" panose="02040503050406030204" pitchFamily="18" charset="0"/>
              </a:rPr>
              <a:t>Chúng em kêu gọi</a:t>
            </a:r>
          </a:p>
          <a:p>
            <a:pPr algn="ctr"/>
            <a:r>
              <a:rPr lang="vi-VN" sz="3600" b="0" i="0" dirty="0">
                <a:solidFill>
                  <a:srgbClr val="000000"/>
                </a:solidFill>
                <a:effectLst/>
                <a:latin typeface="Cambria" panose="02040503050406030204" pitchFamily="18" charset="0"/>
                <a:ea typeface="Cambria" panose="02040503050406030204" pitchFamily="18" charset="0"/>
              </a:rPr>
              <a:t>Chúng em nguyện cầu:</a:t>
            </a:r>
          </a:p>
          <a:p>
            <a:pPr algn="ctr"/>
            <a:r>
              <a:rPr lang="vi-VN" sz="3600" b="0" i="0" dirty="0">
                <a:solidFill>
                  <a:srgbClr val="000000"/>
                </a:solidFill>
                <a:effectLst/>
                <a:latin typeface="Cambria" panose="02040503050406030204" pitchFamily="18" charset="0"/>
                <a:ea typeface="Cambria" panose="02040503050406030204" pitchFamily="18" charset="0"/>
              </a:rPr>
              <a:t>Hoà bình cho thế giới!</a:t>
            </a:r>
          </a:p>
          <a:p>
            <a:pPr marL="342900" indent="-342900" algn="just">
              <a:buAutoNum type="alphaUcPeriod"/>
            </a:pPr>
            <a:r>
              <a:rPr lang="en-US" sz="3600" b="0" i="0" dirty="0">
                <a:solidFill>
                  <a:srgbClr val="000000"/>
                </a:solidFill>
                <a:effectLst/>
                <a:latin typeface="Cambria" panose="02040503050406030204" pitchFamily="18" charset="0"/>
                <a:ea typeface="Cambria" panose="02040503050406030204" pitchFamily="18" charset="0"/>
              </a:rPr>
              <a:t> </a:t>
            </a:r>
            <a:r>
              <a:rPr lang="vi-VN" sz="3600" b="0" i="0" dirty="0">
                <a:solidFill>
                  <a:srgbClr val="000000"/>
                </a:solidFill>
                <a:effectLst/>
                <a:latin typeface="Cambria" panose="02040503050406030204" pitchFamily="18" charset="0"/>
                <a:ea typeface="Cambria" panose="02040503050406030204" pitchFamily="18" charset="0"/>
              </a:rPr>
              <a:t>Trạng thái yên ả</a:t>
            </a:r>
            <a:endParaRPr lang="en-US" sz="3600" b="0" i="0" dirty="0">
              <a:solidFill>
                <a:srgbClr val="000000"/>
              </a:solidFill>
              <a:effectLst/>
              <a:latin typeface="Cambria" panose="02040503050406030204" pitchFamily="18" charset="0"/>
              <a:ea typeface="Cambria" panose="02040503050406030204" pitchFamily="18" charset="0"/>
            </a:endParaRPr>
          </a:p>
          <a:p>
            <a:pPr marL="342900" indent="-342900" algn="just">
              <a:buAutoNum type="alphaUcPeriod"/>
            </a:pP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Trạng</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thái</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không</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có</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chiến</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tranh</a:t>
            </a:r>
            <a:endParaRPr lang="vi-VN" sz="3600" b="0" i="0" dirty="0">
              <a:solidFill>
                <a:srgbClr val="000000"/>
              </a:solidFill>
              <a:effectLst/>
              <a:latin typeface="Cambria" panose="02040503050406030204" pitchFamily="18" charset="0"/>
              <a:ea typeface="Cambria" panose="02040503050406030204" pitchFamily="18" charset="0"/>
            </a:endParaRPr>
          </a:p>
          <a:p>
            <a:pPr algn="just"/>
            <a:r>
              <a:rPr lang="vi-VN" sz="3600" b="0" i="0" dirty="0">
                <a:solidFill>
                  <a:srgbClr val="000000"/>
                </a:solidFill>
                <a:effectLst/>
                <a:latin typeface="Cambria" panose="02040503050406030204" pitchFamily="18" charset="0"/>
                <a:ea typeface="Cambria" panose="02040503050406030204" pitchFamily="18" charset="0"/>
              </a:rPr>
              <a:t>C. Trạng thái bình thản</a:t>
            </a:r>
          </a:p>
        </p:txBody>
      </p:sp>
      <p:sp>
        <p:nvSpPr>
          <p:cNvPr id="7" name="Oval 6">
            <a:extLst>
              <a:ext uri="{FF2B5EF4-FFF2-40B4-BE49-F238E27FC236}">
                <a16:creationId xmlns:a16="http://schemas.microsoft.com/office/drawing/2014/main" id="{952ED4A4-74BA-24A3-EEB7-93BFF495DF5D}"/>
              </a:ext>
            </a:extLst>
          </p:cNvPr>
          <p:cNvSpPr/>
          <p:nvPr/>
        </p:nvSpPr>
        <p:spPr>
          <a:xfrm>
            <a:off x="370390" y="4213185"/>
            <a:ext cx="509286" cy="486137"/>
          </a:xfrm>
          <a:prstGeom prst="ellipse">
            <a:avLst/>
          </a:prstGeom>
          <a:noFill/>
          <a:ln w="57150">
            <a:solidFill>
              <a:srgbClr val="FF00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60315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pic>
        <p:nvPicPr>
          <p:cNvPr id="18" name="Picture 17" descr="A cartoon of a child holding a pointer&#10;&#10;Description automatically generated">
            <a:extLst>
              <a:ext uri="{FF2B5EF4-FFF2-40B4-BE49-F238E27FC236}">
                <a16:creationId xmlns:a16="http://schemas.microsoft.com/office/drawing/2014/main" id="{32ED125C-3BBE-FFB7-12FD-FC7551F1710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302416" y="2064492"/>
            <a:ext cx="3889584" cy="4434971"/>
          </a:xfrm>
          <a:prstGeom prst="rect">
            <a:avLst/>
          </a:prstGeom>
        </p:spPr>
      </p:pic>
      <p:sp>
        <p:nvSpPr>
          <p:cNvPr id="5" name="TextBox 4">
            <a:extLst>
              <a:ext uri="{FF2B5EF4-FFF2-40B4-BE49-F238E27FC236}">
                <a16:creationId xmlns:a16="http://schemas.microsoft.com/office/drawing/2014/main" id="{FF06FB8B-3E27-C07C-4F57-D23BFF0ECA3C}"/>
              </a:ext>
            </a:extLst>
          </p:cNvPr>
          <p:cNvSpPr txBox="1"/>
          <p:nvPr/>
        </p:nvSpPr>
        <p:spPr>
          <a:xfrm>
            <a:off x="381965" y="798653"/>
            <a:ext cx="9572263" cy="13234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2. </a:t>
            </a:r>
            <a:r>
              <a:rPr kumimoji="0" lang="vi-VN"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Những từ nào dưới đây đồng nghĩa với từ </a:t>
            </a:r>
            <a:r>
              <a:rPr kumimoji="0" lang="vi-VN" sz="40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hoà bình</a:t>
            </a:r>
            <a:r>
              <a:rPr kumimoji="0" lang="vi-VN"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endParaRPr kumimoji="0" lang="vi-VN"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pic>
        <p:nvPicPr>
          <p:cNvPr id="6" name="Picture 5">
            <a:extLst>
              <a:ext uri="{FF2B5EF4-FFF2-40B4-BE49-F238E27FC236}">
                <a16:creationId xmlns:a16="http://schemas.microsoft.com/office/drawing/2014/main" id="{EB5064A0-C86E-4D5F-D8AF-01AC3DE00D2A}"/>
              </a:ext>
            </a:extLst>
          </p:cNvPr>
          <p:cNvPicPr>
            <a:picLocks noChangeAspect="1"/>
          </p:cNvPicPr>
          <p:nvPr/>
        </p:nvPicPr>
        <p:blipFill>
          <a:blip r:embed="rId10"/>
          <a:stretch>
            <a:fillRect/>
          </a:stretch>
        </p:blipFill>
        <p:spPr>
          <a:xfrm>
            <a:off x="280384" y="2556437"/>
            <a:ext cx="9396051" cy="650089"/>
          </a:xfrm>
          <a:prstGeom prst="rect">
            <a:avLst/>
          </a:prstGeom>
        </p:spPr>
      </p:pic>
      <p:sp>
        <p:nvSpPr>
          <p:cNvPr id="8" name="Oval 7">
            <a:extLst>
              <a:ext uri="{FF2B5EF4-FFF2-40B4-BE49-F238E27FC236}">
                <a16:creationId xmlns:a16="http://schemas.microsoft.com/office/drawing/2014/main" id="{04DD8E31-1537-0F2F-A9D2-3E9D3C9A4F8A}"/>
              </a:ext>
            </a:extLst>
          </p:cNvPr>
          <p:cNvSpPr/>
          <p:nvPr/>
        </p:nvSpPr>
        <p:spPr>
          <a:xfrm>
            <a:off x="1851949" y="2407534"/>
            <a:ext cx="1608881" cy="983848"/>
          </a:xfrm>
          <a:prstGeom prst="ellipse">
            <a:avLst/>
          </a:prstGeom>
          <a:noFill/>
          <a:ln w="38100">
            <a:solidFill>
              <a:srgbClr val="FF00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135E1CC-9C07-158D-C70A-30B1BD1B8EB6}"/>
              </a:ext>
            </a:extLst>
          </p:cNvPr>
          <p:cNvSpPr/>
          <p:nvPr/>
        </p:nvSpPr>
        <p:spPr>
          <a:xfrm>
            <a:off x="3553427" y="2395959"/>
            <a:ext cx="1273216" cy="983848"/>
          </a:xfrm>
          <a:prstGeom prst="ellipse">
            <a:avLst/>
          </a:prstGeom>
          <a:noFill/>
          <a:ln w="38100">
            <a:solidFill>
              <a:srgbClr val="FF00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F3556F36-A04D-FF0C-071E-FAA2FC222191}"/>
              </a:ext>
            </a:extLst>
          </p:cNvPr>
          <p:cNvSpPr/>
          <p:nvPr/>
        </p:nvSpPr>
        <p:spPr>
          <a:xfrm>
            <a:off x="4930815" y="2338085"/>
            <a:ext cx="1655180" cy="983848"/>
          </a:xfrm>
          <a:prstGeom prst="ellipse">
            <a:avLst/>
          </a:prstGeom>
          <a:noFill/>
          <a:ln w="38100">
            <a:solidFill>
              <a:srgbClr val="FF00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26708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P spid="9" grpId="0" animBg="1"/>
      <p:bldP spid="1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6"/>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7"/>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7"/>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8"/>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9"/>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8"/>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sp>
        <p:nvSpPr>
          <p:cNvPr id="5" name="TextBox 4">
            <a:extLst>
              <a:ext uri="{FF2B5EF4-FFF2-40B4-BE49-F238E27FC236}">
                <a16:creationId xmlns:a16="http://schemas.microsoft.com/office/drawing/2014/main" id="{FF06FB8B-3E27-C07C-4F57-D23BFF0ECA3C}"/>
              </a:ext>
            </a:extLst>
          </p:cNvPr>
          <p:cNvSpPr txBox="1"/>
          <p:nvPr/>
        </p:nvSpPr>
        <p:spPr>
          <a:xfrm>
            <a:off x="381965" y="798653"/>
            <a:ext cx="9572263" cy="1200329"/>
          </a:xfrm>
          <a:prstGeom prst="rect">
            <a:avLst/>
          </a:prstGeom>
          <a:noFill/>
        </p:spPr>
        <p:txBody>
          <a:bodyPr wrap="square" rtlCol="0">
            <a:spAutoFit/>
          </a:bodyPr>
          <a:lstStyle/>
          <a:p>
            <a:pPr lvl="0" algn="just"/>
            <a:r>
              <a:rPr lang="en-US" sz="3600" b="1" dirty="0">
                <a:solidFill>
                  <a:srgbClr val="000000"/>
                </a:solidFill>
                <a:latin typeface="Cambria" panose="02040503050406030204" pitchFamily="18" charset="0"/>
                <a:ea typeface="Cambria" panose="02040503050406030204" pitchFamily="18" charset="0"/>
              </a:rPr>
              <a:t>3. </a:t>
            </a:r>
            <a:r>
              <a:rPr lang="en-US" sz="3600" b="1" dirty="0" err="1">
                <a:solidFill>
                  <a:srgbClr val="000000"/>
                </a:solidFill>
                <a:latin typeface="Cambria" panose="02040503050406030204" pitchFamily="18" charset="0"/>
                <a:ea typeface="Cambria" panose="02040503050406030204" pitchFamily="18" charset="0"/>
              </a:rPr>
              <a:t>Chọn</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từ</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thích</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hợp</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nhất</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trong</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các</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từ</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đồng</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nghĩa</a:t>
            </a:r>
            <a:r>
              <a:rPr lang="en-US" sz="3600" b="1" dirty="0">
                <a:solidFill>
                  <a:srgbClr val="000000"/>
                </a:solidFill>
                <a:latin typeface="Cambria" panose="02040503050406030204" pitchFamily="18" charset="0"/>
                <a:ea typeface="Cambria" panose="02040503050406030204" pitchFamily="18" charset="0"/>
              </a:rPr>
              <a:t> (in </a:t>
            </a:r>
            <a:r>
              <a:rPr lang="en-US" sz="3600" b="1" dirty="0" err="1">
                <a:solidFill>
                  <a:srgbClr val="000000"/>
                </a:solidFill>
                <a:latin typeface="Cambria" panose="02040503050406030204" pitchFamily="18" charset="0"/>
                <a:ea typeface="Cambria" panose="02040503050406030204" pitchFamily="18" charset="0"/>
              </a:rPr>
              <a:t>nghiêng</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thay</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cho</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bông</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hoa</a:t>
            </a:r>
            <a:endPar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6B179EE1-FAB0-252D-C0FD-3C58C60624C1}"/>
              </a:ext>
            </a:extLst>
          </p:cNvPr>
          <p:cNvSpPr txBox="1"/>
          <p:nvPr/>
        </p:nvSpPr>
        <p:spPr>
          <a:xfrm>
            <a:off x="289368" y="2268638"/>
            <a:ext cx="11528384" cy="3046988"/>
          </a:xfrm>
          <a:prstGeom prst="rect">
            <a:avLst/>
          </a:prstGeom>
          <a:noFill/>
        </p:spPr>
        <p:txBody>
          <a:bodyPr wrap="square" rtlCol="0">
            <a:spAutoFit/>
          </a:bodyPr>
          <a:lstStyle/>
          <a:p>
            <a:pPr algn="just"/>
            <a:r>
              <a:rPr lang="vi-VN" sz="3200" dirty="0">
                <a:latin typeface="Cambria" panose="02040503050406030204" pitchFamily="18" charset="0"/>
                <a:ea typeface="Cambria" panose="02040503050406030204" pitchFamily="18" charset="0"/>
              </a:rPr>
              <a:t>a. Hà Nội là thành phố châu Á đầu tiên được tặng danh hiệu “Thành phố vì </a:t>
            </a:r>
            <a:r>
              <a:rPr lang="vi-VN" sz="3200" b="1" dirty="0">
                <a:latin typeface="Cambria" panose="02040503050406030204" pitchFamily="18" charset="0"/>
                <a:ea typeface="Cambria" panose="02040503050406030204" pitchFamily="18" charset="0"/>
              </a:rPr>
              <a:t>hoà bình</a:t>
            </a:r>
            <a:r>
              <a:rPr lang="vi-VN" sz="3200" dirty="0">
                <a:latin typeface="Cambria" panose="02040503050406030204" pitchFamily="18" charset="0"/>
                <a:ea typeface="Cambria" panose="02040503050406030204" pitchFamily="18" charset="0"/>
              </a:rPr>
              <a: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bình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yên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hoà</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bình</a:t>
            </a:r>
            <a:r>
              <a:rPr lang="en-US" sz="3200" dirty="0">
                <a:latin typeface="Cambria" panose="02040503050406030204" pitchFamily="18" charset="0"/>
                <a:ea typeface="Cambria" panose="02040503050406030204" pitchFamily="18" charset="0"/>
              </a:rPr>
              <a:t>)</a:t>
            </a:r>
            <a:endParaRPr lang="vi-VN" sz="3200" dirty="0">
              <a:latin typeface="Cambria" panose="02040503050406030204" pitchFamily="18" charset="0"/>
              <a:ea typeface="Cambria" panose="02040503050406030204" pitchFamily="18" charset="0"/>
            </a:endParaRPr>
          </a:p>
          <a:p>
            <a:pPr algn="just"/>
            <a:r>
              <a:rPr lang="vi-VN" sz="3200" dirty="0">
                <a:latin typeface="Cambria" panose="02040503050406030204" pitchFamily="18" charset="0"/>
                <a:ea typeface="Cambria" panose="02040503050406030204" pitchFamily="18" charset="0"/>
              </a:rPr>
              <a:t>b. Đến thăm nơi đây, tâm hồn mỗi người như lắng lại, tìm thấy sự </a:t>
            </a:r>
            <a:r>
              <a:rPr lang="vi-VN" sz="3200" b="1" dirty="0">
                <a:latin typeface="Cambria" panose="02040503050406030204" pitchFamily="18" charset="0"/>
                <a:ea typeface="Cambria" panose="02040503050406030204" pitchFamily="18" charset="0"/>
              </a:rPr>
              <a:t>bình yên</a:t>
            </a:r>
            <a:r>
              <a:rPr lang="vi-VN" sz="3200" i="1" dirty="0">
                <a:latin typeface="Cambria" panose="02040503050406030204" pitchFamily="18" charset="0"/>
                <a:ea typeface="Cambria" panose="02040503050406030204" pitchFamily="18" charset="0"/>
              </a:rPr>
              <a:t>.</a:t>
            </a:r>
            <a:r>
              <a:rPr lang="en-US" dirty="0"/>
              <a:t> </a:t>
            </a:r>
            <a:r>
              <a:rPr lang="en-US" sz="3200" dirty="0">
                <a:latin typeface="Cambria" panose="02040503050406030204" pitchFamily="18" charset="0"/>
                <a:ea typeface="Cambria" panose="02040503050406030204" pitchFamily="18" charset="0"/>
              </a:rPr>
              <a:t>(</a:t>
            </a:r>
            <a:r>
              <a:rPr lang="en-US" sz="3200" i="1" dirty="0" err="1">
                <a:latin typeface="Cambria" panose="02040503050406030204" pitchFamily="18" charset="0"/>
                <a:ea typeface="Cambria" panose="02040503050406030204" pitchFamily="18" charset="0"/>
              </a:rPr>
              <a:t>bình</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yên</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thái</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bình</a:t>
            </a:r>
            <a:r>
              <a:rPr lang="en-US" sz="3200" dirty="0">
                <a:latin typeface="Cambria" panose="02040503050406030204" pitchFamily="18" charset="0"/>
                <a:ea typeface="Cambria" panose="02040503050406030204" pitchFamily="18" charset="0"/>
              </a:rPr>
              <a:t>).</a:t>
            </a:r>
            <a:endParaRPr lang="vi-VN" sz="3200" dirty="0">
              <a:latin typeface="Cambria" panose="02040503050406030204" pitchFamily="18" charset="0"/>
              <a:ea typeface="Cambria" panose="02040503050406030204" pitchFamily="18" charset="0"/>
            </a:endParaRPr>
          </a:p>
          <a:p>
            <a:pPr algn="just"/>
            <a:r>
              <a:rPr lang="vi-VN" sz="3200" dirty="0">
                <a:latin typeface="Cambria" panose="02040503050406030204" pitchFamily="18" charset="0"/>
                <a:ea typeface="Cambria" panose="02040503050406030204" pitchFamily="18" charset="0"/>
              </a:rPr>
              <a:t>c. Dưới thung lũng, phong cảnh làng quê hiện ra thật </a:t>
            </a:r>
            <a:r>
              <a:rPr lang="vi-VN" sz="3200" b="1" dirty="0">
                <a:latin typeface="Cambria" panose="02040503050406030204" pitchFamily="18" charset="0"/>
                <a:ea typeface="Cambria" panose="02040503050406030204" pitchFamily="18" charset="0"/>
              </a:rPr>
              <a:t>thanh bình</a:t>
            </a:r>
            <a:r>
              <a:rPr lang="en-US" sz="3200" b="1" dirty="0">
                <a:latin typeface="Cambria" panose="02040503050406030204" pitchFamily="18" charset="0"/>
                <a:ea typeface="Cambria" panose="02040503050406030204" pitchFamily="18" charset="0"/>
              </a:rPr>
              <a:t>                    </a:t>
            </a:r>
            <a:r>
              <a:rPr lang="en-US" sz="3200" dirty="0">
                <a:latin typeface="Cambria" panose="02040503050406030204" pitchFamily="18" charset="0"/>
                <a:ea typeface="Cambria" panose="02040503050406030204" pitchFamily="18" charset="0"/>
              </a:rPr>
              <a:t>(</a:t>
            </a:r>
            <a:r>
              <a:rPr lang="en-US" sz="3200" i="1" dirty="0" err="1">
                <a:latin typeface="Cambria" panose="02040503050406030204" pitchFamily="18" charset="0"/>
                <a:ea typeface="Cambria" panose="02040503050406030204" pitchFamily="18" charset="0"/>
              </a:rPr>
              <a:t>thanh</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bình</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hoà</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bình</a:t>
            </a:r>
            <a:r>
              <a:rPr lang="en-US" sz="3200" dirty="0">
                <a:latin typeface="Cambria" panose="02040503050406030204" pitchFamily="18" charset="0"/>
                <a:ea typeface="Cambria" panose="02040503050406030204" pitchFamily="18" charset="0"/>
              </a:rPr>
              <a:t>)</a:t>
            </a:r>
            <a:r>
              <a:rPr lang="vi-VN" sz="3200" i="1" dirty="0">
                <a:latin typeface="Cambria" panose="02040503050406030204" pitchFamily="18" charset="0"/>
                <a:ea typeface="Cambria" panose="02040503050406030204" pitchFamily="18" charset="0"/>
              </a:rPr>
              <a:t>.</a:t>
            </a:r>
            <a:endParaRPr lang="vi-VN" sz="3200" dirty="0">
              <a:latin typeface="Cambria" panose="02040503050406030204" pitchFamily="18" charset="0"/>
              <a:ea typeface="Cambria" panose="02040503050406030204" pitchFamily="18" charset="0"/>
            </a:endParaRPr>
          </a:p>
        </p:txBody>
      </p:sp>
      <p:pic>
        <p:nvPicPr>
          <p:cNvPr id="11" name="Picture 10">
            <a:extLst>
              <a:ext uri="{FF2B5EF4-FFF2-40B4-BE49-F238E27FC236}">
                <a16:creationId xmlns:a16="http://schemas.microsoft.com/office/drawing/2014/main" id="{CC541E60-C58C-168D-EB53-7ED5B55B48FC}"/>
              </a:ext>
            </a:extLst>
          </p:cNvPr>
          <p:cNvPicPr>
            <a:picLocks noChangeAspect="1"/>
          </p:cNvPicPr>
          <p:nvPr/>
        </p:nvPicPr>
        <p:blipFill>
          <a:blip r:embed="rId10"/>
          <a:stretch>
            <a:fillRect/>
          </a:stretch>
        </p:blipFill>
        <p:spPr>
          <a:xfrm>
            <a:off x="2853642" y="2720050"/>
            <a:ext cx="1996150" cy="673864"/>
          </a:xfrm>
          <a:prstGeom prst="rect">
            <a:avLst/>
          </a:prstGeom>
        </p:spPr>
      </p:pic>
      <p:pic>
        <p:nvPicPr>
          <p:cNvPr id="12" name="Picture 11">
            <a:extLst>
              <a:ext uri="{FF2B5EF4-FFF2-40B4-BE49-F238E27FC236}">
                <a16:creationId xmlns:a16="http://schemas.microsoft.com/office/drawing/2014/main" id="{025C9CE8-3DBB-C82C-6C72-17E29C32092A}"/>
              </a:ext>
            </a:extLst>
          </p:cNvPr>
          <p:cNvPicPr>
            <a:picLocks noChangeAspect="1"/>
          </p:cNvPicPr>
          <p:nvPr/>
        </p:nvPicPr>
        <p:blipFill>
          <a:blip r:embed="rId10"/>
          <a:stretch>
            <a:fillRect/>
          </a:stretch>
        </p:blipFill>
        <p:spPr>
          <a:xfrm>
            <a:off x="862797" y="3703898"/>
            <a:ext cx="1695208" cy="673864"/>
          </a:xfrm>
          <a:prstGeom prst="rect">
            <a:avLst/>
          </a:prstGeom>
        </p:spPr>
      </p:pic>
      <p:pic>
        <p:nvPicPr>
          <p:cNvPr id="14" name="Picture 13">
            <a:extLst>
              <a:ext uri="{FF2B5EF4-FFF2-40B4-BE49-F238E27FC236}">
                <a16:creationId xmlns:a16="http://schemas.microsoft.com/office/drawing/2014/main" id="{2D51BA77-5B1D-E549-0667-9EA402CDD3AF}"/>
              </a:ext>
            </a:extLst>
          </p:cNvPr>
          <p:cNvPicPr>
            <a:picLocks noChangeAspect="1"/>
          </p:cNvPicPr>
          <p:nvPr/>
        </p:nvPicPr>
        <p:blipFill>
          <a:blip r:embed="rId10"/>
          <a:stretch>
            <a:fillRect/>
          </a:stretch>
        </p:blipFill>
        <p:spPr>
          <a:xfrm>
            <a:off x="9659555" y="4224759"/>
            <a:ext cx="2216070" cy="673864"/>
          </a:xfrm>
          <a:prstGeom prst="rect">
            <a:avLst/>
          </a:prstGeom>
        </p:spPr>
      </p:pic>
    </p:spTree>
    <p:extLst>
      <p:ext uri="{BB962C8B-B14F-4D97-AF65-F5344CB8AC3E}">
        <p14:creationId xmlns:p14="http://schemas.microsoft.com/office/powerpoint/2010/main" val="367808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5" name="chimes.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2"/>
                                        </p:tgtEl>
                                      </p:cBhvr>
                                    </p:animEffect>
                                    <p:set>
                                      <p:cBhvr>
                                        <p:cTn id="12" dur="1" fill="hold">
                                          <p:stCondLst>
                                            <p:cond delay="499"/>
                                          </p:stCondLst>
                                        </p:cTn>
                                        <p:tgtEl>
                                          <p:spTgt spid="12"/>
                                        </p:tgtEl>
                                        <p:attrNameLst>
                                          <p:attrName>style.visibility</p:attrName>
                                        </p:attrNameLst>
                                      </p:cBhvr>
                                      <p:to>
                                        <p:strVal val="hidden"/>
                                      </p:to>
                                    </p:set>
                                  </p:childTnLst>
                                  <p:subTnLst>
                                    <p:audio>
                                      <p:cMediaNode>
                                        <p:cTn display="0" masterRel="sameClick">
                                          <p:stCondLst>
                                            <p:cond evt="begin" delay="0">
                                              <p:tn val="10"/>
                                            </p:cond>
                                          </p:stCondLst>
                                          <p:endCondLst>
                                            <p:cond evt="onStopAudio" delay="0">
                                              <p:tgtEl>
                                                <p:sldTgt/>
                                              </p:tgtEl>
                                            </p:cond>
                                          </p:endCondLst>
                                        </p:cTn>
                                        <p:tgtEl>
                                          <p:sndTgt r:embed="rId5" name="chimes.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14"/>
                                        </p:tgtEl>
                                      </p:cBhvr>
                                    </p:animEffect>
                                    <p:set>
                                      <p:cBhvr>
                                        <p:cTn id="17" dur="1" fill="hold">
                                          <p:stCondLst>
                                            <p:cond delay="499"/>
                                          </p:stCondLst>
                                        </p:cTn>
                                        <p:tgtEl>
                                          <p:spTgt spid="14"/>
                                        </p:tgtEl>
                                        <p:attrNameLst>
                                          <p:attrName>style.visibility</p:attrName>
                                        </p:attrNameLst>
                                      </p:cBhvr>
                                      <p:to>
                                        <p:strVal val="hidden"/>
                                      </p:to>
                                    </p:set>
                                  </p:childTnLst>
                                  <p:subTnLst>
                                    <p:audio>
                                      <p:cMediaNode>
                                        <p:cTn display="0" masterRel="sameClick">
                                          <p:stCondLst>
                                            <p:cond evt="begin" delay="0">
                                              <p:tn val="15"/>
                                            </p:cond>
                                          </p:stCondLst>
                                          <p:endCondLst>
                                            <p:cond evt="onStopAudio" delay="0">
                                              <p:tgtEl>
                                                <p:sldTgt/>
                                              </p:tgtEl>
                                            </p:cond>
                                          </p:endCondLst>
                                        </p:cTn>
                                        <p:tgtEl>
                                          <p:sndTgt r:embed="rId5"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6"/>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7"/>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7"/>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8"/>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9"/>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8"/>
              <a:srcRect t="53912"/>
              <a:stretch>
                <a:fillRect/>
              </a:stretch>
            </p:blipFill>
            <p:spPr>
              <a:xfrm flipH="1" flipV="1">
                <a:off x="12318" y="12"/>
                <a:ext cx="6882" cy="8301"/>
              </a:xfrm>
              <a:prstGeom prst="rect">
                <a:avLst/>
              </a:prstGeom>
            </p:spPr>
          </p:pic>
        </p:grpSp>
        <p:sp>
          <p:nvSpPr>
            <p:cNvPr id="2" name="矩形 1"/>
            <p:cNvSpPr/>
            <p:nvPr/>
          </p:nvSpPr>
          <p:spPr>
            <a:xfrm>
              <a:off x="194" y="377"/>
              <a:ext cx="18785" cy="100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grpSp>
        <p:nvGrpSpPr>
          <p:cNvPr id="4" name="Group 3">
            <a:extLst>
              <a:ext uri="{FF2B5EF4-FFF2-40B4-BE49-F238E27FC236}">
                <a16:creationId xmlns:a16="http://schemas.microsoft.com/office/drawing/2014/main" id="{F74A225F-BA9C-78E4-0B5E-DEBD32FF8829}"/>
              </a:ext>
            </a:extLst>
          </p:cNvPr>
          <p:cNvGrpSpPr/>
          <p:nvPr/>
        </p:nvGrpSpPr>
        <p:grpSpPr>
          <a:xfrm>
            <a:off x="495370" y="0"/>
            <a:ext cx="10991779" cy="1600438"/>
            <a:chOff x="1222140" y="943641"/>
            <a:chExt cx="7687861" cy="1424199"/>
          </a:xfrm>
        </p:grpSpPr>
        <p:sp>
          <p:nvSpPr>
            <p:cNvPr id="6" name="TextBox 5">
              <a:extLst>
                <a:ext uri="{FF2B5EF4-FFF2-40B4-BE49-F238E27FC236}">
                  <a16:creationId xmlns:a16="http://schemas.microsoft.com/office/drawing/2014/main" id="{DC6847FA-FC9C-9750-746A-A8021409ADCD}"/>
                </a:ext>
              </a:extLst>
            </p:cNvPr>
            <p:cNvSpPr txBox="1"/>
            <p:nvPr/>
          </p:nvSpPr>
          <p:spPr>
            <a:xfrm>
              <a:off x="1761564" y="943641"/>
              <a:ext cx="7148437" cy="1424199"/>
            </a:xfrm>
            <a:prstGeom prst="roundRect">
              <a:avLst/>
            </a:prstGeom>
            <a:solidFill>
              <a:srgbClr val="E0FFC1"/>
            </a:solidFill>
            <a:ln w="38100">
              <a:solidFill>
                <a:srgbClr val="00B050"/>
              </a:solidFill>
            </a:ln>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Dựa vào nhan đề và tranh minh hoạ, hãy dự đoán nội dung của bài đọc.</a:t>
              </a:r>
            </a:p>
          </p:txBody>
        </p:sp>
        <p:pic>
          <p:nvPicPr>
            <p:cNvPr id="8" name="Picture 7">
              <a:extLst>
                <a:ext uri="{FF2B5EF4-FFF2-40B4-BE49-F238E27FC236}">
                  <a16:creationId xmlns:a16="http://schemas.microsoft.com/office/drawing/2014/main" id="{A7246CD4-81E9-5EDA-2F9F-942731F95762}"/>
                </a:ext>
              </a:extLst>
            </p:cNvPr>
            <p:cNvPicPr>
              <a:picLocks noChangeAspect="1"/>
            </p:cNvPicPr>
            <p:nvPr/>
          </p:nvPicPr>
          <p:blipFill>
            <a:blip r:embed="rId10"/>
            <a:stretch>
              <a:fillRect/>
            </a:stretch>
          </p:blipFill>
          <p:spPr>
            <a:xfrm>
              <a:off x="1222140" y="1185728"/>
              <a:ext cx="666270" cy="802640"/>
            </a:xfrm>
            <a:prstGeom prst="rect">
              <a:avLst/>
            </a:prstGeom>
          </p:spPr>
        </p:pic>
      </p:grpSp>
      <p:pic>
        <p:nvPicPr>
          <p:cNvPr id="10" name="Picture 9">
            <a:extLst>
              <a:ext uri="{FF2B5EF4-FFF2-40B4-BE49-F238E27FC236}">
                <a16:creationId xmlns:a16="http://schemas.microsoft.com/office/drawing/2014/main" id="{532C0E99-E34E-332B-9498-6F090CB8F708}"/>
              </a:ext>
            </a:extLst>
          </p:cNvPr>
          <p:cNvPicPr>
            <a:picLocks noChangeAspect="1"/>
          </p:cNvPicPr>
          <p:nvPr/>
        </p:nvPicPr>
        <p:blipFill>
          <a:blip r:embed="rId11"/>
          <a:stretch>
            <a:fillRect/>
          </a:stretch>
        </p:blipFill>
        <p:spPr>
          <a:xfrm>
            <a:off x="1447800" y="1769744"/>
            <a:ext cx="9399270" cy="4722901"/>
          </a:xfrm>
          <a:prstGeom prst="rect">
            <a:avLst/>
          </a:prstGeom>
        </p:spPr>
      </p:pic>
    </p:spTree>
    <p:extLst>
      <p:ext uri="{BB962C8B-B14F-4D97-AF65-F5344CB8AC3E}">
        <p14:creationId xmlns:p14="http://schemas.microsoft.com/office/powerpoint/2010/main" val="1434782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C0DFD7"/>
        </a:solidFill>
        <a:effectLst/>
      </p:bgPr>
    </p:bg>
    <p:spTree>
      <p:nvGrpSpPr>
        <p:cNvPr id="1" name=""/>
        <p:cNvGrpSpPr/>
        <p:nvPr/>
      </p:nvGrpSpPr>
      <p:grpSpPr>
        <a:xfrm>
          <a:off x="0" y="0"/>
          <a:ext cx="0" cy="0"/>
          <a:chOff x="0" y="0"/>
          <a:chExt cx="0" cy="0"/>
        </a:xfrm>
      </p:grpSpPr>
      <p:pic>
        <p:nvPicPr>
          <p:cNvPr id="3" name="图片 2" descr="组 7"/>
          <p:cNvPicPr>
            <a:picLocks noChangeAspect="1"/>
          </p:cNvPicPr>
          <p:nvPr/>
        </p:nvPicPr>
        <p:blipFill>
          <a:blip r:embed="rId3"/>
          <a:stretch>
            <a:fillRect/>
          </a:stretch>
        </p:blipFill>
        <p:spPr>
          <a:xfrm rot="16200000" flipH="1">
            <a:off x="2667635" y="-2667635"/>
            <a:ext cx="6856730" cy="12192000"/>
          </a:xfrm>
          <a:prstGeom prst="rect">
            <a:avLst/>
          </a:prstGeom>
        </p:spPr>
      </p:pic>
      <p:pic>
        <p:nvPicPr>
          <p:cNvPr id="5" name="图片 4" descr="组 9"/>
          <p:cNvPicPr>
            <a:picLocks noChangeAspect="1"/>
          </p:cNvPicPr>
          <p:nvPr/>
        </p:nvPicPr>
        <p:blipFill>
          <a:blip r:embed="rId4"/>
          <a:srcRect t="53912"/>
          <a:stretch>
            <a:fillRect/>
          </a:stretch>
        </p:blipFill>
        <p:spPr>
          <a:xfrm>
            <a:off x="0" y="1544320"/>
            <a:ext cx="4370070" cy="5271135"/>
          </a:xfrm>
          <a:prstGeom prst="rect">
            <a:avLst/>
          </a:prstGeom>
        </p:spPr>
      </p:pic>
      <p:pic>
        <p:nvPicPr>
          <p:cNvPr id="37" name="图片 36" descr="图层 79 副本"/>
          <p:cNvPicPr>
            <a:picLocks noChangeAspect="1"/>
          </p:cNvPicPr>
          <p:nvPr/>
        </p:nvPicPr>
        <p:blipFill>
          <a:blip r:embed="rId5"/>
          <a:stretch>
            <a:fillRect/>
          </a:stretch>
        </p:blipFill>
        <p:spPr>
          <a:xfrm flipH="1" flipV="1">
            <a:off x="-6985" y="7620"/>
            <a:ext cx="4342765" cy="2937510"/>
          </a:xfrm>
          <a:prstGeom prst="rect">
            <a:avLst/>
          </a:prstGeom>
        </p:spPr>
      </p:pic>
      <p:sp>
        <p:nvSpPr>
          <p:cNvPr id="2" name="任意多边形: 形状 59">
            <a:extLst>
              <a:ext uri="{FF2B5EF4-FFF2-40B4-BE49-F238E27FC236}">
                <a16:creationId xmlns:a16="http://schemas.microsoft.com/office/drawing/2014/main" id="{26533505-E437-6B29-825A-A6B0021F6A8B}"/>
              </a:ext>
            </a:extLst>
          </p:cNvPr>
          <p:cNvSpPr/>
          <p:nvPr/>
        </p:nvSpPr>
        <p:spPr>
          <a:xfrm>
            <a:off x="2034429" y="770562"/>
            <a:ext cx="8069955" cy="3617682"/>
          </a:xfrm>
          <a:custGeom>
            <a:avLst/>
            <a:gdLst>
              <a:gd name="connsiteX0" fmla="*/ 5337454 w 6062639"/>
              <a:gd name="connsiteY0" fmla="*/ 1389890 h 2153651"/>
              <a:gd name="connsiteX1" fmla="*/ 5337454 w 6062639"/>
              <a:gd name="connsiteY1" fmla="*/ 1409787 h 2153651"/>
              <a:gd name="connsiteX2" fmla="*/ 5349512 w 6062639"/>
              <a:gd name="connsiteY2" fmla="*/ 1399839 h 2153651"/>
              <a:gd name="connsiteX3" fmla="*/ 5337454 w 6062639"/>
              <a:gd name="connsiteY3" fmla="*/ 743863 h 2153651"/>
              <a:gd name="connsiteX4" fmla="*/ 5337454 w 6062639"/>
              <a:gd name="connsiteY4" fmla="*/ 763760 h 2153651"/>
              <a:gd name="connsiteX5" fmla="*/ 5349512 w 6062639"/>
              <a:gd name="connsiteY5" fmla="*/ 753812 h 2153651"/>
              <a:gd name="connsiteX6" fmla="*/ 430798 w 6062639"/>
              <a:gd name="connsiteY6" fmla="*/ 0 h 2153651"/>
              <a:gd name="connsiteX7" fmla="*/ 735418 w 6062639"/>
              <a:gd name="connsiteY7" fmla="*/ 126179 h 2153651"/>
              <a:gd name="connsiteX8" fmla="*/ 755863 w 6062639"/>
              <a:gd name="connsiteY8" fmla="*/ 150958 h 2153651"/>
              <a:gd name="connsiteX9" fmla="*/ 776308 w 6062639"/>
              <a:gd name="connsiteY9" fmla="*/ 126178 h 2153651"/>
              <a:gd name="connsiteX10" fmla="*/ 1080928 w 6062639"/>
              <a:gd name="connsiteY10" fmla="*/ 0 h 2153651"/>
              <a:gd name="connsiteX11" fmla="*/ 1385548 w 6062639"/>
              <a:gd name="connsiteY11" fmla="*/ 126179 h 2153651"/>
              <a:gd name="connsiteX12" fmla="*/ 1405993 w 6062639"/>
              <a:gd name="connsiteY12" fmla="*/ 150958 h 2153651"/>
              <a:gd name="connsiteX13" fmla="*/ 1426438 w 6062639"/>
              <a:gd name="connsiteY13" fmla="*/ 126178 h 2153651"/>
              <a:gd name="connsiteX14" fmla="*/ 1731058 w 6062639"/>
              <a:gd name="connsiteY14" fmla="*/ 0 h 2153651"/>
              <a:gd name="connsiteX15" fmla="*/ 2035678 w 6062639"/>
              <a:gd name="connsiteY15" fmla="*/ 126179 h 2153651"/>
              <a:gd name="connsiteX16" fmla="*/ 2056123 w 6062639"/>
              <a:gd name="connsiteY16" fmla="*/ 150958 h 2153651"/>
              <a:gd name="connsiteX17" fmla="*/ 2076568 w 6062639"/>
              <a:gd name="connsiteY17" fmla="*/ 126178 h 2153651"/>
              <a:gd name="connsiteX18" fmla="*/ 2381188 w 6062639"/>
              <a:gd name="connsiteY18" fmla="*/ 0 h 2153651"/>
              <a:gd name="connsiteX19" fmla="*/ 2685808 w 6062639"/>
              <a:gd name="connsiteY19" fmla="*/ 126179 h 2153651"/>
              <a:gd name="connsiteX20" fmla="*/ 2706253 w 6062639"/>
              <a:gd name="connsiteY20" fmla="*/ 150958 h 2153651"/>
              <a:gd name="connsiteX21" fmla="*/ 2726698 w 6062639"/>
              <a:gd name="connsiteY21" fmla="*/ 126178 h 2153651"/>
              <a:gd name="connsiteX22" fmla="*/ 3031318 w 6062639"/>
              <a:gd name="connsiteY22" fmla="*/ 0 h 2153651"/>
              <a:gd name="connsiteX23" fmla="*/ 3335938 w 6062639"/>
              <a:gd name="connsiteY23" fmla="*/ 126179 h 2153651"/>
              <a:gd name="connsiteX24" fmla="*/ 3356383 w 6062639"/>
              <a:gd name="connsiteY24" fmla="*/ 150958 h 2153651"/>
              <a:gd name="connsiteX25" fmla="*/ 3376828 w 6062639"/>
              <a:gd name="connsiteY25" fmla="*/ 126178 h 2153651"/>
              <a:gd name="connsiteX26" fmla="*/ 3681448 w 6062639"/>
              <a:gd name="connsiteY26" fmla="*/ 0 h 2153651"/>
              <a:gd name="connsiteX27" fmla="*/ 3986068 w 6062639"/>
              <a:gd name="connsiteY27" fmla="*/ 126179 h 2153651"/>
              <a:gd name="connsiteX28" fmla="*/ 4006513 w 6062639"/>
              <a:gd name="connsiteY28" fmla="*/ 150958 h 2153651"/>
              <a:gd name="connsiteX29" fmla="*/ 4026958 w 6062639"/>
              <a:gd name="connsiteY29" fmla="*/ 126178 h 2153651"/>
              <a:gd name="connsiteX30" fmla="*/ 4331578 w 6062639"/>
              <a:gd name="connsiteY30" fmla="*/ 0 h 2153651"/>
              <a:gd name="connsiteX31" fmla="*/ 4636198 w 6062639"/>
              <a:gd name="connsiteY31" fmla="*/ 126179 h 2153651"/>
              <a:gd name="connsiteX32" fmla="*/ 4656643 w 6062639"/>
              <a:gd name="connsiteY32" fmla="*/ 150958 h 2153651"/>
              <a:gd name="connsiteX33" fmla="*/ 4677088 w 6062639"/>
              <a:gd name="connsiteY33" fmla="*/ 126178 h 2153651"/>
              <a:gd name="connsiteX34" fmla="*/ 4981708 w 6062639"/>
              <a:gd name="connsiteY34" fmla="*/ 0 h 2153651"/>
              <a:gd name="connsiteX35" fmla="*/ 5286328 w 6062639"/>
              <a:gd name="connsiteY35" fmla="*/ 126179 h 2153651"/>
              <a:gd name="connsiteX36" fmla="*/ 5306774 w 6062639"/>
              <a:gd name="connsiteY36" fmla="*/ 150959 h 2153651"/>
              <a:gd name="connsiteX37" fmla="*/ 5327221 w 6062639"/>
              <a:gd name="connsiteY37" fmla="*/ 126178 h 2153651"/>
              <a:gd name="connsiteX38" fmla="*/ 5631841 w 6062639"/>
              <a:gd name="connsiteY38" fmla="*/ 0 h 2153651"/>
              <a:gd name="connsiteX39" fmla="*/ 6062639 w 6062639"/>
              <a:gd name="connsiteY39" fmla="*/ 430799 h 2153651"/>
              <a:gd name="connsiteX40" fmla="*/ 5936461 w 6062639"/>
              <a:gd name="connsiteY40" fmla="*/ 735420 h 2153651"/>
              <a:gd name="connsiteX41" fmla="*/ 5914169 w 6062639"/>
              <a:gd name="connsiteY41" fmla="*/ 753812 h 2153651"/>
              <a:gd name="connsiteX42" fmla="*/ 5936460 w 6062639"/>
              <a:gd name="connsiteY42" fmla="*/ 772204 h 2153651"/>
              <a:gd name="connsiteX43" fmla="*/ 6062638 w 6062639"/>
              <a:gd name="connsiteY43" fmla="*/ 1076825 h 2153651"/>
              <a:gd name="connsiteX44" fmla="*/ 5936460 w 6062639"/>
              <a:gd name="connsiteY44" fmla="*/ 1381446 h 2153651"/>
              <a:gd name="connsiteX45" fmla="*/ 5914168 w 6062639"/>
              <a:gd name="connsiteY45" fmla="*/ 1399839 h 2153651"/>
              <a:gd name="connsiteX46" fmla="*/ 5936460 w 6062639"/>
              <a:gd name="connsiteY46" fmla="*/ 1418231 h 2153651"/>
              <a:gd name="connsiteX47" fmla="*/ 6062638 w 6062639"/>
              <a:gd name="connsiteY47" fmla="*/ 1722852 h 2153651"/>
              <a:gd name="connsiteX48" fmla="*/ 5631840 w 6062639"/>
              <a:gd name="connsiteY48" fmla="*/ 2153651 h 2153651"/>
              <a:gd name="connsiteX49" fmla="*/ 5327220 w 6062639"/>
              <a:gd name="connsiteY49" fmla="*/ 2027473 h 2153651"/>
              <a:gd name="connsiteX50" fmla="*/ 5306774 w 6062639"/>
              <a:gd name="connsiteY50" fmla="*/ 2002692 h 2153651"/>
              <a:gd name="connsiteX51" fmla="*/ 5286328 w 6062639"/>
              <a:gd name="connsiteY51" fmla="*/ 2027473 h 2153651"/>
              <a:gd name="connsiteX52" fmla="*/ 4981708 w 6062639"/>
              <a:gd name="connsiteY52" fmla="*/ 2153651 h 2153651"/>
              <a:gd name="connsiteX53" fmla="*/ 4677088 w 6062639"/>
              <a:gd name="connsiteY53" fmla="*/ 2027473 h 2153651"/>
              <a:gd name="connsiteX54" fmla="*/ 4656643 w 6062639"/>
              <a:gd name="connsiteY54" fmla="*/ 2002694 h 2153651"/>
              <a:gd name="connsiteX55" fmla="*/ 4636198 w 6062639"/>
              <a:gd name="connsiteY55" fmla="*/ 2027473 h 2153651"/>
              <a:gd name="connsiteX56" fmla="*/ 4331578 w 6062639"/>
              <a:gd name="connsiteY56" fmla="*/ 2153651 h 2153651"/>
              <a:gd name="connsiteX57" fmla="*/ 4026958 w 6062639"/>
              <a:gd name="connsiteY57" fmla="*/ 2027473 h 2153651"/>
              <a:gd name="connsiteX58" fmla="*/ 4006513 w 6062639"/>
              <a:gd name="connsiteY58" fmla="*/ 2002694 h 2153651"/>
              <a:gd name="connsiteX59" fmla="*/ 3986068 w 6062639"/>
              <a:gd name="connsiteY59" fmla="*/ 2027473 h 2153651"/>
              <a:gd name="connsiteX60" fmla="*/ 3681448 w 6062639"/>
              <a:gd name="connsiteY60" fmla="*/ 2153651 h 2153651"/>
              <a:gd name="connsiteX61" fmla="*/ 3376828 w 6062639"/>
              <a:gd name="connsiteY61" fmla="*/ 2027473 h 2153651"/>
              <a:gd name="connsiteX62" fmla="*/ 3356383 w 6062639"/>
              <a:gd name="connsiteY62" fmla="*/ 2002694 h 2153651"/>
              <a:gd name="connsiteX63" fmla="*/ 3335938 w 6062639"/>
              <a:gd name="connsiteY63" fmla="*/ 2027473 h 2153651"/>
              <a:gd name="connsiteX64" fmla="*/ 3031318 w 6062639"/>
              <a:gd name="connsiteY64" fmla="*/ 2153651 h 2153651"/>
              <a:gd name="connsiteX65" fmla="*/ 2726698 w 6062639"/>
              <a:gd name="connsiteY65" fmla="*/ 2027473 h 2153651"/>
              <a:gd name="connsiteX66" fmla="*/ 2706253 w 6062639"/>
              <a:gd name="connsiteY66" fmla="*/ 2002694 h 2153651"/>
              <a:gd name="connsiteX67" fmla="*/ 2685808 w 6062639"/>
              <a:gd name="connsiteY67" fmla="*/ 2027473 h 2153651"/>
              <a:gd name="connsiteX68" fmla="*/ 2381188 w 6062639"/>
              <a:gd name="connsiteY68" fmla="*/ 2153651 h 2153651"/>
              <a:gd name="connsiteX69" fmla="*/ 2076568 w 6062639"/>
              <a:gd name="connsiteY69" fmla="*/ 2027473 h 2153651"/>
              <a:gd name="connsiteX70" fmla="*/ 2056123 w 6062639"/>
              <a:gd name="connsiteY70" fmla="*/ 2002694 h 2153651"/>
              <a:gd name="connsiteX71" fmla="*/ 2035678 w 6062639"/>
              <a:gd name="connsiteY71" fmla="*/ 2027473 h 2153651"/>
              <a:gd name="connsiteX72" fmla="*/ 1731058 w 6062639"/>
              <a:gd name="connsiteY72" fmla="*/ 2153651 h 2153651"/>
              <a:gd name="connsiteX73" fmla="*/ 1426438 w 6062639"/>
              <a:gd name="connsiteY73" fmla="*/ 2027473 h 2153651"/>
              <a:gd name="connsiteX74" fmla="*/ 1405993 w 6062639"/>
              <a:gd name="connsiteY74" fmla="*/ 2002694 h 2153651"/>
              <a:gd name="connsiteX75" fmla="*/ 1385548 w 6062639"/>
              <a:gd name="connsiteY75" fmla="*/ 2027473 h 2153651"/>
              <a:gd name="connsiteX76" fmla="*/ 1080928 w 6062639"/>
              <a:gd name="connsiteY76" fmla="*/ 2153651 h 2153651"/>
              <a:gd name="connsiteX77" fmla="*/ 776308 w 6062639"/>
              <a:gd name="connsiteY77" fmla="*/ 2027473 h 2153651"/>
              <a:gd name="connsiteX78" fmla="*/ 755863 w 6062639"/>
              <a:gd name="connsiteY78" fmla="*/ 2002694 h 2153651"/>
              <a:gd name="connsiteX79" fmla="*/ 735418 w 6062639"/>
              <a:gd name="connsiteY79" fmla="*/ 2027473 h 2153651"/>
              <a:gd name="connsiteX80" fmla="*/ 430798 w 6062639"/>
              <a:gd name="connsiteY80" fmla="*/ 2153651 h 2153651"/>
              <a:gd name="connsiteX81" fmla="*/ 0 w 6062639"/>
              <a:gd name="connsiteY81" fmla="*/ 1722852 h 2153651"/>
              <a:gd name="connsiteX82" fmla="*/ 126178 w 6062639"/>
              <a:gd name="connsiteY82" fmla="*/ 1418231 h 2153651"/>
              <a:gd name="connsiteX83" fmla="*/ 148470 w 6062639"/>
              <a:gd name="connsiteY83" fmla="*/ 1399839 h 2153651"/>
              <a:gd name="connsiteX84" fmla="*/ 126178 w 6062639"/>
              <a:gd name="connsiteY84" fmla="*/ 1381446 h 2153651"/>
              <a:gd name="connsiteX85" fmla="*/ 0 w 6062639"/>
              <a:gd name="connsiteY85" fmla="*/ 1076825 h 2153651"/>
              <a:gd name="connsiteX86" fmla="*/ 126178 w 6062639"/>
              <a:gd name="connsiteY86" fmla="*/ 772204 h 2153651"/>
              <a:gd name="connsiteX87" fmla="*/ 148469 w 6062639"/>
              <a:gd name="connsiteY87" fmla="*/ 753812 h 2153651"/>
              <a:gd name="connsiteX88" fmla="*/ 126178 w 6062639"/>
              <a:gd name="connsiteY88" fmla="*/ 735420 h 2153651"/>
              <a:gd name="connsiteX89" fmla="*/ 0 w 6062639"/>
              <a:gd name="connsiteY89" fmla="*/ 430799 h 2153651"/>
              <a:gd name="connsiteX90" fmla="*/ 430798 w 6062639"/>
              <a:gd name="connsiteY90"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6062639" h="2153651">
                <a:moveTo>
                  <a:pt x="5337454" y="1389890"/>
                </a:moveTo>
                <a:lnTo>
                  <a:pt x="5337454" y="1409787"/>
                </a:lnTo>
                <a:lnTo>
                  <a:pt x="5349512" y="1399839"/>
                </a:lnTo>
                <a:close/>
                <a:moveTo>
                  <a:pt x="5337454" y="743863"/>
                </a:moveTo>
                <a:lnTo>
                  <a:pt x="5337454" y="763760"/>
                </a:lnTo>
                <a:lnTo>
                  <a:pt x="5349512" y="753812"/>
                </a:lnTo>
                <a:close/>
                <a:moveTo>
                  <a:pt x="430798" y="0"/>
                </a:moveTo>
                <a:cubicBezTo>
                  <a:pt x="549760" y="0"/>
                  <a:pt x="657459" y="48219"/>
                  <a:pt x="735418" y="126179"/>
                </a:cubicBezTo>
                <a:lnTo>
                  <a:pt x="755863" y="150958"/>
                </a:lnTo>
                <a:lnTo>
                  <a:pt x="776308" y="126178"/>
                </a:lnTo>
                <a:cubicBezTo>
                  <a:pt x="854267" y="48219"/>
                  <a:pt x="961967" y="0"/>
                  <a:pt x="1080928" y="0"/>
                </a:cubicBezTo>
                <a:cubicBezTo>
                  <a:pt x="1199890" y="0"/>
                  <a:pt x="1307589" y="48219"/>
                  <a:pt x="1385548" y="126179"/>
                </a:cubicBezTo>
                <a:lnTo>
                  <a:pt x="1405993" y="150958"/>
                </a:lnTo>
                <a:lnTo>
                  <a:pt x="1426438" y="126178"/>
                </a:lnTo>
                <a:cubicBezTo>
                  <a:pt x="1504397" y="48219"/>
                  <a:pt x="1612097" y="0"/>
                  <a:pt x="1731058" y="0"/>
                </a:cubicBezTo>
                <a:cubicBezTo>
                  <a:pt x="1850020" y="0"/>
                  <a:pt x="1957719" y="48219"/>
                  <a:pt x="2035678" y="126179"/>
                </a:cubicBezTo>
                <a:lnTo>
                  <a:pt x="2056123" y="150958"/>
                </a:lnTo>
                <a:lnTo>
                  <a:pt x="2076568" y="126178"/>
                </a:lnTo>
                <a:cubicBezTo>
                  <a:pt x="2154527" y="48219"/>
                  <a:pt x="2262227" y="0"/>
                  <a:pt x="2381188" y="0"/>
                </a:cubicBezTo>
                <a:cubicBezTo>
                  <a:pt x="2500150" y="0"/>
                  <a:pt x="2607849" y="48219"/>
                  <a:pt x="2685808" y="126179"/>
                </a:cubicBezTo>
                <a:lnTo>
                  <a:pt x="2706253" y="150958"/>
                </a:lnTo>
                <a:lnTo>
                  <a:pt x="2726698" y="126178"/>
                </a:lnTo>
                <a:cubicBezTo>
                  <a:pt x="2804657" y="48219"/>
                  <a:pt x="2912357" y="0"/>
                  <a:pt x="3031318" y="0"/>
                </a:cubicBezTo>
                <a:cubicBezTo>
                  <a:pt x="3150280" y="0"/>
                  <a:pt x="3257979" y="48219"/>
                  <a:pt x="3335938" y="126179"/>
                </a:cubicBezTo>
                <a:lnTo>
                  <a:pt x="3356383" y="150958"/>
                </a:lnTo>
                <a:lnTo>
                  <a:pt x="3376828" y="126178"/>
                </a:lnTo>
                <a:cubicBezTo>
                  <a:pt x="3454787" y="48219"/>
                  <a:pt x="3562487" y="0"/>
                  <a:pt x="3681448" y="0"/>
                </a:cubicBezTo>
                <a:cubicBezTo>
                  <a:pt x="3800410" y="0"/>
                  <a:pt x="3908109" y="48219"/>
                  <a:pt x="3986068" y="126179"/>
                </a:cubicBezTo>
                <a:lnTo>
                  <a:pt x="4006513" y="150958"/>
                </a:lnTo>
                <a:lnTo>
                  <a:pt x="4026958" y="126178"/>
                </a:lnTo>
                <a:cubicBezTo>
                  <a:pt x="4104917" y="48219"/>
                  <a:pt x="4212616" y="0"/>
                  <a:pt x="4331578" y="0"/>
                </a:cubicBezTo>
                <a:cubicBezTo>
                  <a:pt x="4450539" y="0"/>
                  <a:pt x="4558239" y="48219"/>
                  <a:pt x="4636198" y="126179"/>
                </a:cubicBezTo>
                <a:lnTo>
                  <a:pt x="4656643" y="150958"/>
                </a:lnTo>
                <a:lnTo>
                  <a:pt x="4677088" y="126178"/>
                </a:lnTo>
                <a:cubicBezTo>
                  <a:pt x="4755047" y="48219"/>
                  <a:pt x="4862746" y="0"/>
                  <a:pt x="4981708" y="0"/>
                </a:cubicBezTo>
                <a:cubicBezTo>
                  <a:pt x="5100670" y="0"/>
                  <a:pt x="5208369" y="48219"/>
                  <a:pt x="5286328" y="126179"/>
                </a:cubicBezTo>
                <a:lnTo>
                  <a:pt x="5306774" y="150959"/>
                </a:lnTo>
                <a:lnTo>
                  <a:pt x="5327221" y="126178"/>
                </a:lnTo>
                <a:cubicBezTo>
                  <a:pt x="5405180" y="48219"/>
                  <a:pt x="5512879" y="0"/>
                  <a:pt x="5631841" y="0"/>
                </a:cubicBezTo>
                <a:cubicBezTo>
                  <a:pt x="5869764" y="0"/>
                  <a:pt x="6062639" y="192875"/>
                  <a:pt x="6062639" y="430799"/>
                </a:cubicBezTo>
                <a:cubicBezTo>
                  <a:pt x="6062639" y="549761"/>
                  <a:pt x="6014420" y="657461"/>
                  <a:pt x="5936461" y="735420"/>
                </a:cubicBezTo>
                <a:lnTo>
                  <a:pt x="5914169" y="753812"/>
                </a:lnTo>
                <a:lnTo>
                  <a:pt x="5936460" y="772204"/>
                </a:lnTo>
                <a:cubicBezTo>
                  <a:pt x="6014419" y="850163"/>
                  <a:pt x="6062638" y="957863"/>
                  <a:pt x="6062638" y="1076825"/>
                </a:cubicBezTo>
                <a:cubicBezTo>
                  <a:pt x="6062638" y="1195787"/>
                  <a:pt x="6014419" y="1303487"/>
                  <a:pt x="5936460" y="1381446"/>
                </a:cubicBezTo>
                <a:lnTo>
                  <a:pt x="5914168" y="1399839"/>
                </a:lnTo>
                <a:lnTo>
                  <a:pt x="5936460" y="1418231"/>
                </a:lnTo>
                <a:cubicBezTo>
                  <a:pt x="6014419" y="1496190"/>
                  <a:pt x="6062638" y="1603890"/>
                  <a:pt x="6062638" y="1722852"/>
                </a:cubicBezTo>
                <a:cubicBezTo>
                  <a:pt x="6062638" y="1960776"/>
                  <a:pt x="5869763" y="2153651"/>
                  <a:pt x="5631840" y="2153651"/>
                </a:cubicBezTo>
                <a:cubicBezTo>
                  <a:pt x="5512878" y="2153651"/>
                  <a:pt x="5405179" y="2105432"/>
                  <a:pt x="5327220" y="2027473"/>
                </a:cubicBezTo>
                <a:lnTo>
                  <a:pt x="5306774" y="2002692"/>
                </a:lnTo>
                <a:lnTo>
                  <a:pt x="5286328" y="2027473"/>
                </a:lnTo>
                <a:cubicBezTo>
                  <a:pt x="5208369" y="2105432"/>
                  <a:pt x="5100670" y="2153651"/>
                  <a:pt x="4981708" y="2153651"/>
                </a:cubicBezTo>
                <a:cubicBezTo>
                  <a:pt x="4862747" y="2153651"/>
                  <a:pt x="4755047" y="2105432"/>
                  <a:pt x="4677088" y="2027473"/>
                </a:cubicBezTo>
                <a:lnTo>
                  <a:pt x="4656643" y="2002694"/>
                </a:lnTo>
                <a:lnTo>
                  <a:pt x="4636198" y="2027473"/>
                </a:lnTo>
                <a:cubicBezTo>
                  <a:pt x="4558239" y="2105432"/>
                  <a:pt x="4450540" y="2153651"/>
                  <a:pt x="4331578" y="2153651"/>
                </a:cubicBezTo>
                <a:cubicBezTo>
                  <a:pt x="4212617" y="2153651"/>
                  <a:pt x="4104917" y="2105432"/>
                  <a:pt x="4026958" y="2027473"/>
                </a:cubicBezTo>
                <a:lnTo>
                  <a:pt x="4006513" y="2002694"/>
                </a:lnTo>
                <a:lnTo>
                  <a:pt x="3986068" y="2027473"/>
                </a:lnTo>
                <a:cubicBezTo>
                  <a:pt x="3908109" y="2105432"/>
                  <a:pt x="3800410" y="2153651"/>
                  <a:pt x="3681448" y="2153651"/>
                </a:cubicBezTo>
                <a:cubicBezTo>
                  <a:pt x="3562487" y="2153651"/>
                  <a:pt x="3454787" y="2105432"/>
                  <a:pt x="3376828" y="2027473"/>
                </a:cubicBezTo>
                <a:lnTo>
                  <a:pt x="3356383" y="2002694"/>
                </a:lnTo>
                <a:lnTo>
                  <a:pt x="3335938" y="2027473"/>
                </a:lnTo>
                <a:cubicBezTo>
                  <a:pt x="3257979" y="2105432"/>
                  <a:pt x="3150280" y="2153651"/>
                  <a:pt x="3031318" y="2153651"/>
                </a:cubicBezTo>
                <a:cubicBezTo>
                  <a:pt x="2912357" y="2153651"/>
                  <a:pt x="2804657" y="2105432"/>
                  <a:pt x="2726698" y="2027473"/>
                </a:cubicBezTo>
                <a:lnTo>
                  <a:pt x="2706253" y="2002694"/>
                </a:lnTo>
                <a:lnTo>
                  <a:pt x="2685808" y="2027473"/>
                </a:lnTo>
                <a:cubicBezTo>
                  <a:pt x="2607849" y="2105432"/>
                  <a:pt x="2500150" y="2153651"/>
                  <a:pt x="2381188" y="2153651"/>
                </a:cubicBezTo>
                <a:cubicBezTo>
                  <a:pt x="2262227" y="2153651"/>
                  <a:pt x="2154527" y="2105432"/>
                  <a:pt x="2076568" y="2027473"/>
                </a:cubicBezTo>
                <a:lnTo>
                  <a:pt x="2056123" y="2002694"/>
                </a:lnTo>
                <a:lnTo>
                  <a:pt x="2035678" y="2027473"/>
                </a:lnTo>
                <a:cubicBezTo>
                  <a:pt x="1957719" y="2105432"/>
                  <a:pt x="1850020" y="2153651"/>
                  <a:pt x="1731058" y="2153651"/>
                </a:cubicBezTo>
                <a:cubicBezTo>
                  <a:pt x="1612097" y="2153651"/>
                  <a:pt x="1504397" y="2105432"/>
                  <a:pt x="1426438" y="2027473"/>
                </a:cubicBezTo>
                <a:lnTo>
                  <a:pt x="1405993" y="2002694"/>
                </a:lnTo>
                <a:lnTo>
                  <a:pt x="1385548" y="2027473"/>
                </a:lnTo>
                <a:cubicBezTo>
                  <a:pt x="1307589" y="2105432"/>
                  <a:pt x="1199890" y="2153651"/>
                  <a:pt x="1080928" y="2153651"/>
                </a:cubicBezTo>
                <a:cubicBezTo>
                  <a:pt x="961967" y="2153651"/>
                  <a:pt x="854267" y="2105432"/>
                  <a:pt x="776308" y="2027473"/>
                </a:cubicBezTo>
                <a:lnTo>
                  <a:pt x="755863" y="2002694"/>
                </a:lnTo>
                <a:lnTo>
                  <a:pt x="735418"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pic>
        <p:nvPicPr>
          <p:cNvPr id="7" name="Picture 6" descr="A cartoon of a child using a computer&#10;&#10;Description automatically generated with low confidence">
            <a:extLst>
              <a:ext uri="{FF2B5EF4-FFF2-40B4-BE49-F238E27FC236}">
                <a16:creationId xmlns:a16="http://schemas.microsoft.com/office/drawing/2014/main" id="{112F41F4-582D-13DC-41F2-9143ABA10B1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23227" y="2990778"/>
            <a:ext cx="2389088" cy="3252982"/>
          </a:xfrm>
          <a:prstGeom prst="rect">
            <a:avLst/>
          </a:prstGeom>
        </p:spPr>
      </p:pic>
      <p:pic>
        <p:nvPicPr>
          <p:cNvPr id="9" name="Picture 8" descr="A picture containing toy, doll&#10;&#10;Description automatically generated">
            <a:extLst>
              <a:ext uri="{FF2B5EF4-FFF2-40B4-BE49-F238E27FC236}">
                <a16:creationId xmlns:a16="http://schemas.microsoft.com/office/drawing/2014/main" id="{BB623D4E-DC38-4BCD-6DAB-3F819CA90EE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369882" y="2990778"/>
            <a:ext cx="2357254" cy="3144249"/>
          </a:xfrm>
          <a:prstGeom prst="rect">
            <a:avLst/>
          </a:prstGeom>
        </p:spPr>
      </p:pic>
      <p:pic>
        <p:nvPicPr>
          <p:cNvPr id="11" name="Picture 10">
            <a:extLst>
              <a:ext uri="{FF2B5EF4-FFF2-40B4-BE49-F238E27FC236}">
                <a16:creationId xmlns:a16="http://schemas.microsoft.com/office/drawing/2014/main" id="{053B7EA5-36A1-AD6B-DB18-515CAAA517E8}"/>
              </a:ext>
            </a:extLst>
          </p:cNvPr>
          <p:cNvPicPr>
            <a:picLocks noChangeAspect="1"/>
          </p:cNvPicPr>
          <p:nvPr/>
        </p:nvPicPr>
        <p:blipFill>
          <a:blip r:embed="rId8"/>
          <a:stretch>
            <a:fillRect/>
          </a:stretch>
        </p:blipFill>
        <p:spPr>
          <a:xfrm>
            <a:off x="2320659" y="821465"/>
            <a:ext cx="7078069" cy="3694496"/>
          </a:xfrm>
          <a:prstGeom prst="rect">
            <a:avLst/>
          </a:prstGeom>
        </p:spPr>
      </p:pic>
    </p:spTree>
    <p:extLst>
      <p:ext uri="{BB962C8B-B14F-4D97-AF65-F5344CB8AC3E}">
        <p14:creationId xmlns:p14="http://schemas.microsoft.com/office/powerpoint/2010/main" val="648483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5BEBFE7-BE72-4E12-B99C-E2FA8A19F4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 y="0"/>
            <a:ext cx="12191238" cy="6858000"/>
          </a:xfrm>
          <a:prstGeom prst="rect">
            <a:avLst/>
          </a:prstGeom>
        </p:spPr>
      </p:pic>
      <p:pic>
        <p:nvPicPr>
          <p:cNvPr id="40" name="图片 39">
            <a:extLst>
              <a:ext uri="{FF2B5EF4-FFF2-40B4-BE49-F238E27FC236}">
                <a16:creationId xmlns:a16="http://schemas.microsoft.com/office/drawing/2014/main" id="{7C8D7B13-A9F9-4E70-84E3-1AE9E81293AE}"/>
              </a:ext>
            </a:extLst>
          </p:cNvPr>
          <p:cNvPicPr>
            <a:picLocks noChangeAspect="1"/>
          </p:cNvPicPr>
          <p:nvPr/>
        </p:nvPicPr>
        <p:blipFill>
          <a:blip r:embed="rId4" cstate="print">
            <a:extLst>
              <a:ext uri="{28A0092B-C50C-407E-A947-70E740481C1C}">
                <a14:useLocalDpi xmlns:a14="http://schemas.microsoft.com/office/drawing/2010/main" val="0"/>
              </a:ext>
            </a:extLst>
          </a:blip>
          <a:srcRect t="78215" r="87139" b="10584"/>
          <a:stretch>
            <a:fillRect/>
          </a:stretch>
        </p:blipFill>
        <p:spPr>
          <a:xfrm>
            <a:off x="24048" y="5086350"/>
            <a:ext cx="578086" cy="685800"/>
          </a:xfrm>
          <a:custGeom>
            <a:avLst/>
            <a:gdLst>
              <a:gd name="connsiteX0" fmla="*/ 0 w 578086"/>
              <a:gd name="connsiteY0" fmla="*/ 0 h 685800"/>
              <a:gd name="connsiteX1" fmla="*/ 578086 w 578086"/>
              <a:gd name="connsiteY1" fmla="*/ 0 h 685800"/>
              <a:gd name="connsiteX2" fmla="*/ 578086 w 578086"/>
              <a:gd name="connsiteY2" fmla="*/ 685800 h 685800"/>
              <a:gd name="connsiteX3" fmla="*/ 0 w 578086"/>
              <a:gd name="connsiteY3" fmla="*/ 685800 h 685800"/>
              <a:gd name="connsiteX4" fmla="*/ 0 w 578086"/>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086" h="685800">
                <a:moveTo>
                  <a:pt x="0" y="0"/>
                </a:moveTo>
                <a:lnTo>
                  <a:pt x="578086" y="0"/>
                </a:lnTo>
                <a:lnTo>
                  <a:pt x="578086" y="685800"/>
                </a:lnTo>
                <a:lnTo>
                  <a:pt x="0" y="685800"/>
                </a:lnTo>
                <a:lnTo>
                  <a:pt x="0" y="0"/>
                </a:lnTo>
                <a:close/>
              </a:path>
            </a:pathLst>
          </a:custGeom>
        </p:spPr>
      </p:pic>
      <p:pic>
        <p:nvPicPr>
          <p:cNvPr id="39" name="图片 38">
            <a:extLst>
              <a:ext uri="{FF2B5EF4-FFF2-40B4-BE49-F238E27FC236}">
                <a16:creationId xmlns:a16="http://schemas.microsoft.com/office/drawing/2014/main" id="{F09224AF-4C76-45E0-809B-54C17E7CC02C}"/>
              </a:ext>
            </a:extLst>
          </p:cNvPr>
          <p:cNvPicPr>
            <a:picLocks noChangeAspect="1"/>
          </p:cNvPicPr>
          <p:nvPr/>
        </p:nvPicPr>
        <p:blipFill>
          <a:blip r:embed="rId4" cstate="print">
            <a:extLst>
              <a:ext uri="{28A0092B-C50C-407E-A947-70E740481C1C}">
                <a14:useLocalDpi xmlns:a14="http://schemas.microsoft.com/office/drawing/2010/main" val="0"/>
              </a:ext>
            </a:extLst>
          </a:blip>
          <a:srcRect l="65712" t="86481" r="3705"/>
          <a:stretch>
            <a:fillRect/>
          </a:stretch>
        </p:blipFill>
        <p:spPr>
          <a:xfrm>
            <a:off x="10374354" y="2928943"/>
            <a:ext cx="1374691" cy="827757"/>
          </a:xfrm>
          <a:custGeom>
            <a:avLst/>
            <a:gdLst>
              <a:gd name="connsiteX0" fmla="*/ 0 w 1374691"/>
              <a:gd name="connsiteY0" fmla="*/ 0 h 827757"/>
              <a:gd name="connsiteX1" fmla="*/ 1374691 w 1374691"/>
              <a:gd name="connsiteY1" fmla="*/ 0 h 827757"/>
              <a:gd name="connsiteX2" fmla="*/ 1374691 w 1374691"/>
              <a:gd name="connsiteY2" fmla="*/ 827757 h 827757"/>
              <a:gd name="connsiteX3" fmla="*/ 0 w 1374691"/>
              <a:gd name="connsiteY3" fmla="*/ 827757 h 827757"/>
              <a:gd name="connsiteX4" fmla="*/ 0 w 1374691"/>
              <a:gd name="connsiteY4" fmla="*/ 0 h 827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4691" h="827757">
                <a:moveTo>
                  <a:pt x="0" y="0"/>
                </a:moveTo>
                <a:lnTo>
                  <a:pt x="1374691" y="0"/>
                </a:lnTo>
                <a:lnTo>
                  <a:pt x="1374691" y="827757"/>
                </a:lnTo>
                <a:lnTo>
                  <a:pt x="0" y="827757"/>
                </a:lnTo>
                <a:lnTo>
                  <a:pt x="0" y="0"/>
                </a:lnTo>
                <a:close/>
              </a:path>
            </a:pathLst>
          </a:custGeom>
        </p:spPr>
      </p:pic>
      <p:pic>
        <p:nvPicPr>
          <p:cNvPr id="38" name="图片 37">
            <a:extLst>
              <a:ext uri="{FF2B5EF4-FFF2-40B4-BE49-F238E27FC236}">
                <a16:creationId xmlns:a16="http://schemas.microsoft.com/office/drawing/2014/main" id="{04E23961-BC25-4CED-AEF5-443C5149BCF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24048" y="297180"/>
            <a:ext cx="4494993" cy="6123047"/>
          </a:xfrm>
          <a:custGeom>
            <a:avLst/>
            <a:gdLst>
              <a:gd name="connsiteX0" fmla="*/ 0 w 4494993"/>
              <a:gd name="connsiteY0" fmla="*/ 0 h 6123047"/>
              <a:gd name="connsiteX1" fmla="*/ 4494993 w 4494993"/>
              <a:gd name="connsiteY1" fmla="*/ 0 h 6123047"/>
              <a:gd name="connsiteX2" fmla="*/ 4494993 w 4494993"/>
              <a:gd name="connsiteY2" fmla="*/ 6123047 h 6123047"/>
              <a:gd name="connsiteX3" fmla="*/ 4328456 w 4494993"/>
              <a:gd name="connsiteY3" fmla="*/ 6123047 h 6123047"/>
              <a:gd name="connsiteX4" fmla="*/ 4328456 w 4494993"/>
              <a:gd name="connsiteY4" fmla="*/ 5295290 h 6123047"/>
              <a:gd name="connsiteX5" fmla="*/ 2953765 w 4494993"/>
              <a:gd name="connsiteY5" fmla="*/ 5295290 h 6123047"/>
              <a:gd name="connsiteX6" fmla="*/ 2953765 w 4494993"/>
              <a:gd name="connsiteY6" fmla="*/ 6123047 h 6123047"/>
              <a:gd name="connsiteX7" fmla="*/ 0 w 4494993"/>
              <a:gd name="connsiteY7" fmla="*/ 6123047 h 6123047"/>
              <a:gd name="connsiteX8" fmla="*/ 0 w 4494993"/>
              <a:gd name="connsiteY8" fmla="*/ 5474970 h 6123047"/>
              <a:gd name="connsiteX9" fmla="*/ 578086 w 4494993"/>
              <a:gd name="connsiteY9" fmla="*/ 5474970 h 6123047"/>
              <a:gd name="connsiteX10" fmla="*/ 578086 w 4494993"/>
              <a:gd name="connsiteY10" fmla="*/ 4789170 h 6123047"/>
              <a:gd name="connsiteX11" fmla="*/ 0 w 4494993"/>
              <a:gd name="connsiteY11" fmla="*/ 4789170 h 6123047"/>
              <a:gd name="connsiteX12" fmla="*/ 0 w 4494993"/>
              <a:gd name="connsiteY12" fmla="*/ 0 h 6123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94993" h="6123047">
                <a:moveTo>
                  <a:pt x="0" y="0"/>
                </a:moveTo>
                <a:lnTo>
                  <a:pt x="4494993" y="0"/>
                </a:lnTo>
                <a:lnTo>
                  <a:pt x="4494993" y="6123047"/>
                </a:lnTo>
                <a:lnTo>
                  <a:pt x="4328456" y="6123047"/>
                </a:lnTo>
                <a:lnTo>
                  <a:pt x="4328456" y="5295290"/>
                </a:lnTo>
                <a:lnTo>
                  <a:pt x="2953765" y="5295290"/>
                </a:lnTo>
                <a:lnTo>
                  <a:pt x="2953765" y="6123047"/>
                </a:lnTo>
                <a:lnTo>
                  <a:pt x="0" y="6123047"/>
                </a:lnTo>
                <a:lnTo>
                  <a:pt x="0" y="5474970"/>
                </a:lnTo>
                <a:lnTo>
                  <a:pt x="578086" y="5474970"/>
                </a:lnTo>
                <a:lnTo>
                  <a:pt x="578086" y="4789170"/>
                </a:lnTo>
                <a:lnTo>
                  <a:pt x="0" y="4789170"/>
                </a:lnTo>
                <a:lnTo>
                  <a:pt x="0" y="0"/>
                </a:lnTo>
                <a:close/>
              </a:path>
            </a:pathLst>
          </a:custGeom>
        </p:spPr>
      </p:pic>
      <p:pic>
        <p:nvPicPr>
          <p:cNvPr id="46" name="图片 45">
            <a:extLst>
              <a:ext uri="{FF2B5EF4-FFF2-40B4-BE49-F238E27FC236}">
                <a16:creationId xmlns:a16="http://schemas.microsoft.com/office/drawing/2014/main" id="{66F15F98-A290-48AC-AAC4-7C389C6ED881}"/>
              </a:ext>
            </a:extLst>
          </p:cNvPr>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502693" y="8953"/>
            <a:ext cx="4910533" cy="6858000"/>
          </a:xfrm>
          <a:prstGeom prst="rect">
            <a:avLst/>
          </a:prstGeom>
        </p:spPr>
      </p:pic>
      <p:grpSp>
        <p:nvGrpSpPr>
          <p:cNvPr id="2" name="组合 1">
            <a:extLst>
              <a:ext uri="{FF2B5EF4-FFF2-40B4-BE49-F238E27FC236}">
                <a16:creationId xmlns:a16="http://schemas.microsoft.com/office/drawing/2014/main" id="{F668629F-4487-4C56-BFC2-8B244D5EEBE8}"/>
              </a:ext>
            </a:extLst>
          </p:cNvPr>
          <p:cNvGrpSpPr/>
          <p:nvPr/>
        </p:nvGrpSpPr>
        <p:grpSpPr>
          <a:xfrm>
            <a:off x="0" y="5207000"/>
            <a:ext cx="12192000" cy="1650999"/>
            <a:chOff x="0" y="5207000"/>
            <a:chExt cx="12192000" cy="1650999"/>
          </a:xfrm>
        </p:grpSpPr>
        <p:pic>
          <p:nvPicPr>
            <p:cNvPr id="6" name="图片 5">
              <a:extLst>
                <a:ext uri="{FF2B5EF4-FFF2-40B4-BE49-F238E27FC236}">
                  <a16:creationId xmlns:a16="http://schemas.microsoft.com/office/drawing/2014/main" id="{3574D0E8-C551-4CE9-A949-DC99B02447A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31400" y="5310502"/>
              <a:ext cx="2260600" cy="1547497"/>
            </a:xfrm>
            <a:prstGeom prst="rect">
              <a:avLst/>
            </a:prstGeom>
          </p:spPr>
        </p:pic>
        <p:pic>
          <p:nvPicPr>
            <p:cNvPr id="8" name="图片 7">
              <a:extLst>
                <a:ext uri="{FF2B5EF4-FFF2-40B4-BE49-F238E27FC236}">
                  <a16:creationId xmlns:a16="http://schemas.microsoft.com/office/drawing/2014/main" id="{F3D6A2B4-CC48-45D9-B0FD-3F86D1405BE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5207000"/>
              <a:ext cx="2679319" cy="1650999"/>
            </a:xfrm>
            <a:prstGeom prst="rect">
              <a:avLst/>
            </a:prstGeom>
          </p:spPr>
        </p:pic>
        <p:pic>
          <p:nvPicPr>
            <p:cNvPr id="25" name="图片 24">
              <a:extLst>
                <a:ext uri="{FF2B5EF4-FFF2-40B4-BE49-F238E27FC236}">
                  <a16:creationId xmlns:a16="http://schemas.microsoft.com/office/drawing/2014/main" id="{4CA6FA32-A4AA-4B98-94AC-85288874CB0E}"/>
                </a:ext>
              </a:extLst>
            </p:cNvPr>
            <p:cNvPicPr>
              <a:picLocks noChangeAspect="1"/>
            </p:cNvPicPr>
            <p:nvPr/>
          </p:nvPicPr>
          <p:blipFill>
            <a:blip r:embed="rId8" cstate="print">
              <a:extLst>
                <a:ext uri="{28A0092B-C50C-407E-A947-70E740481C1C}">
                  <a14:useLocalDpi xmlns:a14="http://schemas.microsoft.com/office/drawing/2010/main" val="0"/>
                </a:ext>
              </a:extLst>
            </a:blip>
            <a:srcRect r="90765" b="62852"/>
            <a:stretch>
              <a:fillRect/>
            </a:stretch>
          </p:blipFill>
          <p:spPr>
            <a:xfrm>
              <a:off x="176806" y="5490093"/>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24" name="图片 23">
              <a:extLst>
                <a:ext uri="{FF2B5EF4-FFF2-40B4-BE49-F238E27FC236}">
                  <a16:creationId xmlns:a16="http://schemas.microsoft.com/office/drawing/2014/main" id="{736980FB-BB26-4D80-9DFC-F3C35DC156AB}"/>
                </a:ext>
              </a:extLst>
            </p:cNvPr>
            <p:cNvPicPr>
              <a:picLocks noChangeAspect="1"/>
            </p:cNvPicPr>
            <p:nvPr/>
          </p:nvPicPr>
          <p:blipFill>
            <a:blip r:embed="rId9" cstate="print">
              <a:extLst>
                <a:ext uri="{28A0092B-C50C-407E-A947-70E740481C1C}">
                  <a14:useLocalDpi xmlns:a14="http://schemas.microsoft.com/office/drawing/2010/main" val="0"/>
                </a:ext>
              </a:extLst>
            </a:blip>
            <a:srcRect l="90765" t="12558" b="40721"/>
            <a:stretch>
              <a:fillRect/>
            </a:stretch>
          </p:blipFill>
          <p:spPr>
            <a:xfrm>
              <a:off x="3665159" y="5663129"/>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0" name="图片 9">
              <a:extLst>
                <a:ext uri="{FF2B5EF4-FFF2-40B4-BE49-F238E27FC236}">
                  <a16:creationId xmlns:a16="http://schemas.microsoft.com/office/drawing/2014/main" id="{1B2622C4-CC7F-4319-971C-1093267D5BC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768600" y="5901249"/>
              <a:ext cx="3451875" cy="956750"/>
            </a:xfrm>
            <a:prstGeom prst="rect">
              <a:avLst/>
            </a:prstGeom>
          </p:spPr>
        </p:pic>
        <p:pic>
          <p:nvPicPr>
            <p:cNvPr id="13" name="图片 12">
              <a:extLst>
                <a:ext uri="{FF2B5EF4-FFF2-40B4-BE49-F238E27FC236}">
                  <a16:creationId xmlns:a16="http://schemas.microsoft.com/office/drawing/2014/main" id="{C06941B8-22E4-4FED-9DE7-7262931CBC4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663689" y="5952293"/>
              <a:ext cx="3267329" cy="905706"/>
            </a:xfrm>
            <a:prstGeom prst="rect">
              <a:avLst/>
            </a:prstGeom>
          </p:spPr>
        </p:pic>
        <p:pic>
          <p:nvPicPr>
            <p:cNvPr id="23" name="图片 22">
              <a:extLst>
                <a:ext uri="{FF2B5EF4-FFF2-40B4-BE49-F238E27FC236}">
                  <a16:creationId xmlns:a16="http://schemas.microsoft.com/office/drawing/2014/main" id="{BF9AEC9E-1D90-4AFC-8BB6-11EE124FB7FD}"/>
                </a:ext>
              </a:extLst>
            </p:cNvPr>
            <p:cNvPicPr>
              <a:picLocks noChangeAspect="1"/>
            </p:cNvPicPr>
            <p:nvPr/>
          </p:nvPicPr>
          <p:blipFill>
            <a:blip r:embed="rId12"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grpSp>
      <p:pic>
        <p:nvPicPr>
          <p:cNvPr id="9" name="Picture 8" descr="A cartoon of a child using a computer&#10;&#10;Description automatically generated with low confidence">
            <a:extLst>
              <a:ext uri="{FF2B5EF4-FFF2-40B4-BE49-F238E27FC236}">
                <a16:creationId xmlns:a16="http://schemas.microsoft.com/office/drawing/2014/main" id="{C50BBC3D-F2A5-11B5-92C7-453A74BA33A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223227" y="2990778"/>
            <a:ext cx="2389088" cy="3252982"/>
          </a:xfrm>
          <a:prstGeom prst="rect">
            <a:avLst/>
          </a:prstGeom>
        </p:spPr>
      </p:pic>
      <p:pic>
        <p:nvPicPr>
          <p:cNvPr id="11" name="Picture 10" descr="A picture containing toy, doll&#10;&#10;Description automatically generated">
            <a:extLst>
              <a:ext uri="{FF2B5EF4-FFF2-40B4-BE49-F238E27FC236}">
                <a16:creationId xmlns:a16="http://schemas.microsoft.com/office/drawing/2014/main" id="{7BA5DA82-1FEA-1CB2-989C-6F511B43CFD0}"/>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1369882" y="2990778"/>
            <a:ext cx="2357254" cy="3144249"/>
          </a:xfrm>
          <a:prstGeom prst="rect">
            <a:avLst/>
          </a:prstGeom>
        </p:spPr>
      </p:pic>
      <p:pic>
        <p:nvPicPr>
          <p:cNvPr id="4" name="Picture 3">
            <a:extLst>
              <a:ext uri="{FF2B5EF4-FFF2-40B4-BE49-F238E27FC236}">
                <a16:creationId xmlns:a16="http://schemas.microsoft.com/office/drawing/2014/main" id="{1B8E1133-AB03-8BEA-839B-A1B564555F92}"/>
              </a:ext>
            </a:extLst>
          </p:cNvPr>
          <p:cNvPicPr>
            <a:picLocks noChangeAspect="1"/>
          </p:cNvPicPr>
          <p:nvPr/>
        </p:nvPicPr>
        <p:blipFill>
          <a:blip r:embed="rId15"/>
          <a:stretch>
            <a:fillRect/>
          </a:stretch>
        </p:blipFill>
        <p:spPr>
          <a:xfrm>
            <a:off x="2382738" y="103868"/>
            <a:ext cx="7413379" cy="5962405"/>
          </a:xfrm>
          <a:prstGeom prst="rect">
            <a:avLst/>
          </a:prstGeom>
        </p:spPr>
      </p:pic>
      <p:pic>
        <p:nvPicPr>
          <p:cNvPr id="5" name="Picture 4" descr="A round pink label with white text and a black background&#10;&#10;Description automatically generated">
            <a:extLst>
              <a:ext uri="{FF2B5EF4-FFF2-40B4-BE49-F238E27FC236}">
                <a16:creationId xmlns:a16="http://schemas.microsoft.com/office/drawing/2014/main" id="{623ACA4D-595E-1763-9D20-59A63F0574FF}"/>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7972" y="5715001"/>
            <a:ext cx="1066799" cy="1066799"/>
          </a:xfrm>
          <a:prstGeom prst="rect">
            <a:avLst/>
          </a:prstGeom>
        </p:spPr>
      </p:pic>
    </p:spTree>
    <p:extLst>
      <p:ext uri="{BB962C8B-B14F-4D97-AF65-F5344CB8AC3E}">
        <p14:creationId xmlns:p14="http://schemas.microsoft.com/office/powerpoint/2010/main" val="19830945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194" y="377"/>
              <a:ext cx="18785" cy="100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sp>
        <p:nvSpPr>
          <p:cNvPr id="5" name="TextBox 4">
            <a:extLst>
              <a:ext uri="{FF2B5EF4-FFF2-40B4-BE49-F238E27FC236}">
                <a16:creationId xmlns:a16="http://schemas.microsoft.com/office/drawing/2014/main" id="{48D416B5-9E72-6A9A-ED60-9A5DD04E8603}"/>
              </a:ext>
            </a:extLst>
          </p:cNvPr>
          <p:cNvSpPr txBox="1"/>
          <p:nvPr/>
        </p:nvSpPr>
        <p:spPr>
          <a:xfrm>
            <a:off x="348343" y="1012371"/>
            <a:ext cx="11517085" cy="4893647"/>
          </a:xfrm>
          <a:prstGeom prst="rect">
            <a:avLst/>
          </a:prstGeom>
          <a:noFill/>
        </p:spPr>
        <p:txBody>
          <a:bodyPr wrap="square" rtlCol="0">
            <a:spAutoFit/>
          </a:bodyPr>
          <a:lstStyle/>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Ngày 16 tháng 7 năm 1945, nước Mỹ chế tạo được bom nguyên tử. Hơn nửa tháng sau, chính phủ Mỹ quyết định ném cả hai quả bom mới chế tạo xuống Nhật Bản.</a:t>
            </a:r>
          </a:p>
          <a:p>
            <a:pPr algn="just"/>
            <a:r>
              <a:rPr lang="vi-VN" sz="2400" dirty="0">
                <a:latin typeface="Cambria" panose="02040503050406030204" pitchFamily="18" charset="0"/>
                <a:ea typeface="Cambria" panose="02040503050406030204" pitchFamily="18" charset="0"/>
              </a:rPr>
              <a:t>Hai quả bom lần lượt ném xuống các thành phố Hi-rô-si-ma và Na-ga-xa-ki đã cướp đi mạng sống của hàng trăm nghìn người. Tính đến cuối năm 1945, tổng số người chết vì hai quả bom và bị nhiễm phóng xạ nguyên tử đã lên đến nửa triệu.</a:t>
            </a:r>
          </a:p>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Khi Hi-rô-si-ma bị ném bom, cô bé Xa-xa-ki Xa-đa-cô mới hai tuổi đã may mắn thoát nạn. Nhưng em bị nhiễm phóng xạ. Mười năm sau, từ một cô bé khoẻ mạnh, nhanh nhẹn, sức khoẻ của em bị giảm sút nhanh chóng, phải nằm viện để chữa trị.</a:t>
            </a:r>
          </a:p>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Nằm trong bệnh viện nhẩm đếm từng ngày còn lại của đời mình, cô bé ngây thơ tin vào một truyền thuyết nói rằng nếu gấp đủ một nghìn con hạc bằng giấy treo quanh phòng, em sẽ khỏi bệnh. Em liền lặng lẽ nén đau, miệt mài gấp hạc. Biết chuyện, trẻ em toàn nước Nhật đã tới tấp gửi hàng nghìn con hạc giấy đến cho Xa-đa-cô. Nhưng</a:t>
            </a:r>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Xa-đa-cô vẫn không qua khỏi, mặc dù em đã gấp được hơn một nghìn con hạc giấy.</a:t>
            </a:r>
          </a:p>
        </p:txBody>
      </p:sp>
      <p:pic>
        <p:nvPicPr>
          <p:cNvPr id="6" name="Picture 5">
            <a:extLst>
              <a:ext uri="{FF2B5EF4-FFF2-40B4-BE49-F238E27FC236}">
                <a16:creationId xmlns:a16="http://schemas.microsoft.com/office/drawing/2014/main" id="{CCBC1945-0081-0688-A705-3241B1DA4391}"/>
              </a:ext>
            </a:extLst>
          </p:cNvPr>
          <p:cNvPicPr>
            <a:picLocks noChangeAspect="1"/>
          </p:cNvPicPr>
          <p:nvPr/>
        </p:nvPicPr>
        <p:blipFill>
          <a:blip r:embed="rId9"/>
          <a:stretch>
            <a:fillRect/>
          </a:stretch>
        </p:blipFill>
        <p:spPr>
          <a:xfrm>
            <a:off x="3876026" y="345587"/>
            <a:ext cx="5041829" cy="749873"/>
          </a:xfrm>
          <a:prstGeom prst="rect">
            <a:avLst/>
          </a:prstGeom>
        </p:spPr>
      </p:pic>
    </p:spTree>
    <p:extLst>
      <p:ext uri="{BB962C8B-B14F-4D97-AF65-F5344CB8AC3E}">
        <p14:creationId xmlns:p14="http://schemas.microsoft.com/office/powerpoint/2010/main" val="219087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194" y="377"/>
              <a:ext cx="18785" cy="100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sp>
        <p:nvSpPr>
          <p:cNvPr id="5" name="TextBox 4">
            <a:extLst>
              <a:ext uri="{FF2B5EF4-FFF2-40B4-BE49-F238E27FC236}">
                <a16:creationId xmlns:a16="http://schemas.microsoft.com/office/drawing/2014/main" id="{48D416B5-9E72-6A9A-ED60-9A5DD04E8603}"/>
              </a:ext>
            </a:extLst>
          </p:cNvPr>
          <p:cNvSpPr txBox="1"/>
          <p:nvPr/>
        </p:nvSpPr>
        <p:spPr>
          <a:xfrm>
            <a:off x="348343" y="838751"/>
            <a:ext cx="11517085" cy="4832092"/>
          </a:xfrm>
          <a:prstGeom prst="rect">
            <a:avLst/>
          </a:prstGeom>
          <a:noFill/>
        </p:spPr>
        <p:txBody>
          <a:bodyPr wrap="square" rtlCol="0">
            <a:spAutoFit/>
          </a:bodyPr>
          <a:lstStyle/>
          <a:p>
            <a:r>
              <a:rPr lang="en-US" sz="2800" dirty="0">
                <a:latin typeface="Cambria" panose="02040503050406030204" pitchFamily="18" charset="0"/>
                <a:ea typeface="Cambria" panose="02040503050406030204" pitchFamily="18" charset="0"/>
              </a:rPr>
              <a:t>   </a:t>
            </a:r>
            <a:r>
              <a:rPr lang="vi-VN" sz="2800" dirty="0">
                <a:latin typeface="Cambria" panose="02040503050406030204" pitchFamily="18" charset="0"/>
                <a:ea typeface="Cambria" panose="02040503050406030204" pitchFamily="18" charset="0"/>
              </a:rPr>
              <a:t>Xúc động trước cái chết của Xa-đa-cô, học sinh thành phố Hi-rô-si-ma đã quyên góp tiền xây một đài tưởng niệm những nạn nhân bị bom nguyên tử sát hại. Năm 1958, tượng đài Hoà bình cho trẻ em, còn gọi là tháp Xên-ba-dư-rư (Ngàn cánh hạc) được dựng lên ở công viên Hoà bình của thành phố. Trên đỉnh đài tưởng niệm cao 9 mét là tượng một bé gái – mô phỏng hình ảnh Xa-đa-cô – giơ cao hai tay nâng một con hạc lớn đang dang cánh bay. Dưới tượng đài khắc những lời tha thiết:</a:t>
            </a:r>
          </a:p>
          <a:p>
            <a:pPr algn="ctr"/>
            <a:r>
              <a:rPr lang="vi-VN" sz="2800" dirty="0">
                <a:latin typeface="Cambria" panose="02040503050406030204" pitchFamily="18" charset="0"/>
                <a:ea typeface="Cambria" panose="02040503050406030204" pitchFamily="18" charset="0"/>
              </a:rPr>
              <a:t>Chúng em kêu gọi</a:t>
            </a:r>
          </a:p>
          <a:p>
            <a:pPr algn="ctr"/>
            <a:r>
              <a:rPr lang="vi-VN" sz="2800" dirty="0">
                <a:latin typeface="Cambria" panose="02040503050406030204" pitchFamily="18" charset="0"/>
                <a:ea typeface="Cambria" panose="02040503050406030204" pitchFamily="18" charset="0"/>
              </a:rPr>
              <a:t>Chúng em nguyện cầu:</a:t>
            </a:r>
          </a:p>
          <a:p>
            <a:pPr algn="ctr"/>
            <a:r>
              <a:rPr lang="vi-VN" sz="2800" dirty="0">
                <a:latin typeface="Cambria" panose="02040503050406030204" pitchFamily="18" charset="0"/>
                <a:ea typeface="Cambria" panose="02040503050406030204" pitchFamily="18" charset="0"/>
              </a:rPr>
              <a:t>Hoà bình cho thế giới!</a:t>
            </a:r>
          </a:p>
          <a:p>
            <a:pPr algn="r"/>
            <a:r>
              <a:rPr lang="vi-VN" sz="2800" dirty="0">
                <a:latin typeface="Cambria" panose="02040503050406030204" pitchFamily="18" charset="0"/>
                <a:ea typeface="Cambria" panose="02040503050406030204" pitchFamily="18" charset="0"/>
              </a:rPr>
              <a:t>(Theo </a:t>
            </a:r>
            <a:r>
              <a:rPr lang="vi-VN" sz="2800" i="1" dirty="0">
                <a:latin typeface="Cambria" panose="02040503050406030204" pitchFamily="18" charset="0"/>
                <a:ea typeface="Cambria" panose="02040503050406030204" pitchFamily="18" charset="0"/>
              </a:rPr>
              <a:t>Những mẩu chuyện lịch sử thế giới</a:t>
            </a:r>
            <a:r>
              <a:rPr lang="vi-VN" sz="2800"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3461377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6"/>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7"/>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7"/>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8"/>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9"/>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8"/>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000" b="1" i="0" u="none" strike="noStrike" kern="1200" cap="none" spc="0" normalizeH="0" baseline="0" noProof="0">
                <a:ln>
                  <a:noFill/>
                </a:ln>
                <a:solidFill>
                  <a:prstClr val="white"/>
                </a:solidFill>
                <a:effectLst/>
                <a:uLnTx/>
                <a:uFillTx/>
                <a:latin typeface="Cambria" panose="02040503050406030204" pitchFamily="18" charset="0"/>
                <a:ea typeface="字魂50号-白鸽天行体" panose="00000500000000000000" charset="-122"/>
              </a:endParaRPr>
            </a:p>
          </p:txBody>
        </p:sp>
      </p:grpSp>
      <p:pic>
        <p:nvPicPr>
          <p:cNvPr id="8" name="Picture 7">
            <a:extLst>
              <a:ext uri="{FF2B5EF4-FFF2-40B4-BE49-F238E27FC236}">
                <a16:creationId xmlns:a16="http://schemas.microsoft.com/office/drawing/2014/main" id="{0DC5A432-115A-886C-789C-780EA261F067}"/>
              </a:ext>
            </a:extLst>
          </p:cNvPr>
          <p:cNvPicPr>
            <a:picLocks noChangeAspect="1"/>
          </p:cNvPicPr>
          <p:nvPr/>
        </p:nvPicPr>
        <p:blipFill>
          <a:blip r:embed="rId10"/>
          <a:stretch>
            <a:fillRect/>
          </a:stretch>
        </p:blipFill>
        <p:spPr>
          <a:xfrm>
            <a:off x="3639978" y="194552"/>
            <a:ext cx="4694327" cy="1694835"/>
          </a:xfrm>
          <a:prstGeom prst="rect">
            <a:avLst/>
          </a:prstGeom>
        </p:spPr>
      </p:pic>
      <p:pic>
        <p:nvPicPr>
          <p:cNvPr id="10" name="Picture 9">
            <a:extLst>
              <a:ext uri="{FF2B5EF4-FFF2-40B4-BE49-F238E27FC236}">
                <a16:creationId xmlns:a16="http://schemas.microsoft.com/office/drawing/2014/main" id="{E931FE19-9C7B-4F9D-55F4-0338B3B90F4A}"/>
              </a:ext>
            </a:extLst>
          </p:cNvPr>
          <p:cNvPicPr>
            <a:picLocks noChangeAspect="1"/>
          </p:cNvPicPr>
          <p:nvPr/>
        </p:nvPicPr>
        <p:blipFill>
          <a:blip r:embed="rId11"/>
          <a:stretch>
            <a:fillRect/>
          </a:stretch>
        </p:blipFill>
        <p:spPr>
          <a:xfrm>
            <a:off x="1119063" y="1522282"/>
            <a:ext cx="1394064" cy="1351301"/>
          </a:xfrm>
          <a:prstGeom prst="rect">
            <a:avLst/>
          </a:prstGeom>
        </p:spPr>
      </p:pic>
      <p:pic>
        <p:nvPicPr>
          <p:cNvPr id="11" name="Picture 10">
            <a:extLst>
              <a:ext uri="{FF2B5EF4-FFF2-40B4-BE49-F238E27FC236}">
                <a16:creationId xmlns:a16="http://schemas.microsoft.com/office/drawing/2014/main" id="{C9E70403-DB67-278E-FCB7-B5E67F35144C}"/>
              </a:ext>
            </a:extLst>
          </p:cNvPr>
          <p:cNvPicPr>
            <a:picLocks noChangeAspect="1"/>
          </p:cNvPicPr>
          <p:nvPr/>
        </p:nvPicPr>
        <p:blipFill>
          <a:blip r:embed="rId12"/>
          <a:stretch>
            <a:fillRect/>
          </a:stretch>
        </p:blipFill>
        <p:spPr>
          <a:xfrm>
            <a:off x="1067576" y="2910643"/>
            <a:ext cx="1461807" cy="1416966"/>
          </a:xfrm>
          <a:prstGeom prst="rect">
            <a:avLst/>
          </a:prstGeom>
        </p:spPr>
      </p:pic>
      <p:pic>
        <p:nvPicPr>
          <p:cNvPr id="12" name="Picture 11">
            <a:extLst>
              <a:ext uri="{FF2B5EF4-FFF2-40B4-BE49-F238E27FC236}">
                <a16:creationId xmlns:a16="http://schemas.microsoft.com/office/drawing/2014/main" id="{C9046F9C-853A-F675-8A26-FBA1ABDACDCD}"/>
              </a:ext>
            </a:extLst>
          </p:cNvPr>
          <p:cNvPicPr>
            <a:picLocks noChangeAspect="1"/>
          </p:cNvPicPr>
          <p:nvPr/>
        </p:nvPicPr>
        <p:blipFill>
          <a:blip r:embed="rId13"/>
          <a:stretch>
            <a:fillRect/>
          </a:stretch>
        </p:blipFill>
        <p:spPr>
          <a:xfrm>
            <a:off x="909538" y="4723286"/>
            <a:ext cx="1461525" cy="1416966"/>
          </a:xfrm>
          <a:prstGeom prst="rect">
            <a:avLst/>
          </a:prstGeom>
        </p:spPr>
      </p:pic>
      <p:grpSp>
        <p:nvGrpSpPr>
          <p:cNvPr id="14" name="组合 44">
            <a:extLst>
              <a:ext uri="{FF2B5EF4-FFF2-40B4-BE49-F238E27FC236}">
                <a16:creationId xmlns:a16="http://schemas.microsoft.com/office/drawing/2014/main" id="{69F5A289-2746-89F1-FF07-B3EA8ED7F43D}"/>
              </a:ext>
            </a:extLst>
          </p:cNvPr>
          <p:cNvGrpSpPr/>
          <p:nvPr/>
        </p:nvGrpSpPr>
        <p:grpSpPr>
          <a:xfrm>
            <a:off x="2618673" y="1786997"/>
            <a:ext cx="8047467" cy="997675"/>
            <a:chOff x="2360277" y="2671670"/>
            <a:chExt cx="3089358" cy="892629"/>
          </a:xfrm>
        </p:grpSpPr>
        <p:grpSp>
          <p:nvGrpSpPr>
            <p:cNvPr id="15" name="组合 30">
              <a:extLst>
                <a:ext uri="{FF2B5EF4-FFF2-40B4-BE49-F238E27FC236}">
                  <a16:creationId xmlns:a16="http://schemas.microsoft.com/office/drawing/2014/main" id="{41A9975E-81E4-2329-F803-F5867ED380D1}"/>
                </a:ext>
              </a:extLst>
            </p:cNvPr>
            <p:cNvGrpSpPr/>
            <p:nvPr/>
          </p:nvGrpSpPr>
          <p:grpSpPr>
            <a:xfrm>
              <a:off x="2360277" y="2671670"/>
              <a:ext cx="3089358" cy="892629"/>
              <a:chOff x="1336246" y="3302000"/>
              <a:chExt cx="2413000" cy="990600"/>
            </a:xfrm>
            <a:effectLst>
              <a:outerShdw blurRad="254000" sx="102000" sy="102000" algn="ctr" rotWithShape="0">
                <a:prstClr val="black">
                  <a:alpha val="25000"/>
                </a:prstClr>
              </a:outerShdw>
            </a:effectLst>
          </p:grpSpPr>
          <p:sp>
            <p:nvSpPr>
              <p:cNvPr id="17" name="圆角矩形 27">
                <a:extLst>
                  <a:ext uri="{FF2B5EF4-FFF2-40B4-BE49-F238E27FC236}">
                    <a16:creationId xmlns:a16="http://schemas.microsoft.com/office/drawing/2014/main" id="{54738778-C44D-49CE-59EC-A412223B0A3B}"/>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5400" b="1"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sp>
            <p:nvSpPr>
              <p:cNvPr id="18" name="圆角矩形 28">
                <a:extLst>
                  <a:ext uri="{FF2B5EF4-FFF2-40B4-BE49-F238E27FC236}">
                    <a16:creationId xmlns:a16="http://schemas.microsoft.com/office/drawing/2014/main" id="{117FA147-5B87-7429-4D95-CF2CFB57032E}"/>
                  </a:ext>
                </a:extLst>
              </p:cNvPr>
              <p:cNvSpPr/>
              <p:nvPr/>
            </p:nvSpPr>
            <p:spPr>
              <a:xfrm>
                <a:off x="1386922" y="3378199"/>
                <a:ext cx="2308778"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5400" b="1"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grpSp>
        <p:sp>
          <p:nvSpPr>
            <p:cNvPr id="16" name="文本框 40">
              <a:extLst>
                <a:ext uri="{FF2B5EF4-FFF2-40B4-BE49-F238E27FC236}">
                  <a16:creationId xmlns:a16="http://schemas.microsoft.com/office/drawing/2014/main" id="{420B8871-BF42-174C-A91F-126EEA82CA6F}"/>
                </a:ext>
              </a:extLst>
            </p:cNvPr>
            <p:cNvSpPr txBox="1"/>
            <p:nvPr/>
          </p:nvSpPr>
          <p:spPr>
            <a:xfrm>
              <a:off x="2501188" y="2825314"/>
              <a:ext cx="2838871" cy="546152"/>
            </a:xfrm>
            <a:prstGeom prst="rect">
              <a:avLst/>
            </a:prstGeom>
            <a:noFill/>
          </p:spPr>
          <p:txBody>
            <a:bodyPr wrap="none" rtlCol="0">
              <a:spAutoFit/>
            </a:bodyPr>
            <a:lstStyle/>
            <a:p>
              <a:pPr marL="0" marR="0" indent="152400">
                <a:lnSpc>
                  <a:spcPct val="115000"/>
                </a:lnSpc>
                <a:spcBef>
                  <a:spcPts val="0"/>
                </a:spcBef>
                <a:spcAft>
                  <a:spcPts val="300"/>
                </a:spcAft>
              </a:pPr>
              <a:r>
                <a:rPr lang="en-US" sz="3200" b="1" dirty="0" err="1">
                  <a:effectLst/>
                  <a:latin typeface="Cambria" panose="02040503050406030204" pitchFamily="18" charset="0"/>
                  <a:ea typeface="Cambria" panose="02040503050406030204" pitchFamily="18" charset="0"/>
                </a:rPr>
                <a:t>Đoạn</a:t>
              </a:r>
              <a:r>
                <a:rPr lang="en-US" sz="3200" b="1" dirty="0">
                  <a:effectLst/>
                  <a:latin typeface="Cambria" panose="02040503050406030204" pitchFamily="18" charset="0"/>
                  <a:ea typeface="Cambria" panose="02040503050406030204" pitchFamily="18" charset="0"/>
                </a:rPr>
                <a:t> 1: </a:t>
              </a:r>
              <a:r>
                <a:rPr lang="en-US" sz="3200" b="1" dirty="0" err="1">
                  <a:effectLst/>
                  <a:latin typeface="Cambria" panose="02040503050406030204" pitchFamily="18" charset="0"/>
                  <a:ea typeface="Cambria" panose="02040503050406030204" pitchFamily="18" charset="0"/>
                </a:rPr>
                <a:t>Từ</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đầu</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đến</a:t>
              </a:r>
              <a:r>
                <a:rPr lang="en-US" sz="3200" b="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lên</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đến</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nửa</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triệu</a:t>
              </a:r>
              <a:r>
                <a:rPr lang="en-US" sz="3200" b="1" i="1" dirty="0">
                  <a:effectLst/>
                  <a:latin typeface="Cambria" panose="02040503050406030204" pitchFamily="18" charset="0"/>
                  <a:ea typeface="Cambria" panose="02040503050406030204" pitchFamily="18" charset="0"/>
                </a:rPr>
                <a:t>.</a:t>
              </a:r>
              <a:endParaRPr lang="en-US" sz="3200" b="1" dirty="0">
                <a:effectLst/>
                <a:latin typeface="Cambria" panose="02040503050406030204" pitchFamily="18" charset="0"/>
                <a:ea typeface="Cambria" panose="02040503050406030204" pitchFamily="18" charset="0"/>
              </a:endParaRPr>
            </a:p>
          </p:txBody>
        </p:sp>
      </p:grpSp>
      <p:grpSp>
        <p:nvGrpSpPr>
          <p:cNvPr id="19" name="组合 44">
            <a:extLst>
              <a:ext uri="{FF2B5EF4-FFF2-40B4-BE49-F238E27FC236}">
                <a16:creationId xmlns:a16="http://schemas.microsoft.com/office/drawing/2014/main" id="{BF390ACD-5D7C-5D8A-2B7B-749C767C0D79}"/>
              </a:ext>
            </a:extLst>
          </p:cNvPr>
          <p:cNvGrpSpPr/>
          <p:nvPr/>
        </p:nvGrpSpPr>
        <p:grpSpPr>
          <a:xfrm>
            <a:off x="2613887" y="2914376"/>
            <a:ext cx="8047467" cy="1663154"/>
            <a:chOff x="2360277" y="2671670"/>
            <a:chExt cx="3089358" cy="892629"/>
          </a:xfrm>
        </p:grpSpPr>
        <p:grpSp>
          <p:nvGrpSpPr>
            <p:cNvPr id="20" name="组合 30">
              <a:extLst>
                <a:ext uri="{FF2B5EF4-FFF2-40B4-BE49-F238E27FC236}">
                  <a16:creationId xmlns:a16="http://schemas.microsoft.com/office/drawing/2014/main" id="{D713F148-66FB-F1D0-E5DB-3153175D3F24}"/>
                </a:ext>
              </a:extLst>
            </p:cNvPr>
            <p:cNvGrpSpPr/>
            <p:nvPr/>
          </p:nvGrpSpPr>
          <p:grpSpPr>
            <a:xfrm>
              <a:off x="2360277" y="2671670"/>
              <a:ext cx="3089358" cy="892629"/>
              <a:chOff x="1336246" y="3302000"/>
              <a:chExt cx="2413000" cy="990600"/>
            </a:xfrm>
            <a:effectLst>
              <a:outerShdw blurRad="254000" sx="102000" sy="102000" algn="ctr" rotWithShape="0">
                <a:prstClr val="black">
                  <a:alpha val="25000"/>
                </a:prstClr>
              </a:outerShdw>
            </a:effectLst>
          </p:grpSpPr>
          <p:sp>
            <p:nvSpPr>
              <p:cNvPr id="22" name="圆角矩形 27">
                <a:extLst>
                  <a:ext uri="{FF2B5EF4-FFF2-40B4-BE49-F238E27FC236}">
                    <a16:creationId xmlns:a16="http://schemas.microsoft.com/office/drawing/2014/main" id="{F1F40B0E-419A-B837-3482-8D6A3A5E4204}"/>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5400" b="1"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sp>
            <p:nvSpPr>
              <p:cNvPr id="23" name="圆角矩形 28">
                <a:extLst>
                  <a:ext uri="{FF2B5EF4-FFF2-40B4-BE49-F238E27FC236}">
                    <a16:creationId xmlns:a16="http://schemas.microsoft.com/office/drawing/2014/main" id="{7693AC7C-3D72-5093-D04E-C4989CA43304}"/>
                  </a:ext>
                </a:extLst>
              </p:cNvPr>
              <p:cNvSpPr/>
              <p:nvPr/>
            </p:nvSpPr>
            <p:spPr>
              <a:xfrm>
                <a:off x="1386922" y="3378199"/>
                <a:ext cx="2308778"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5400" b="1"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grpSp>
        <p:sp>
          <p:nvSpPr>
            <p:cNvPr id="21" name="文本框 40">
              <a:extLst>
                <a:ext uri="{FF2B5EF4-FFF2-40B4-BE49-F238E27FC236}">
                  <a16:creationId xmlns:a16="http://schemas.microsoft.com/office/drawing/2014/main" id="{99B77A39-9116-24DF-CE34-13849B6141AC}"/>
                </a:ext>
              </a:extLst>
            </p:cNvPr>
            <p:cNvSpPr txBox="1"/>
            <p:nvPr/>
          </p:nvSpPr>
          <p:spPr>
            <a:xfrm>
              <a:off x="2541547" y="2794260"/>
              <a:ext cx="2752156" cy="631562"/>
            </a:xfrm>
            <a:prstGeom prst="rect">
              <a:avLst/>
            </a:prstGeom>
            <a:noFill/>
          </p:spPr>
          <p:txBody>
            <a:bodyPr wrap="square" rtlCol="0">
              <a:spAutoFit/>
            </a:bodyPr>
            <a:lstStyle/>
            <a:p>
              <a:pPr marL="0" marR="0" indent="152400">
                <a:lnSpc>
                  <a:spcPct val="115000"/>
                </a:lnSpc>
                <a:spcBef>
                  <a:spcPts val="0"/>
                </a:spcBef>
                <a:spcAft>
                  <a:spcPts val="300"/>
                </a:spcAft>
              </a:pPr>
              <a:r>
                <a:rPr lang="en-US" sz="3200" b="1" dirty="0" err="1">
                  <a:effectLst/>
                  <a:latin typeface="Cambria" panose="02040503050406030204" pitchFamily="18" charset="0"/>
                  <a:ea typeface="Cambria" panose="02040503050406030204" pitchFamily="18" charset="0"/>
                </a:rPr>
                <a:t>Đoạn</a:t>
              </a:r>
              <a:r>
                <a:rPr lang="en-US" sz="3200" b="1" dirty="0">
                  <a:effectLst/>
                  <a:latin typeface="Cambria" panose="02040503050406030204" pitchFamily="18" charset="0"/>
                  <a:ea typeface="Cambria" panose="02040503050406030204" pitchFamily="18" charset="0"/>
                </a:rPr>
                <a:t> 2: </a:t>
              </a:r>
              <a:r>
                <a:rPr lang="en-US" sz="3200" b="1" dirty="0" err="1">
                  <a:effectLst/>
                  <a:latin typeface="Cambria" panose="02040503050406030204" pitchFamily="18" charset="0"/>
                  <a:ea typeface="Cambria" panose="02040503050406030204" pitchFamily="18" charset="0"/>
                </a:rPr>
                <a:t>Tiếp</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theo</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đến</a:t>
              </a:r>
              <a:r>
                <a:rPr lang="en-US" sz="3200" b="1" dirty="0">
                  <a:effectLst/>
                  <a:latin typeface="Cambria" panose="02040503050406030204" pitchFamily="18" charset="0"/>
                  <a:ea typeface="Cambria" panose="02040503050406030204" pitchFamily="18" charset="0"/>
                </a:rPr>
                <a:t> </a:t>
              </a:r>
              <a:r>
                <a:rPr lang="en-US" sz="3200" b="1" i="1" dirty="0">
                  <a:effectLst/>
                  <a:latin typeface="Cambria" panose="02040503050406030204" pitchFamily="18" charset="0"/>
                  <a:ea typeface="Cambria" panose="02040503050406030204" pitchFamily="18" charset="0"/>
                </a:rPr>
                <a:t>gấp </a:t>
              </a:r>
              <a:r>
                <a:rPr lang="en-US" sz="3200" b="1" i="1" dirty="0" err="1">
                  <a:effectLst/>
                  <a:latin typeface="Cambria" panose="02040503050406030204" pitchFamily="18" charset="0"/>
                  <a:ea typeface="Cambria" panose="02040503050406030204" pitchFamily="18" charset="0"/>
                </a:rPr>
                <a:t>được</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hơn</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một</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nghìn</a:t>
              </a:r>
              <a:r>
                <a:rPr lang="en-US" sz="3200" b="1" i="1" dirty="0">
                  <a:effectLst/>
                  <a:latin typeface="Cambria" panose="02040503050406030204" pitchFamily="18" charset="0"/>
                  <a:ea typeface="Cambria" panose="02040503050406030204" pitchFamily="18" charset="0"/>
                </a:rPr>
                <a:t> con </a:t>
              </a:r>
              <a:r>
                <a:rPr lang="en-US" sz="3200" b="1" i="1" dirty="0" err="1">
                  <a:effectLst/>
                  <a:latin typeface="Cambria" panose="02040503050406030204" pitchFamily="18" charset="0"/>
                  <a:ea typeface="Cambria" panose="02040503050406030204" pitchFamily="18" charset="0"/>
                </a:rPr>
                <a:t>hạc</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giấy</a:t>
              </a:r>
              <a:r>
                <a:rPr lang="en-US" sz="3200" b="1" i="1" dirty="0">
                  <a:effectLst/>
                  <a:latin typeface="Cambria" panose="02040503050406030204" pitchFamily="18" charset="0"/>
                  <a:ea typeface="Cambria" panose="02040503050406030204" pitchFamily="18" charset="0"/>
                </a:rPr>
                <a:t>.</a:t>
              </a:r>
              <a:endParaRPr lang="en-US" sz="3200" b="1" dirty="0">
                <a:effectLst/>
                <a:latin typeface="Cambria" panose="02040503050406030204" pitchFamily="18" charset="0"/>
                <a:ea typeface="Cambria" panose="02040503050406030204" pitchFamily="18" charset="0"/>
              </a:endParaRPr>
            </a:p>
          </p:txBody>
        </p:sp>
      </p:grpSp>
      <p:grpSp>
        <p:nvGrpSpPr>
          <p:cNvPr id="24" name="组合 44">
            <a:extLst>
              <a:ext uri="{FF2B5EF4-FFF2-40B4-BE49-F238E27FC236}">
                <a16:creationId xmlns:a16="http://schemas.microsoft.com/office/drawing/2014/main" id="{9E619ACC-8BF8-DA6D-BBD4-1D536350254A}"/>
              </a:ext>
            </a:extLst>
          </p:cNvPr>
          <p:cNvGrpSpPr/>
          <p:nvPr/>
        </p:nvGrpSpPr>
        <p:grpSpPr>
          <a:xfrm>
            <a:off x="2488526" y="4967733"/>
            <a:ext cx="8047467" cy="997675"/>
            <a:chOff x="2360277" y="2671670"/>
            <a:chExt cx="3089358" cy="892629"/>
          </a:xfrm>
        </p:grpSpPr>
        <p:grpSp>
          <p:nvGrpSpPr>
            <p:cNvPr id="25" name="组合 30">
              <a:extLst>
                <a:ext uri="{FF2B5EF4-FFF2-40B4-BE49-F238E27FC236}">
                  <a16:creationId xmlns:a16="http://schemas.microsoft.com/office/drawing/2014/main" id="{AC8CFBDE-4701-C66F-8B9A-9AEC3A595879}"/>
                </a:ext>
              </a:extLst>
            </p:cNvPr>
            <p:cNvGrpSpPr/>
            <p:nvPr/>
          </p:nvGrpSpPr>
          <p:grpSpPr>
            <a:xfrm>
              <a:off x="2360277" y="2671670"/>
              <a:ext cx="3089358" cy="892629"/>
              <a:chOff x="1336246" y="3302000"/>
              <a:chExt cx="2413000" cy="990600"/>
            </a:xfrm>
            <a:effectLst>
              <a:outerShdw blurRad="254000" sx="102000" sy="102000" algn="ctr" rotWithShape="0">
                <a:prstClr val="black">
                  <a:alpha val="25000"/>
                </a:prstClr>
              </a:outerShdw>
            </a:effectLst>
          </p:grpSpPr>
          <p:sp>
            <p:nvSpPr>
              <p:cNvPr id="27" name="圆角矩形 27">
                <a:extLst>
                  <a:ext uri="{FF2B5EF4-FFF2-40B4-BE49-F238E27FC236}">
                    <a16:creationId xmlns:a16="http://schemas.microsoft.com/office/drawing/2014/main" id="{B0F215EF-4E5D-6392-0B08-938EDFED761A}"/>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sp>
            <p:nvSpPr>
              <p:cNvPr id="28" name="圆角矩形 28">
                <a:extLst>
                  <a:ext uri="{FF2B5EF4-FFF2-40B4-BE49-F238E27FC236}">
                    <a16:creationId xmlns:a16="http://schemas.microsoft.com/office/drawing/2014/main" id="{DCDEEF97-DC8D-2BFC-1192-1A1E00555C3C}"/>
                  </a:ext>
                </a:extLst>
              </p:cNvPr>
              <p:cNvSpPr/>
              <p:nvPr/>
            </p:nvSpPr>
            <p:spPr>
              <a:xfrm>
                <a:off x="1386922" y="3378199"/>
                <a:ext cx="2308778"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grpSp>
        <p:sp>
          <p:nvSpPr>
            <p:cNvPr id="26" name="文本框 40">
              <a:extLst>
                <a:ext uri="{FF2B5EF4-FFF2-40B4-BE49-F238E27FC236}">
                  <a16:creationId xmlns:a16="http://schemas.microsoft.com/office/drawing/2014/main" id="{9F26D57F-5854-1E9F-3994-102694D7FC7A}"/>
                </a:ext>
              </a:extLst>
            </p:cNvPr>
            <p:cNvSpPr txBox="1"/>
            <p:nvPr/>
          </p:nvSpPr>
          <p:spPr>
            <a:xfrm>
              <a:off x="3384710" y="2856382"/>
              <a:ext cx="1101752" cy="622682"/>
            </a:xfrm>
            <a:prstGeom prst="rect">
              <a:avLst/>
            </a:prstGeom>
            <a:noFill/>
          </p:spPr>
          <p:txBody>
            <a:bodyPr wrap="none" rtlCol="0">
              <a:spAutoFit/>
            </a:bodyPr>
            <a:lstStyle/>
            <a:p>
              <a:pPr marL="0" marR="0" algn="just">
                <a:lnSpc>
                  <a:spcPct val="120000"/>
                </a:lnSpc>
                <a:spcBef>
                  <a:spcPts val="0"/>
                </a:spcBef>
                <a:spcAft>
                  <a:spcPts val="0"/>
                </a:spcAft>
              </a:pPr>
              <a:r>
                <a:rPr lang="en-US" sz="3600" b="1" dirty="0" err="1">
                  <a:effectLst/>
                  <a:latin typeface="Cambria" panose="02040503050406030204" pitchFamily="18" charset="0"/>
                  <a:ea typeface="Cambria" panose="02040503050406030204" pitchFamily="18" charset="0"/>
                </a:rPr>
                <a:t>Phần</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còn</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lại</a:t>
              </a:r>
              <a:r>
                <a:rPr lang="en-US" sz="3600" b="1" dirty="0">
                  <a:effectLst/>
                  <a:latin typeface="Cambria" panose="02040503050406030204" pitchFamily="18" charset="0"/>
                  <a:ea typeface="Cambria" panose="02040503050406030204" pitchFamily="18" charset="0"/>
                </a:rPr>
                <a:t>.</a:t>
              </a:r>
            </a:p>
          </p:txBody>
        </p:sp>
      </p:grpSp>
    </p:spTree>
    <p:extLst>
      <p:ext uri="{BB962C8B-B14F-4D97-AF65-F5344CB8AC3E}">
        <p14:creationId xmlns:p14="http://schemas.microsoft.com/office/powerpoint/2010/main" val="3179803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left)">
                                      <p:cBhvr>
                                        <p:cTn id="18" dur="500"/>
                                        <p:tgtEl>
                                          <p:spTgt spid="14"/>
                                        </p:tgtEl>
                                      </p:cBhvr>
                                    </p:animEffect>
                                  </p:childTnLst>
                                  <p:subTnLst>
                                    <p:audio>
                                      <p:cMediaNode>
                                        <p:cTn display="0" masterRel="sameClick">
                                          <p:stCondLst>
                                            <p:cond evt="begin" delay="0">
                                              <p:tn val="16"/>
                                            </p:cond>
                                          </p:stCondLst>
                                          <p:endCondLst>
                                            <p:cond evt="onStopAudio" delay="0">
                                              <p:tgtEl>
                                                <p:sldTgt/>
                                              </p:tgtEl>
                                            </p:cond>
                                          </p:endCondLst>
                                        </p:cTn>
                                        <p:tgtEl>
                                          <p:sndTgt r:embed="rId5" name="chimes.wav"/>
                                        </p:tgtEl>
                                      </p:cMediaNode>
                                    </p:audio>
                                  </p:subTnLst>
                                </p:cTn>
                              </p:par>
                            </p:childTnLst>
                          </p:cTn>
                        </p:par>
                      </p:childTnLst>
                    </p:cTn>
                  </p:par>
                  <p:par>
                    <p:cTn id="19" fill="hold">
                      <p:stCondLst>
                        <p:cond delay="indefinite"/>
                      </p:stCondLst>
                      <p:childTnLst>
                        <p:par>
                          <p:cTn id="20" fill="hold">
                            <p:stCondLst>
                              <p:cond delay="0"/>
                            </p:stCondLst>
                            <p:childTnLst>
                              <p:par>
                                <p:cTn id="21" presetID="47"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1000"/>
                                        <p:tgtEl>
                                          <p:spTgt spid="11"/>
                                        </p:tgtEl>
                                      </p:cBhvr>
                                    </p:animEffect>
                                    <p:anim calcmode="lin" valueType="num">
                                      <p:cBhvr>
                                        <p:cTn id="24" dur="1000" fill="hold"/>
                                        <p:tgtEl>
                                          <p:spTgt spid="11"/>
                                        </p:tgtEl>
                                        <p:attrNameLst>
                                          <p:attrName>ppt_x</p:attrName>
                                        </p:attrNameLst>
                                      </p:cBhvr>
                                      <p:tavLst>
                                        <p:tav tm="0">
                                          <p:val>
                                            <p:strVal val="#ppt_x"/>
                                          </p:val>
                                        </p:tav>
                                        <p:tav tm="100000">
                                          <p:val>
                                            <p:strVal val="#ppt_x"/>
                                          </p:val>
                                        </p:tav>
                                      </p:tavLst>
                                    </p:anim>
                                    <p:anim calcmode="lin" valueType="num">
                                      <p:cBhvr>
                                        <p:cTn id="25" dur="1000" fill="hold"/>
                                        <p:tgtEl>
                                          <p:spTgt spid="11"/>
                                        </p:tgtEl>
                                        <p:attrNameLst>
                                          <p:attrName>ppt_y</p:attrName>
                                        </p:attrNameLst>
                                      </p:cBhvr>
                                      <p:tavLst>
                                        <p:tav tm="0">
                                          <p:val>
                                            <p:strVal val="#ppt_y-.1"/>
                                          </p:val>
                                        </p:tav>
                                        <p:tav tm="100000">
                                          <p:val>
                                            <p:strVal val="#ppt_y"/>
                                          </p:val>
                                        </p:tav>
                                      </p:tavLst>
                                    </p:anim>
                                  </p:childTnLst>
                                </p:cTn>
                              </p:par>
                            </p:childTnLst>
                          </p:cTn>
                        </p:par>
                        <p:par>
                          <p:cTn id="26" fill="hold">
                            <p:stCondLst>
                              <p:cond delay="1000"/>
                            </p:stCondLst>
                            <p:childTnLst>
                              <p:par>
                                <p:cTn id="27" presetID="22" presetClass="entr" presetSubtype="8" fill="hold" nodeType="after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wipe(left)">
                                      <p:cBhvr>
                                        <p:cTn id="29" dur="500"/>
                                        <p:tgtEl>
                                          <p:spTgt spid="19"/>
                                        </p:tgtEl>
                                      </p:cBhvr>
                                    </p:animEffect>
                                  </p:childTnLst>
                                  <p:subTnLst>
                                    <p:audio>
                                      <p:cMediaNode>
                                        <p:cTn display="0" masterRel="sameClick">
                                          <p:stCondLst>
                                            <p:cond evt="begin" delay="0">
                                              <p:tn val="27"/>
                                            </p:cond>
                                          </p:stCondLst>
                                          <p:endCondLst>
                                            <p:cond evt="onStopAudio" delay="0">
                                              <p:tgtEl>
                                                <p:sldTgt/>
                                              </p:tgtEl>
                                            </p:cond>
                                          </p:endCondLst>
                                        </p:cTn>
                                        <p:tgtEl>
                                          <p:sndTgt r:embed="rId5" name="chimes.wav"/>
                                        </p:tgtEl>
                                      </p:cMediaNode>
                                    </p:audio>
                                  </p:subTnLst>
                                </p:cTn>
                              </p:par>
                            </p:childTnLst>
                          </p:cTn>
                        </p:par>
                      </p:childTnLst>
                    </p:cTn>
                  </p:par>
                  <p:par>
                    <p:cTn id="30" fill="hold">
                      <p:stCondLst>
                        <p:cond delay="indefinite"/>
                      </p:stCondLst>
                      <p:childTnLst>
                        <p:par>
                          <p:cTn id="31" fill="hold">
                            <p:stCondLst>
                              <p:cond delay="0"/>
                            </p:stCondLst>
                            <p:childTnLst>
                              <p:par>
                                <p:cTn id="32" presetID="47" presetClass="entr" presetSubtype="0" fill="hold"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1000"/>
                                        <p:tgtEl>
                                          <p:spTgt spid="12"/>
                                        </p:tgtEl>
                                      </p:cBhvr>
                                    </p:animEffect>
                                    <p:anim calcmode="lin" valueType="num">
                                      <p:cBhvr>
                                        <p:cTn id="35" dur="1000" fill="hold"/>
                                        <p:tgtEl>
                                          <p:spTgt spid="12"/>
                                        </p:tgtEl>
                                        <p:attrNameLst>
                                          <p:attrName>ppt_x</p:attrName>
                                        </p:attrNameLst>
                                      </p:cBhvr>
                                      <p:tavLst>
                                        <p:tav tm="0">
                                          <p:val>
                                            <p:strVal val="#ppt_x"/>
                                          </p:val>
                                        </p:tav>
                                        <p:tav tm="100000">
                                          <p:val>
                                            <p:strVal val="#ppt_x"/>
                                          </p:val>
                                        </p:tav>
                                      </p:tavLst>
                                    </p:anim>
                                    <p:anim calcmode="lin" valueType="num">
                                      <p:cBhvr>
                                        <p:cTn id="36" dur="1000" fill="hold"/>
                                        <p:tgtEl>
                                          <p:spTgt spid="12"/>
                                        </p:tgtEl>
                                        <p:attrNameLst>
                                          <p:attrName>ppt_y</p:attrName>
                                        </p:attrNameLst>
                                      </p:cBhvr>
                                      <p:tavLst>
                                        <p:tav tm="0">
                                          <p:val>
                                            <p:strVal val="#ppt_y-.1"/>
                                          </p:val>
                                        </p:tav>
                                        <p:tav tm="100000">
                                          <p:val>
                                            <p:strVal val="#ppt_y"/>
                                          </p:val>
                                        </p:tav>
                                      </p:tavLst>
                                    </p:anim>
                                  </p:childTnLst>
                                </p:cTn>
                              </p:par>
                            </p:childTnLst>
                          </p:cTn>
                        </p:par>
                        <p:par>
                          <p:cTn id="37" fill="hold">
                            <p:stCondLst>
                              <p:cond delay="1000"/>
                            </p:stCondLst>
                            <p:childTnLst>
                              <p:par>
                                <p:cTn id="38" presetID="22" presetClass="entr" presetSubtype="8" fill="hold" nodeType="after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wipe(left)">
                                      <p:cBhvr>
                                        <p:cTn id="40" dur="500"/>
                                        <p:tgtEl>
                                          <p:spTgt spid="24"/>
                                        </p:tgtEl>
                                      </p:cBhvr>
                                    </p:animEffect>
                                  </p:childTnLst>
                                  <p:subTnLst>
                                    <p:audio>
                                      <p:cMediaNode>
                                        <p:cTn display="0" masterRel="sameClick">
                                          <p:stCondLst>
                                            <p:cond evt="begin" delay="0">
                                              <p:tn val="38"/>
                                            </p:cond>
                                          </p:stCondLst>
                                          <p:endCondLst>
                                            <p:cond evt="onStopAudio" delay="0">
                                              <p:tgtEl>
                                                <p:sldTgt/>
                                              </p:tgtEl>
                                            </p:cond>
                                          </p:endCondLst>
                                        </p:cTn>
                                        <p:tgtEl>
                                          <p:sndTgt r:embed="rId5"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grpSp>
        <p:nvGrpSpPr>
          <p:cNvPr id="4" name="组合 47">
            <a:extLst>
              <a:ext uri="{FF2B5EF4-FFF2-40B4-BE49-F238E27FC236}">
                <a16:creationId xmlns:a16="http://schemas.microsoft.com/office/drawing/2014/main" id="{F8EC0A12-A64B-98AE-DCDC-F2459737BF44}"/>
              </a:ext>
            </a:extLst>
          </p:cNvPr>
          <p:cNvGrpSpPr/>
          <p:nvPr/>
        </p:nvGrpSpPr>
        <p:grpSpPr>
          <a:xfrm>
            <a:off x="648182" y="2028458"/>
            <a:ext cx="4468082" cy="1144268"/>
            <a:chOff x="3151567" y="4106353"/>
            <a:chExt cx="4182027" cy="1023787"/>
          </a:xfrm>
        </p:grpSpPr>
        <p:grpSp>
          <p:nvGrpSpPr>
            <p:cNvPr id="5" name="组合 31">
              <a:extLst>
                <a:ext uri="{FF2B5EF4-FFF2-40B4-BE49-F238E27FC236}">
                  <a16:creationId xmlns:a16="http://schemas.microsoft.com/office/drawing/2014/main" id="{E87E5B91-DF2C-281E-F2FE-9A64EB337217}"/>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7" name="圆角矩形 32">
                <a:extLst>
                  <a:ext uri="{FF2B5EF4-FFF2-40B4-BE49-F238E27FC236}">
                    <a16:creationId xmlns:a16="http://schemas.microsoft.com/office/drawing/2014/main" id="{725686AA-5711-CC21-1EB3-CF76157C26AB}"/>
                  </a:ext>
                </a:extLst>
              </p:cNvPr>
              <p:cNvSpPr/>
              <p:nvPr/>
            </p:nvSpPr>
            <p:spPr>
              <a:xfrm>
                <a:off x="1346199" y="3302000"/>
                <a:ext cx="363654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sp>
            <p:nvSpPr>
              <p:cNvPr id="8" name="圆角矩形 33">
                <a:extLst>
                  <a:ext uri="{FF2B5EF4-FFF2-40B4-BE49-F238E27FC236}">
                    <a16:creationId xmlns:a16="http://schemas.microsoft.com/office/drawing/2014/main" id="{E0C28470-9233-E7A4-6B5D-38F7D045942F}"/>
                  </a:ext>
                </a:extLst>
              </p:cNvPr>
              <p:cNvSpPr/>
              <p:nvPr/>
            </p:nvSpPr>
            <p:spPr>
              <a:xfrm>
                <a:off x="1425654" y="3451354"/>
                <a:ext cx="3477633"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a:endParaRPr>
              </a:p>
            </p:txBody>
          </p:sp>
        </p:grpSp>
        <p:sp>
          <p:nvSpPr>
            <p:cNvPr id="6" name="文本框 41">
              <a:extLst>
                <a:ext uri="{FF2B5EF4-FFF2-40B4-BE49-F238E27FC236}">
                  <a16:creationId xmlns:a16="http://schemas.microsoft.com/office/drawing/2014/main" id="{645733C4-E142-AA16-ED2A-7769BE4CAFE5}"/>
                </a:ext>
              </a:extLst>
            </p:cNvPr>
            <p:cNvSpPr txBox="1"/>
            <p:nvPr/>
          </p:nvSpPr>
          <p:spPr>
            <a:xfrm>
              <a:off x="4044382" y="4342244"/>
              <a:ext cx="2396400" cy="578278"/>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sz="3600" b="1" i="1" dirty="0">
                  <a:effectLst/>
                  <a:latin typeface="Cambria" panose="02040503050406030204" pitchFamily="18" charset="0"/>
                  <a:ea typeface="Cambria" panose="02040503050406030204" pitchFamily="18" charset="0"/>
                </a:rPr>
                <a:t>Hi-</a:t>
              </a:r>
              <a:r>
                <a:rPr lang="en-US" sz="3600" b="1" i="1" dirty="0" err="1">
                  <a:effectLst/>
                  <a:latin typeface="Cambria" panose="02040503050406030204" pitchFamily="18" charset="0"/>
                  <a:ea typeface="Cambria" panose="02040503050406030204" pitchFamily="18" charset="0"/>
                </a:rPr>
                <a:t>rô</a:t>
              </a:r>
              <a:r>
                <a:rPr lang="en-US" sz="3600" b="1" i="1" dirty="0">
                  <a:effectLst/>
                  <a:latin typeface="Cambria" panose="02040503050406030204" pitchFamily="18" charset="0"/>
                  <a:ea typeface="Cambria" panose="02040503050406030204" pitchFamily="18" charset="0"/>
                </a:rPr>
                <a:t>-</a:t>
              </a:r>
              <a:r>
                <a:rPr lang="en-US" sz="3600" b="1" i="1" dirty="0" err="1">
                  <a:effectLst/>
                  <a:latin typeface="Cambria" panose="02040503050406030204" pitchFamily="18" charset="0"/>
                  <a:ea typeface="Cambria" panose="02040503050406030204" pitchFamily="18" charset="0"/>
                </a:rPr>
                <a:t>si</a:t>
              </a:r>
              <a:r>
                <a:rPr lang="en-US" sz="3600" b="1" i="1" dirty="0">
                  <a:effectLst/>
                  <a:latin typeface="Cambria" panose="02040503050406030204" pitchFamily="18" charset="0"/>
                  <a:ea typeface="Cambria" panose="02040503050406030204" pitchFamily="18" charset="0"/>
                </a:rPr>
                <a:t>-ma</a:t>
              </a:r>
              <a:endParaRPr kumimoji="0" lang="zh-CN" altLang="en-US" sz="60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23" name="组合 47">
            <a:extLst>
              <a:ext uri="{FF2B5EF4-FFF2-40B4-BE49-F238E27FC236}">
                <a16:creationId xmlns:a16="http://schemas.microsoft.com/office/drawing/2014/main" id="{D808E637-4644-7E1F-B8F4-98422BCF3E6F}"/>
              </a:ext>
            </a:extLst>
          </p:cNvPr>
          <p:cNvGrpSpPr/>
          <p:nvPr/>
        </p:nvGrpSpPr>
        <p:grpSpPr>
          <a:xfrm>
            <a:off x="937549" y="3417752"/>
            <a:ext cx="4222277" cy="997675"/>
            <a:chOff x="3151568" y="4106352"/>
            <a:chExt cx="2774950" cy="892629"/>
          </a:xfrm>
        </p:grpSpPr>
        <p:grpSp>
          <p:nvGrpSpPr>
            <p:cNvPr id="24" name="组合 31">
              <a:extLst>
                <a:ext uri="{FF2B5EF4-FFF2-40B4-BE49-F238E27FC236}">
                  <a16:creationId xmlns:a16="http://schemas.microsoft.com/office/drawing/2014/main" id="{BD48F554-56F8-BABC-098D-BE861CF1FF0C}"/>
                </a:ext>
              </a:extLst>
            </p:cNvPr>
            <p:cNvGrpSpPr/>
            <p:nvPr/>
          </p:nvGrpSpPr>
          <p:grpSpPr>
            <a:xfrm>
              <a:off x="3151568" y="4106352"/>
              <a:ext cx="2774950" cy="892629"/>
              <a:chOff x="1346200" y="3302000"/>
              <a:chExt cx="2413000" cy="990600"/>
            </a:xfrm>
            <a:effectLst>
              <a:outerShdw blurRad="254000" sx="102000" sy="102000" algn="ctr" rotWithShape="0">
                <a:prstClr val="black">
                  <a:alpha val="25000"/>
                </a:prstClr>
              </a:outerShdw>
            </a:effectLst>
          </p:grpSpPr>
          <p:sp>
            <p:nvSpPr>
              <p:cNvPr id="26" name="圆角矩形 32">
                <a:extLst>
                  <a:ext uri="{FF2B5EF4-FFF2-40B4-BE49-F238E27FC236}">
                    <a16:creationId xmlns:a16="http://schemas.microsoft.com/office/drawing/2014/main" id="{604FC804-5EEF-A8EA-CD9A-E9759ACF056E}"/>
                  </a:ext>
                </a:extLst>
              </p:cNvPr>
              <p:cNvSpPr/>
              <p:nvPr/>
            </p:nvSpPr>
            <p:spPr>
              <a:xfrm>
                <a:off x="1346200"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a:endParaRPr>
              </a:p>
            </p:txBody>
          </p:sp>
          <p:sp>
            <p:nvSpPr>
              <p:cNvPr id="27" name="圆角矩形 33">
                <a:extLst>
                  <a:ext uri="{FF2B5EF4-FFF2-40B4-BE49-F238E27FC236}">
                    <a16:creationId xmlns:a16="http://schemas.microsoft.com/office/drawing/2014/main" id="{18681D98-1151-2BDB-12DA-C509375E73C9}"/>
                  </a:ext>
                </a:extLst>
              </p:cNvPr>
              <p:cNvSpPr/>
              <p:nvPr/>
            </p:nvSpPr>
            <p:spPr>
              <a:xfrm>
                <a:off x="1402080" y="3378199"/>
                <a:ext cx="2293620"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a:endParaRPr>
              </a:p>
            </p:txBody>
          </p:sp>
        </p:grpSp>
        <p:sp>
          <p:nvSpPr>
            <p:cNvPr id="25" name="文本框 41">
              <a:extLst>
                <a:ext uri="{FF2B5EF4-FFF2-40B4-BE49-F238E27FC236}">
                  <a16:creationId xmlns:a16="http://schemas.microsoft.com/office/drawing/2014/main" id="{C55FB5EF-B133-1BA9-504A-18DEAB15920C}"/>
                </a:ext>
              </a:extLst>
            </p:cNvPr>
            <p:cNvSpPr txBox="1"/>
            <p:nvPr/>
          </p:nvSpPr>
          <p:spPr>
            <a:xfrm>
              <a:off x="3576782" y="4310738"/>
              <a:ext cx="1711127" cy="578278"/>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sz="3600" b="1" i="1" dirty="0">
                  <a:effectLst/>
                  <a:latin typeface="Cambria" panose="02040503050406030204" pitchFamily="18" charset="0"/>
                  <a:ea typeface="Cambria" panose="02040503050406030204" pitchFamily="18" charset="0"/>
                </a:rPr>
                <a:t>Na-ga-xa-ki</a:t>
              </a:r>
              <a:endParaRPr kumimoji="0" lang="zh-CN" altLang="en-US" sz="60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pic>
        <p:nvPicPr>
          <p:cNvPr id="28" name="Picture 27">
            <a:extLst>
              <a:ext uri="{FF2B5EF4-FFF2-40B4-BE49-F238E27FC236}">
                <a16:creationId xmlns:a16="http://schemas.microsoft.com/office/drawing/2014/main" id="{E75215D2-BBCA-E7C4-709A-4843E6F413BE}"/>
              </a:ext>
            </a:extLst>
          </p:cNvPr>
          <p:cNvPicPr>
            <a:picLocks noChangeAspect="1"/>
          </p:cNvPicPr>
          <p:nvPr/>
        </p:nvPicPr>
        <p:blipFill>
          <a:blip r:embed="rId9"/>
          <a:stretch>
            <a:fillRect/>
          </a:stretch>
        </p:blipFill>
        <p:spPr>
          <a:xfrm>
            <a:off x="2298330" y="548683"/>
            <a:ext cx="7157324" cy="1694835"/>
          </a:xfrm>
          <a:prstGeom prst="rect">
            <a:avLst/>
          </a:prstGeom>
        </p:spPr>
      </p:pic>
      <p:grpSp>
        <p:nvGrpSpPr>
          <p:cNvPr id="31" name="组合 47">
            <a:extLst>
              <a:ext uri="{FF2B5EF4-FFF2-40B4-BE49-F238E27FC236}">
                <a16:creationId xmlns:a16="http://schemas.microsoft.com/office/drawing/2014/main" id="{9C463AB6-1F3A-2E95-2927-8978C63D567A}"/>
              </a:ext>
            </a:extLst>
          </p:cNvPr>
          <p:cNvGrpSpPr/>
          <p:nvPr/>
        </p:nvGrpSpPr>
        <p:grpSpPr>
          <a:xfrm>
            <a:off x="5778116" y="2005332"/>
            <a:ext cx="5368305" cy="997675"/>
            <a:chOff x="3151568" y="4106352"/>
            <a:chExt cx="2774950" cy="892629"/>
          </a:xfrm>
        </p:grpSpPr>
        <p:grpSp>
          <p:nvGrpSpPr>
            <p:cNvPr id="33" name="组合 31">
              <a:extLst>
                <a:ext uri="{FF2B5EF4-FFF2-40B4-BE49-F238E27FC236}">
                  <a16:creationId xmlns:a16="http://schemas.microsoft.com/office/drawing/2014/main" id="{A9605218-E907-E6BB-79C4-931D7CACEFE7}"/>
                </a:ext>
              </a:extLst>
            </p:cNvPr>
            <p:cNvGrpSpPr/>
            <p:nvPr/>
          </p:nvGrpSpPr>
          <p:grpSpPr>
            <a:xfrm>
              <a:off x="3151568" y="4106352"/>
              <a:ext cx="2774950" cy="892629"/>
              <a:chOff x="1346200" y="3302000"/>
              <a:chExt cx="2413000" cy="990600"/>
            </a:xfrm>
            <a:effectLst>
              <a:outerShdw blurRad="254000" sx="102000" sy="102000" algn="ctr" rotWithShape="0">
                <a:prstClr val="black">
                  <a:alpha val="25000"/>
                </a:prstClr>
              </a:outerShdw>
            </a:effectLst>
          </p:grpSpPr>
          <p:sp>
            <p:nvSpPr>
              <p:cNvPr id="36" name="圆角矩形 32">
                <a:extLst>
                  <a:ext uri="{FF2B5EF4-FFF2-40B4-BE49-F238E27FC236}">
                    <a16:creationId xmlns:a16="http://schemas.microsoft.com/office/drawing/2014/main" id="{EF0CDA28-DD44-F6A1-AE38-A85E9A64F395}"/>
                  </a:ext>
                </a:extLst>
              </p:cNvPr>
              <p:cNvSpPr/>
              <p:nvPr/>
            </p:nvSpPr>
            <p:spPr>
              <a:xfrm>
                <a:off x="1346200"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a:endParaRPr>
              </a:p>
            </p:txBody>
          </p:sp>
          <p:sp>
            <p:nvSpPr>
              <p:cNvPr id="37" name="圆角矩形 33">
                <a:extLst>
                  <a:ext uri="{FF2B5EF4-FFF2-40B4-BE49-F238E27FC236}">
                    <a16:creationId xmlns:a16="http://schemas.microsoft.com/office/drawing/2014/main" id="{281F8D3D-EA01-0B9A-EE66-4ECB50A2C333}"/>
                  </a:ext>
                </a:extLst>
              </p:cNvPr>
              <p:cNvSpPr/>
              <p:nvPr/>
            </p:nvSpPr>
            <p:spPr>
              <a:xfrm>
                <a:off x="1402080" y="3378199"/>
                <a:ext cx="2293620"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a:endParaRPr>
              </a:p>
            </p:txBody>
          </p:sp>
        </p:grpSp>
        <p:sp>
          <p:nvSpPr>
            <p:cNvPr id="34" name="文本框 41">
              <a:extLst>
                <a:ext uri="{FF2B5EF4-FFF2-40B4-BE49-F238E27FC236}">
                  <a16:creationId xmlns:a16="http://schemas.microsoft.com/office/drawing/2014/main" id="{D5CF3B1A-14A6-A2D2-4362-6C2DFDACB8B4}"/>
                </a:ext>
              </a:extLst>
            </p:cNvPr>
            <p:cNvSpPr txBox="1"/>
            <p:nvPr/>
          </p:nvSpPr>
          <p:spPr>
            <a:xfrm>
              <a:off x="3553129" y="4279671"/>
              <a:ext cx="1971439" cy="578278"/>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sz="3600" b="1" i="1" dirty="0">
                  <a:effectLst/>
                  <a:latin typeface="Cambria" panose="02040503050406030204" pitchFamily="18" charset="0"/>
                  <a:ea typeface="Cambria" panose="02040503050406030204" pitchFamily="18" charset="0"/>
                </a:rPr>
                <a:t>Xa-xa-ki Xa-</a:t>
              </a:r>
              <a:r>
                <a:rPr lang="en-US" sz="3600" b="1" i="1" dirty="0" err="1">
                  <a:effectLst/>
                  <a:latin typeface="Cambria" panose="02040503050406030204" pitchFamily="18" charset="0"/>
                  <a:ea typeface="Cambria" panose="02040503050406030204" pitchFamily="18" charset="0"/>
                </a:rPr>
                <a:t>đa</a:t>
              </a:r>
              <a:r>
                <a:rPr lang="en-US" sz="3600" b="1" i="1" dirty="0">
                  <a:effectLst/>
                  <a:latin typeface="Cambria" panose="02040503050406030204" pitchFamily="18" charset="0"/>
                  <a:ea typeface="Cambria" panose="02040503050406030204" pitchFamily="18" charset="0"/>
                </a:rPr>
                <a:t>-</a:t>
              </a:r>
              <a:r>
                <a:rPr lang="en-US" sz="3600" b="1" i="1" dirty="0" err="1">
                  <a:effectLst/>
                  <a:latin typeface="Cambria" panose="02040503050406030204" pitchFamily="18" charset="0"/>
                  <a:ea typeface="Cambria" panose="02040503050406030204" pitchFamily="18" charset="0"/>
                </a:rPr>
                <a:t>cô</a:t>
              </a:r>
              <a:endParaRPr kumimoji="0" lang="zh-CN" altLang="en-US" sz="60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9" name="组合 47">
            <a:extLst>
              <a:ext uri="{FF2B5EF4-FFF2-40B4-BE49-F238E27FC236}">
                <a16:creationId xmlns:a16="http://schemas.microsoft.com/office/drawing/2014/main" id="{3C09E873-DD0D-A5E2-C48A-71A129F74ACD}"/>
              </a:ext>
            </a:extLst>
          </p:cNvPr>
          <p:cNvGrpSpPr/>
          <p:nvPr/>
        </p:nvGrpSpPr>
        <p:grpSpPr>
          <a:xfrm>
            <a:off x="6447098" y="3359879"/>
            <a:ext cx="4222277" cy="997675"/>
            <a:chOff x="3151568" y="4106352"/>
            <a:chExt cx="2774950" cy="892629"/>
          </a:xfrm>
        </p:grpSpPr>
        <p:grpSp>
          <p:nvGrpSpPr>
            <p:cNvPr id="10" name="组合 31">
              <a:extLst>
                <a:ext uri="{FF2B5EF4-FFF2-40B4-BE49-F238E27FC236}">
                  <a16:creationId xmlns:a16="http://schemas.microsoft.com/office/drawing/2014/main" id="{BD10F054-205F-06A0-8964-FA8039441F4C}"/>
                </a:ext>
              </a:extLst>
            </p:cNvPr>
            <p:cNvGrpSpPr/>
            <p:nvPr/>
          </p:nvGrpSpPr>
          <p:grpSpPr>
            <a:xfrm>
              <a:off x="3151568" y="4106352"/>
              <a:ext cx="2774950" cy="892629"/>
              <a:chOff x="1346200" y="3302000"/>
              <a:chExt cx="2413000" cy="990600"/>
            </a:xfrm>
            <a:effectLst>
              <a:outerShdw blurRad="254000" sx="102000" sy="102000" algn="ctr" rotWithShape="0">
                <a:prstClr val="black">
                  <a:alpha val="25000"/>
                </a:prstClr>
              </a:outerShdw>
            </a:effectLst>
          </p:grpSpPr>
          <p:sp>
            <p:nvSpPr>
              <p:cNvPr id="12" name="圆角矩形 32">
                <a:extLst>
                  <a:ext uri="{FF2B5EF4-FFF2-40B4-BE49-F238E27FC236}">
                    <a16:creationId xmlns:a16="http://schemas.microsoft.com/office/drawing/2014/main" id="{6F901999-7F40-CC0A-19E8-CE42462B9C86}"/>
                  </a:ext>
                </a:extLst>
              </p:cNvPr>
              <p:cNvSpPr/>
              <p:nvPr/>
            </p:nvSpPr>
            <p:spPr>
              <a:xfrm>
                <a:off x="1346200"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a:endParaRPr>
              </a:p>
            </p:txBody>
          </p:sp>
          <p:sp>
            <p:nvSpPr>
              <p:cNvPr id="14" name="圆角矩形 33">
                <a:extLst>
                  <a:ext uri="{FF2B5EF4-FFF2-40B4-BE49-F238E27FC236}">
                    <a16:creationId xmlns:a16="http://schemas.microsoft.com/office/drawing/2014/main" id="{A6611896-CE5D-8975-9858-A826422320E1}"/>
                  </a:ext>
                </a:extLst>
              </p:cNvPr>
              <p:cNvSpPr/>
              <p:nvPr/>
            </p:nvSpPr>
            <p:spPr>
              <a:xfrm>
                <a:off x="1402080" y="3378199"/>
                <a:ext cx="2293620"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a:endParaRPr>
              </a:p>
            </p:txBody>
          </p:sp>
        </p:grpSp>
        <p:sp>
          <p:nvSpPr>
            <p:cNvPr id="11" name="文本框 41">
              <a:extLst>
                <a:ext uri="{FF2B5EF4-FFF2-40B4-BE49-F238E27FC236}">
                  <a16:creationId xmlns:a16="http://schemas.microsoft.com/office/drawing/2014/main" id="{A68ABC80-D19B-52C4-DFB0-98ABDC8A973C}"/>
                </a:ext>
              </a:extLst>
            </p:cNvPr>
            <p:cNvSpPr txBox="1"/>
            <p:nvPr/>
          </p:nvSpPr>
          <p:spPr>
            <a:xfrm>
              <a:off x="3446146" y="4310738"/>
              <a:ext cx="1972401" cy="578278"/>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sz="3600" b="1" i="1" dirty="0" err="1">
                  <a:effectLst/>
                  <a:latin typeface="Cambria" panose="02040503050406030204" pitchFamily="18" charset="0"/>
                  <a:ea typeface="Cambria" panose="02040503050406030204" pitchFamily="18" charset="0"/>
                </a:rPr>
                <a:t>truyền</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thuyết</a:t>
              </a:r>
              <a:endParaRPr kumimoji="0" lang="zh-CN" altLang="en-US" sz="60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spTree>
    <p:extLst>
      <p:ext uri="{BB962C8B-B14F-4D97-AF65-F5344CB8AC3E}">
        <p14:creationId xmlns:p14="http://schemas.microsoft.com/office/powerpoint/2010/main" val="1339766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80">
                                          <p:stCondLst>
                                            <p:cond delay="0"/>
                                          </p:stCondLst>
                                        </p:cTn>
                                        <p:tgtEl>
                                          <p:spTgt spid="4"/>
                                        </p:tgtEl>
                                      </p:cBhvr>
                                    </p:animEffect>
                                    <p:anim calcmode="lin" valueType="num">
                                      <p:cBhvr>
                                        <p:cTn id="14"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9" dur="26">
                                          <p:stCondLst>
                                            <p:cond delay="650"/>
                                          </p:stCondLst>
                                        </p:cTn>
                                        <p:tgtEl>
                                          <p:spTgt spid="4"/>
                                        </p:tgtEl>
                                      </p:cBhvr>
                                      <p:to x="100000" y="60000"/>
                                    </p:animScale>
                                    <p:animScale>
                                      <p:cBhvr>
                                        <p:cTn id="20" dur="166" decel="50000">
                                          <p:stCondLst>
                                            <p:cond delay="676"/>
                                          </p:stCondLst>
                                        </p:cTn>
                                        <p:tgtEl>
                                          <p:spTgt spid="4"/>
                                        </p:tgtEl>
                                      </p:cBhvr>
                                      <p:to x="100000" y="100000"/>
                                    </p:animScale>
                                    <p:animScale>
                                      <p:cBhvr>
                                        <p:cTn id="21" dur="26">
                                          <p:stCondLst>
                                            <p:cond delay="1312"/>
                                          </p:stCondLst>
                                        </p:cTn>
                                        <p:tgtEl>
                                          <p:spTgt spid="4"/>
                                        </p:tgtEl>
                                      </p:cBhvr>
                                      <p:to x="100000" y="80000"/>
                                    </p:animScale>
                                    <p:animScale>
                                      <p:cBhvr>
                                        <p:cTn id="22" dur="166" decel="50000">
                                          <p:stCondLst>
                                            <p:cond delay="1338"/>
                                          </p:stCondLst>
                                        </p:cTn>
                                        <p:tgtEl>
                                          <p:spTgt spid="4"/>
                                        </p:tgtEl>
                                      </p:cBhvr>
                                      <p:to x="100000" y="100000"/>
                                    </p:animScale>
                                    <p:animScale>
                                      <p:cBhvr>
                                        <p:cTn id="23" dur="26">
                                          <p:stCondLst>
                                            <p:cond delay="1642"/>
                                          </p:stCondLst>
                                        </p:cTn>
                                        <p:tgtEl>
                                          <p:spTgt spid="4"/>
                                        </p:tgtEl>
                                      </p:cBhvr>
                                      <p:to x="100000" y="90000"/>
                                    </p:animScale>
                                    <p:animScale>
                                      <p:cBhvr>
                                        <p:cTn id="24" dur="166" decel="50000">
                                          <p:stCondLst>
                                            <p:cond delay="1668"/>
                                          </p:stCondLst>
                                        </p:cTn>
                                        <p:tgtEl>
                                          <p:spTgt spid="4"/>
                                        </p:tgtEl>
                                      </p:cBhvr>
                                      <p:to x="100000" y="100000"/>
                                    </p:animScale>
                                    <p:animScale>
                                      <p:cBhvr>
                                        <p:cTn id="25" dur="26">
                                          <p:stCondLst>
                                            <p:cond delay="1808"/>
                                          </p:stCondLst>
                                        </p:cTn>
                                        <p:tgtEl>
                                          <p:spTgt spid="4"/>
                                        </p:tgtEl>
                                      </p:cBhvr>
                                      <p:to x="100000" y="95000"/>
                                    </p:animScale>
                                    <p:animScale>
                                      <p:cBhvr>
                                        <p:cTn id="26" dur="166" decel="50000">
                                          <p:stCondLst>
                                            <p:cond delay="1834"/>
                                          </p:stCondLst>
                                        </p:cTn>
                                        <p:tgtEl>
                                          <p:spTgt spid="4"/>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26" presetClass="entr" presetSubtype="0" fill="hold" nodeType="click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wipe(down)">
                                      <p:cBhvr>
                                        <p:cTn id="31" dur="580">
                                          <p:stCondLst>
                                            <p:cond delay="0"/>
                                          </p:stCondLst>
                                        </p:cTn>
                                        <p:tgtEl>
                                          <p:spTgt spid="23"/>
                                        </p:tgtEl>
                                      </p:cBhvr>
                                    </p:animEffect>
                                    <p:anim calcmode="lin" valueType="num">
                                      <p:cBhvr>
                                        <p:cTn id="32"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37" dur="26">
                                          <p:stCondLst>
                                            <p:cond delay="650"/>
                                          </p:stCondLst>
                                        </p:cTn>
                                        <p:tgtEl>
                                          <p:spTgt spid="23"/>
                                        </p:tgtEl>
                                      </p:cBhvr>
                                      <p:to x="100000" y="60000"/>
                                    </p:animScale>
                                    <p:animScale>
                                      <p:cBhvr>
                                        <p:cTn id="38" dur="166" decel="50000">
                                          <p:stCondLst>
                                            <p:cond delay="676"/>
                                          </p:stCondLst>
                                        </p:cTn>
                                        <p:tgtEl>
                                          <p:spTgt spid="23"/>
                                        </p:tgtEl>
                                      </p:cBhvr>
                                      <p:to x="100000" y="100000"/>
                                    </p:animScale>
                                    <p:animScale>
                                      <p:cBhvr>
                                        <p:cTn id="39" dur="26">
                                          <p:stCondLst>
                                            <p:cond delay="1312"/>
                                          </p:stCondLst>
                                        </p:cTn>
                                        <p:tgtEl>
                                          <p:spTgt spid="23"/>
                                        </p:tgtEl>
                                      </p:cBhvr>
                                      <p:to x="100000" y="80000"/>
                                    </p:animScale>
                                    <p:animScale>
                                      <p:cBhvr>
                                        <p:cTn id="40" dur="166" decel="50000">
                                          <p:stCondLst>
                                            <p:cond delay="1338"/>
                                          </p:stCondLst>
                                        </p:cTn>
                                        <p:tgtEl>
                                          <p:spTgt spid="23"/>
                                        </p:tgtEl>
                                      </p:cBhvr>
                                      <p:to x="100000" y="100000"/>
                                    </p:animScale>
                                    <p:animScale>
                                      <p:cBhvr>
                                        <p:cTn id="41" dur="26">
                                          <p:stCondLst>
                                            <p:cond delay="1642"/>
                                          </p:stCondLst>
                                        </p:cTn>
                                        <p:tgtEl>
                                          <p:spTgt spid="23"/>
                                        </p:tgtEl>
                                      </p:cBhvr>
                                      <p:to x="100000" y="90000"/>
                                    </p:animScale>
                                    <p:animScale>
                                      <p:cBhvr>
                                        <p:cTn id="42" dur="166" decel="50000">
                                          <p:stCondLst>
                                            <p:cond delay="1668"/>
                                          </p:stCondLst>
                                        </p:cTn>
                                        <p:tgtEl>
                                          <p:spTgt spid="23"/>
                                        </p:tgtEl>
                                      </p:cBhvr>
                                      <p:to x="100000" y="100000"/>
                                    </p:animScale>
                                    <p:animScale>
                                      <p:cBhvr>
                                        <p:cTn id="43" dur="26">
                                          <p:stCondLst>
                                            <p:cond delay="1808"/>
                                          </p:stCondLst>
                                        </p:cTn>
                                        <p:tgtEl>
                                          <p:spTgt spid="23"/>
                                        </p:tgtEl>
                                      </p:cBhvr>
                                      <p:to x="100000" y="95000"/>
                                    </p:animScale>
                                    <p:animScale>
                                      <p:cBhvr>
                                        <p:cTn id="44" dur="166" decel="50000">
                                          <p:stCondLst>
                                            <p:cond delay="1834"/>
                                          </p:stCondLst>
                                        </p:cTn>
                                        <p:tgtEl>
                                          <p:spTgt spid="23"/>
                                        </p:tgtEl>
                                      </p:cBhvr>
                                      <p:to x="100000" y="100000"/>
                                    </p:animScale>
                                  </p:childTnLst>
                                </p:cTn>
                              </p:par>
                            </p:childTnLst>
                          </p:cTn>
                        </p:par>
                      </p:childTnLst>
                    </p:cTn>
                  </p:par>
                  <p:par>
                    <p:cTn id="45" fill="hold">
                      <p:stCondLst>
                        <p:cond delay="indefinite"/>
                      </p:stCondLst>
                      <p:childTnLst>
                        <p:par>
                          <p:cTn id="46" fill="hold">
                            <p:stCondLst>
                              <p:cond delay="0"/>
                            </p:stCondLst>
                            <p:childTnLst>
                              <p:par>
                                <p:cTn id="47" presetID="26" presetClass="entr" presetSubtype="0" fill="hold" nodeType="clickEffect">
                                  <p:stCondLst>
                                    <p:cond delay="0"/>
                                  </p:stCondLst>
                                  <p:childTnLst>
                                    <p:set>
                                      <p:cBhvr>
                                        <p:cTn id="48" dur="1" fill="hold">
                                          <p:stCondLst>
                                            <p:cond delay="0"/>
                                          </p:stCondLst>
                                        </p:cTn>
                                        <p:tgtEl>
                                          <p:spTgt spid="31"/>
                                        </p:tgtEl>
                                        <p:attrNameLst>
                                          <p:attrName>style.visibility</p:attrName>
                                        </p:attrNameLst>
                                      </p:cBhvr>
                                      <p:to>
                                        <p:strVal val="visible"/>
                                      </p:to>
                                    </p:set>
                                    <p:animEffect transition="in" filter="wipe(down)">
                                      <p:cBhvr>
                                        <p:cTn id="49" dur="580">
                                          <p:stCondLst>
                                            <p:cond delay="0"/>
                                          </p:stCondLst>
                                        </p:cTn>
                                        <p:tgtEl>
                                          <p:spTgt spid="31"/>
                                        </p:tgtEl>
                                      </p:cBhvr>
                                    </p:animEffect>
                                    <p:anim calcmode="lin" valueType="num">
                                      <p:cBhvr>
                                        <p:cTn id="50" dur="1822"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51" dur="664"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52" dur="664" tmFilter="0, 0; 0.125,0.2665; 0.25,0.4; 0.375,0.465; 0.5,0.5;  0.625,0.535; 0.75,0.6; 0.875,0.7335; 1,1">
                                          <p:stCondLst>
                                            <p:cond delay="664"/>
                                          </p:stCondLst>
                                        </p:cTn>
                                        <p:tgtEl>
                                          <p:spTgt spid="31"/>
                                        </p:tgtEl>
                                        <p:attrNameLst>
                                          <p:attrName>ppt_y</p:attrName>
                                        </p:attrNameLst>
                                      </p:cBhvr>
                                      <p:tavLst>
                                        <p:tav tm="0" fmla="#ppt_y-sin(pi*$)/9">
                                          <p:val>
                                            <p:fltVal val="0"/>
                                          </p:val>
                                        </p:tav>
                                        <p:tav tm="100000">
                                          <p:val>
                                            <p:fltVal val="1"/>
                                          </p:val>
                                        </p:tav>
                                      </p:tavLst>
                                    </p:anim>
                                    <p:anim calcmode="lin" valueType="num">
                                      <p:cBhvr>
                                        <p:cTn id="53" dur="332" tmFilter="0, 0; 0.125,0.2665; 0.25,0.4; 0.375,0.465; 0.5,0.5;  0.625,0.535; 0.75,0.6; 0.875,0.7335; 1,1">
                                          <p:stCondLst>
                                            <p:cond delay="1324"/>
                                          </p:stCondLst>
                                        </p:cTn>
                                        <p:tgtEl>
                                          <p:spTgt spid="31"/>
                                        </p:tgtEl>
                                        <p:attrNameLst>
                                          <p:attrName>ppt_y</p:attrName>
                                        </p:attrNameLst>
                                      </p:cBhvr>
                                      <p:tavLst>
                                        <p:tav tm="0" fmla="#ppt_y-sin(pi*$)/27">
                                          <p:val>
                                            <p:fltVal val="0"/>
                                          </p:val>
                                        </p:tav>
                                        <p:tav tm="100000">
                                          <p:val>
                                            <p:fltVal val="1"/>
                                          </p:val>
                                        </p:tav>
                                      </p:tavLst>
                                    </p:anim>
                                    <p:anim calcmode="lin" valueType="num">
                                      <p:cBhvr>
                                        <p:cTn id="54" dur="164" tmFilter="0, 0; 0.125,0.2665; 0.25,0.4; 0.375,0.465; 0.5,0.5;  0.625,0.535; 0.75,0.6; 0.875,0.7335; 1,1">
                                          <p:stCondLst>
                                            <p:cond delay="1656"/>
                                          </p:stCondLst>
                                        </p:cTn>
                                        <p:tgtEl>
                                          <p:spTgt spid="31"/>
                                        </p:tgtEl>
                                        <p:attrNameLst>
                                          <p:attrName>ppt_y</p:attrName>
                                        </p:attrNameLst>
                                      </p:cBhvr>
                                      <p:tavLst>
                                        <p:tav tm="0" fmla="#ppt_y-sin(pi*$)/81">
                                          <p:val>
                                            <p:fltVal val="0"/>
                                          </p:val>
                                        </p:tav>
                                        <p:tav tm="100000">
                                          <p:val>
                                            <p:fltVal val="1"/>
                                          </p:val>
                                        </p:tav>
                                      </p:tavLst>
                                    </p:anim>
                                    <p:animScale>
                                      <p:cBhvr>
                                        <p:cTn id="55" dur="26">
                                          <p:stCondLst>
                                            <p:cond delay="650"/>
                                          </p:stCondLst>
                                        </p:cTn>
                                        <p:tgtEl>
                                          <p:spTgt spid="31"/>
                                        </p:tgtEl>
                                      </p:cBhvr>
                                      <p:to x="100000" y="60000"/>
                                    </p:animScale>
                                    <p:animScale>
                                      <p:cBhvr>
                                        <p:cTn id="56" dur="166" decel="50000">
                                          <p:stCondLst>
                                            <p:cond delay="676"/>
                                          </p:stCondLst>
                                        </p:cTn>
                                        <p:tgtEl>
                                          <p:spTgt spid="31"/>
                                        </p:tgtEl>
                                      </p:cBhvr>
                                      <p:to x="100000" y="100000"/>
                                    </p:animScale>
                                    <p:animScale>
                                      <p:cBhvr>
                                        <p:cTn id="57" dur="26">
                                          <p:stCondLst>
                                            <p:cond delay="1312"/>
                                          </p:stCondLst>
                                        </p:cTn>
                                        <p:tgtEl>
                                          <p:spTgt spid="31"/>
                                        </p:tgtEl>
                                      </p:cBhvr>
                                      <p:to x="100000" y="80000"/>
                                    </p:animScale>
                                    <p:animScale>
                                      <p:cBhvr>
                                        <p:cTn id="58" dur="166" decel="50000">
                                          <p:stCondLst>
                                            <p:cond delay="1338"/>
                                          </p:stCondLst>
                                        </p:cTn>
                                        <p:tgtEl>
                                          <p:spTgt spid="31"/>
                                        </p:tgtEl>
                                      </p:cBhvr>
                                      <p:to x="100000" y="100000"/>
                                    </p:animScale>
                                    <p:animScale>
                                      <p:cBhvr>
                                        <p:cTn id="59" dur="26">
                                          <p:stCondLst>
                                            <p:cond delay="1642"/>
                                          </p:stCondLst>
                                        </p:cTn>
                                        <p:tgtEl>
                                          <p:spTgt spid="31"/>
                                        </p:tgtEl>
                                      </p:cBhvr>
                                      <p:to x="100000" y="90000"/>
                                    </p:animScale>
                                    <p:animScale>
                                      <p:cBhvr>
                                        <p:cTn id="60" dur="166" decel="50000">
                                          <p:stCondLst>
                                            <p:cond delay="1668"/>
                                          </p:stCondLst>
                                        </p:cTn>
                                        <p:tgtEl>
                                          <p:spTgt spid="31"/>
                                        </p:tgtEl>
                                      </p:cBhvr>
                                      <p:to x="100000" y="100000"/>
                                    </p:animScale>
                                    <p:animScale>
                                      <p:cBhvr>
                                        <p:cTn id="61" dur="26">
                                          <p:stCondLst>
                                            <p:cond delay="1808"/>
                                          </p:stCondLst>
                                        </p:cTn>
                                        <p:tgtEl>
                                          <p:spTgt spid="31"/>
                                        </p:tgtEl>
                                      </p:cBhvr>
                                      <p:to x="100000" y="95000"/>
                                    </p:animScale>
                                    <p:animScale>
                                      <p:cBhvr>
                                        <p:cTn id="62" dur="166" decel="50000">
                                          <p:stCondLst>
                                            <p:cond delay="1834"/>
                                          </p:stCondLst>
                                        </p:cTn>
                                        <p:tgtEl>
                                          <p:spTgt spid="31"/>
                                        </p:tgtEl>
                                      </p:cBhvr>
                                      <p:to x="100000" y="100000"/>
                                    </p:animScale>
                                  </p:childTnLst>
                                </p:cTn>
                              </p:par>
                            </p:childTnLst>
                          </p:cTn>
                        </p:par>
                      </p:childTnLst>
                    </p:cTn>
                  </p:par>
                  <p:par>
                    <p:cTn id="63" fill="hold">
                      <p:stCondLst>
                        <p:cond delay="indefinite"/>
                      </p:stCondLst>
                      <p:childTnLst>
                        <p:par>
                          <p:cTn id="64" fill="hold">
                            <p:stCondLst>
                              <p:cond delay="0"/>
                            </p:stCondLst>
                            <p:childTnLst>
                              <p:par>
                                <p:cTn id="65" presetID="26" presetClass="entr" presetSubtype="0" fill="hold" nodeType="clickEffect">
                                  <p:stCondLst>
                                    <p:cond delay="0"/>
                                  </p:stCondLst>
                                  <p:childTnLst>
                                    <p:set>
                                      <p:cBhvr>
                                        <p:cTn id="66" dur="1" fill="hold">
                                          <p:stCondLst>
                                            <p:cond delay="0"/>
                                          </p:stCondLst>
                                        </p:cTn>
                                        <p:tgtEl>
                                          <p:spTgt spid="9"/>
                                        </p:tgtEl>
                                        <p:attrNameLst>
                                          <p:attrName>style.visibility</p:attrName>
                                        </p:attrNameLst>
                                      </p:cBhvr>
                                      <p:to>
                                        <p:strVal val="visible"/>
                                      </p:to>
                                    </p:set>
                                    <p:animEffect transition="in" filter="wipe(down)">
                                      <p:cBhvr>
                                        <p:cTn id="67" dur="580">
                                          <p:stCondLst>
                                            <p:cond delay="0"/>
                                          </p:stCondLst>
                                        </p:cTn>
                                        <p:tgtEl>
                                          <p:spTgt spid="9"/>
                                        </p:tgtEl>
                                      </p:cBhvr>
                                    </p:animEffect>
                                    <p:anim calcmode="lin" valueType="num">
                                      <p:cBhvr>
                                        <p:cTn id="6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6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7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7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7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73" dur="26">
                                          <p:stCondLst>
                                            <p:cond delay="650"/>
                                          </p:stCondLst>
                                        </p:cTn>
                                        <p:tgtEl>
                                          <p:spTgt spid="9"/>
                                        </p:tgtEl>
                                      </p:cBhvr>
                                      <p:to x="100000" y="60000"/>
                                    </p:animScale>
                                    <p:animScale>
                                      <p:cBhvr>
                                        <p:cTn id="74" dur="166" decel="50000">
                                          <p:stCondLst>
                                            <p:cond delay="676"/>
                                          </p:stCondLst>
                                        </p:cTn>
                                        <p:tgtEl>
                                          <p:spTgt spid="9"/>
                                        </p:tgtEl>
                                      </p:cBhvr>
                                      <p:to x="100000" y="100000"/>
                                    </p:animScale>
                                    <p:animScale>
                                      <p:cBhvr>
                                        <p:cTn id="75" dur="26">
                                          <p:stCondLst>
                                            <p:cond delay="1312"/>
                                          </p:stCondLst>
                                        </p:cTn>
                                        <p:tgtEl>
                                          <p:spTgt spid="9"/>
                                        </p:tgtEl>
                                      </p:cBhvr>
                                      <p:to x="100000" y="80000"/>
                                    </p:animScale>
                                    <p:animScale>
                                      <p:cBhvr>
                                        <p:cTn id="76" dur="166" decel="50000">
                                          <p:stCondLst>
                                            <p:cond delay="1338"/>
                                          </p:stCondLst>
                                        </p:cTn>
                                        <p:tgtEl>
                                          <p:spTgt spid="9"/>
                                        </p:tgtEl>
                                      </p:cBhvr>
                                      <p:to x="100000" y="100000"/>
                                    </p:animScale>
                                    <p:animScale>
                                      <p:cBhvr>
                                        <p:cTn id="77" dur="26">
                                          <p:stCondLst>
                                            <p:cond delay="1642"/>
                                          </p:stCondLst>
                                        </p:cTn>
                                        <p:tgtEl>
                                          <p:spTgt spid="9"/>
                                        </p:tgtEl>
                                      </p:cBhvr>
                                      <p:to x="100000" y="90000"/>
                                    </p:animScale>
                                    <p:animScale>
                                      <p:cBhvr>
                                        <p:cTn id="78" dur="166" decel="50000">
                                          <p:stCondLst>
                                            <p:cond delay="1668"/>
                                          </p:stCondLst>
                                        </p:cTn>
                                        <p:tgtEl>
                                          <p:spTgt spid="9"/>
                                        </p:tgtEl>
                                      </p:cBhvr>
                                      <p:to x="100000" y="100000"/>
                                    </p:animScale>
                                    <p:animScale>
                                      <p:cBhvr>
                                        <p:cTn id="79" dur="26">
                                          <p:stCondLst>
                                            <p:cond delay="1808"/>
                                          </p:stCondLst>
                                        </p:cTn>
                                        <p:tgtEl>
                                          <p:spTgt spid="9"/>
                                        </p:tgtEl>
                                      </p:cBhvr>
                                      <p:to x="100000" y="95000"/>
                                    </p:animScale>
                                    <p:animScale>
                                      <p:cBhvr>
                                        <p:cTn id="80"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pic>
        <p:nvPicPr>
          <p:cNvPr id="4" name="Picture 3">
            <a:extLst>
              <a:ext uri="{FF2B5EF4-FFF2-40B4-BE49-F238E27FC236}">
                <a16:creationId xmlns:a16="http://schemas.microsoft.com/office/drawing/2014/main" id="{2DB60698-2B09-9B17-3183-C0AAFEE61D17}"/>
              </a:ext>
            </a:extLst>
          </p:cNvPr>
          <p:cNvPicPr>
            <a:picLocks noChangeAspect="1"/>
          </p:cNvPicPr>
          <p:nvPr/>
        </p:nvPicPr>
        <p:blipFill>
          <a:blip r:embed="rId9"/>
          <a:stretch>
            <a:fillRect/>
          </a:stretch>
        </p:blipFill>
        <p:spPr>
          <a:xfrm>
            <a:off x="2667807" y="591616"/>
            <a:ext cx="7157324" cy="1694835"/>
          </a:xfrm>
          <a:prstGeom prst="rect">
            <a:avLst/>
          </a:prstGeom>
        </p:spPr>
      </p:pic>
      <p:grpSp>
        <p:nvGrpSpPr>
          <p:cNvPr id="6" name="Group 5">
            <a:extLst>
              <a:ext uri="{FF2B5EF4-FFF2-40B4-BE49-F238E27FC236}">
                <a16:creationId xmlns:a16="http://schemas.microsoft.com/office/drawing/2014/main" id="{09498320-23EC-AB31-1F78-C7ABFAD14B46}"/>
              </a:ext>
            </a:extLst>
          </p:cNvPr>
          <p:cNvGrpSpPr/>
          <p:nvPr/>
        </p:nvGrpSpPr>
        <p:grpSpPr>
          <a:xfrm>
            <a:off x="752717" y="2299358"/>
            <a:ext cx="10775667" cy="3046388"/>
            <a:chOff x="1033549" y="3254855"/>
            <a:chExt cx="9639993" cy="3046388"/>
          </a:xfrm>
        </p:grpSpPr>
        <p:sp>
          <p:nvSpPr>
            <p:cNvPr id="8" name="Rectangle: Rounded Corners 7">
              <a:extLst>
                <a:ext uri="{FF2B5EF4-FFF2-40B4-BE49-F238E27FC236}">
                  <a16:creationId xmlns:a16="http://schemas.microsoft.com/office/drawing/2014/main" id="{1F5657EA-EFC6-0F4B-A6E6-C5E0D6FAD564}"/>
                </a:ext>
              </a:extLst>
            </p:cNvPr>
            <p:cNvSpPr/>
            <p:nvPr/>
          </p:nvSpPr>
          <p:spPr>
            <a:xfrm>
              <a:off x="1033549" y="3254855"/>
              <a:ext cx="9639993" cy="3046388"/>
            </a:xfrm>
            <a:prstGeom prst="roundRect">
              <a:avLst/>
            </a:prstGeom>
            <a:solidFill>
              <a:srgbClr val="FFD8C8"/>
            </a:solidFill>
            <a:ln>
              <a:solidFill>
                <a:srgbClr val="F653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A27BE3AA-EC45-CE77-6216-3E6E8CFC441A}"/>
                </a:ext>
              </a:extLst>
            </p:cNvPr>
            <p:cNvSpPr txBox="1"/>
            <p:nvPr/>
          </p:nvSpPr>
          <p:spPr>
            <a:xfrm>
              <a:off x="1307763" y="3490111"/>
              <a:ext cx="9070596" cy="2554545"/>
            </a:xfrm>
            <a:prstGeom prst="rect">
              <a:avLst/>
            </a:prstGeom>
            <a:noFill/>
          </p:spPr>
          <p:txBody>
            <a:bodyPr wrap="square">
              <a:spAutoFit/>
            </a:bodyPr>
            <a:lstStyle/>
            <a:p>
              <a:pPr marL="0" marR="0" algn="just">
                <a:spcBef>
                  <a:spcPts val="0"/>
                </a:spcBef>
                <a:spcAft>
                  <a:spcPts val="0"/>
                </a:spcAft>
              </a:pPr>
              <a:r>
                <a:rPr lang="en-US" sz="4000" b="1" i="1" dirty="0">
                  <a:effectLst/>
                  <a:latin typeface="Cambria" panose="02040503050406030204" pitchFamily="18" charset="0"/>
                  <a:ea typeface="Cambria" panose="02040503050406030204" pitchFamily="18" charset="0"/>
                </a:rPr>
                <a:t>   </a:t>
              </a:r>
              <a:r>
                <a:rPr lang="vi-VN" sz="4000" b="1" i="1" dirty="0">
                  <a:effectLst/>
                  <a:latin typeface="Cambria" panose="02040503050406030204" pitchFamily="18" charset="0"/>
                  <a:ea typeface="Cambria" panose="02040503050406030204" pitchFamily="18" charset="0"/>
                </a:rPr>
                <a:t>Trên đỉnh đài tưởng niệm cao 9 mét/ là tượng một bé gái mô phỏng hình ảnh Xa-đa-cô/ - giơ cao hai tay/ nâng một con hạc lớn/ đang dang cánh bay.//</a:t>
              </a:r>
              <a:endParaRPr lang="en-US" sz="4000" b="1" dirty="0">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973501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1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1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1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1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1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1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1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1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1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1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2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2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2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2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3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3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3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3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3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3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3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3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3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3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4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4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4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4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4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4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4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4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4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4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5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5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5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5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5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5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5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5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5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5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6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6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6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6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6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6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6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heme/theme1.xml><?xml version="1.0" encoding="utf-8"?>
<a:theme xmlns:a="http://schemas.openxmlformats.org/drawingml/2006/main" name="千图网海量PPT模板www.58pic.com ​​">
  <a:themeElements>
    <a:clrScheme name="自定义 37">
      <a:dk1>
        <a:sysClr val="windowText" lastClr="000000"/>
      </a:dk1>
      <a:lt1>
        <a:sysClr val="window" lastClr="FFFFFF"/>
      </a:lt1>
      <a:dk2>
        <a:srgbClr val="44546A"/>
      </a:dk2>
      <a:lt2>
        <a:srgbClr val="E7E6E6"/>
      </a:lt2>
      <a:accent1>
        <a:srgbClr val="51CC9C"/>
      </a:accent1>
      <a:accent2>
        <a:srgbClr val="FEB218"/>
      </a:accent2>
      <a:accent3>
        <a:srgbClr val="51CC9C"/>
      </a:accent3>
      <a:accent4>
        <a:srgbClr val="FEB218"/>
      </a:accent4>
      <a:accent5>
        <a:srgbClr val="51CC9C"/>
      </a:accent5>
      <a:accent6>
        <a:srgbClr val="FEB218"/>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275</TotalTime>
  <Words>1711</Words>
  <Application>Microsoft Office PowerPoint</Application>
  <PresentationFormat>Widescreen</PresentationFormat>
  <Paragraphs>81</Paragraphs>
  <Slides>30</Slides>
  <Notes>5</Notes>
  <HiddenSlides>0</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30</vt:i4>
      </vt:variant>
    </vt:vector>
  </HeadingPairs>
  <TitlesOfParts>
    <vt:vector size="43" baseType="lpstr">
      <vt:lpstr>等线</vt:lpstr>
      <vt:lpstr>等线 Light</vt:lpstr>
      <vt:lpstr>Arial</vt:lpstr>
      <vt:lpstr>Calibri</vt:lpstr>
      <vt:lpstr>Cambria</vt:lpstr>
      <vt:lpstr>Times New Roman</vt:lpstr>
      <vt:lpstr>字魂50号-白鸽天行体</vt:lpstr>
      <vt:lpstr>思源黑体 CN</vt:lpstr>
      <vt:lpstr>思源黑体 CN Bold</vt:lpstr>
      <vt:lpstr>千图网海量PPT模板www.58pic.com ​​</vt:lpstr>
      <vt:lpstr>office</vt:lpstr>
      <vt:lpstr>Office 主题​​</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Lại Thị Sen</cp:lastModifiedBy>
  <cp:revision>94</cp:revision>
  <dcterms:created xsi:type="dcterms:W3CDTF">2023-07-25T07:36:31Z</dcterms:created>
  <dcterms:modified xsi:type="dcterms:W3CDTF">2025-03-15T09:04:52Z</dcterms:modified>
</cp:coreProperties>
</file>