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  <p:sldMasterId id="2147483722" r:id="rId5"/>
    <p:sldMasterId id="2147483734" r:id="rId6"/>
  </p:sldMasterIdLst>
  <p:notesMasterIdLst>
    <p:notesMasterId r:id="rId39"/>
  </p:notesMasterIdLst>
  <p:sldIdLst>
    <p:sldId id="257" r:id="rId7"/>
    <p:sldId id="279" r:id="rId8"/>
    <p:sldId id="258" r:id="rId9"/>
    <p:sldId id="259" r:id="rId10"/>
    <p:sldId id="260" r:id="rId11"/>
    <p:sldId id="261" r:id="rId12"/>
    <p:sldId id="265" r:id="rId13"/>
    <p:sldId id="497" r:id="rId14"/>
    <p:sldId id="256" r:id="rId15"/>
    <p:sldId id="498" r:id="rId16"/>
    <p:sldId id="266" r:id="rId17"/>
    <p:sldId id="499" r:id="rId18"/>
    <p:sldId id="278" r:id="rId19"/>
    <p:sldId id="269" r:id="rId20"/>
    <p:sldId id="274" r:id="rId21"/>
    <p:sldId id="500" r:id="rId22"/>
    <p:sldId id="547" r:id="rId23"/>
    <p:sldId id="538" r:id="rId24"/>
    <p:sldId id="535" r:id="rId25"/>
    <p:sldId id="539" r:id="rId26"/>
    <p:sldId id="300" r:id="rId27"/>
    <p:sldId id="307" r:id="rId28"/>
    <p:sldId id="276" r:id="rId29"/>
    <p:sldId id="309" r:id="rId30"/>
    <p:sldId id="310" r:id="rId31"/>
    <p:sldId id="540" r:id="rId32"/>
    <p:sldId id="542" r:id="rId33"/>
    <p:sldId id="543" r:id="rId34"/>
    <p:sldId id="548" r:id="rId35"/>
    <p:sldId id="545" r:id="rId36"/>
    <p:sldId id="546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82" y="-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7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8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9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4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4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2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8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4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7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2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4.png"/><Relationship Id="rId26" Type="http://schemas.openxmlformats.org/officeDocument/2006/relationships/image" Target="../media/image62.png"/><Relationship Id="rId3" Type="http://schemas.openxmlformats.org/officeDocument/2006/relationships/image" Target="../media/image51.png"/><Relationship Id="rId21" Type="http://schemas.microsoft.com/office/2007/relationships/hdphoto" Target="../media/hdphoto19.wdp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36.gif"/><Relationship Id="rId25" Type="http://schemas.microsoft.com/office/2007/relationships/hdphoto" Target="../media/hdphoto21.wdp"/><Relationship Id="rId2" Type="http://schemas.openxmlformats.org/officeDocument/2006/relationships/notesSlide" Target="../notesSlides/notesSlide13.xml"/><Relationship Id="rId16" Type="http://schemas.microsoft.com/office/2007/relationships/hdphoto" Target="../media/hdphoto18.wdp"/><Relationship Id="rId20" Type="http://schemas.openxmlformats.org/officeDocument/2006/relationships/image" Target="../media/image59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24" Type="http://schemas.openxmlformats.org/officeDocument/2006/relationships/image" Target="../media/image61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microsoft.com/office/2007/relationships/hdphoto" Target="../media/hdphoto20.wdp"/><Relationship Id="rId28" Type="http://schemas.openxmlformats.org/officeDocument/2006/relationships/image" Target="../media/image63.gif"/><Relationship Id="rId10" Type="http://schemas.openxmlformats.org/officeDocument/2006/relationships/image" Target="../media/image55.png"/><Relationship Id="rId19" Type="http://schemas.microsoft.com/office/2007/relationships/hdphoto" Target="../media/hdphoto11.wdp"/><Relationship Id="rId31" Type="http://schemas.openxmlformats.org/officeDocument/2006/relationships/image" Target="../media/image65.png"/><Relationship Id="rId4" Type="http://schemas.microsoft.com/office/2007/relationships/hdphoto" Target="../media/hdphoto13.wdp"/><Relationship Id="rId9" Type="http://schemas.openxmlformats.org/officeDocument/2006/relationships/image" Target="../media/image54.gif"/><Relationship Id="rId14" Type="http://schemas.openxmlformats.org/officeDocument/2006/relationships/image" Target="../media/image57.gif"/><Relationship Id="rId22" Type="http://schemas.openxmlformats.org/officeDocument/2006/relationships/image" Target="../media/image60.png"/><Relationship Id="rId27" Type="http://schemas.microsoft.com/office/2007/relationships/hdphoto" Target="../media/hdphoto22.wdp"/><Relationship Id="rId30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675" y="0"/>
            <a:ext cx="6029325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EC6384-A8EC-43A9-B736-0DF4348C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xmlns="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94E5B7-1703-4442-AECE-C7604EEEA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xmlns="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7B8D47-36A8-47D0-97B7-D74043EBD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953740" y="2140328"/>
            <a:ext cx="3613212" cy="199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F34DC-A339-4A2F-980D-EDD9D510B432}"/>
              </a:ext>
            </a:extLst>
          </p:cNvPr>
          <p:cNvSpPr txBox="1"/>
          <p:nvPr/>
        </p:nvSpPr>
        <p:spPr>
          <a:xfrm>
            <a:off x="3847586" y="2288787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42E09C6A-DED2-4A33-8616-BFF4CBC7B5A3}"/>
              </a:ext>
            </a:extLst>
          </p:cNvPr>
          <p:cNvGrpSpPr/>
          <p:nvPr/>
        </p:nvGrpSpPr>
        <p:grpSpPr>
          <a:xfrm>
            <a:off x="2870444" y="444672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3AC1A847-6249-4746-A4C6-216A735BD16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0B7F098C-4BC6-4983-9D39-167E99C1123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AD2E582E-EDE5-492C-AA86-6868CCC7D3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8" y="2031528"/>
            <a:ext cx="375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hả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hè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vắng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?</a:t>
            </a:r>
          </a:p>
          <a:p>
            <a:pPr lvl="0" algn="just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A0156DA-078E-402D-9EB2-1C546736A70A}"/>
              </a:ext>
            </a:extLst>
          </p:cNvPr>
          <p:cNvSpPr txBox="1"/>
          <p:nvPr/>
        </p:nvSpPr>
        <p:spPr>
          <a:xfrm>
            <a:off x="1229678" y="4051714"/>
            <a:ext cx="3751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Cái trống lặng im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Nghiêng đầu trên giá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Chắc thấy chúng em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mừng vui quá!</a:t>
            </a:r>
            <a:endParaRPr lang="en-US" sz="2400" dirty="0" err="1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F4E66B62-A6C1-4D0A-8228-8858D18F078E}"/>
              </a:ext>
            </a:extLst>
          </p:cNvPr>
          <p:cNvSpPr txBox="1"/>
          <p:nvPr/>
        </p:nvSpPr>
        <p:spPr>
          <a:xfrm>
            <a:off x="5248785" y="2031528"/>
            <a:ext cx="453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Kìa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gọi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12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2BF8B9-309A-4C68-B774-F69C426BE911}"/>
              </a:ext>
            </a:extLst>
          </p:cNvPr>
          <p:cNvSpPr/>
          <p:nvPr/>
        </p:nvSpPr>
        <p:spPr>
          <a:xfrm>
            <a:off x="1669312" y="44196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4B2257A-1CFE-4E1A-B8AF-0FFBA953D523}"/>
              </a:ext>
            </a:extLst>
          </p:cNvPr>
          <p:cNvSpPr/>
          <p:nvPr/>
        </p:nvSpPr>
        <p:spPr>
          <a:xfrm>
            <a:off x="4369981" y="44124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AC64440-A11E-4D26-88E4-093E0F7AFC40}"/>
              </a:ext>
            </a:extLst>
          </p:cNvPr>
          <p:cNvSpPr/>
          <p:nvPr/>
        </p:nvSpPr>
        <p:spPr>
          <a:xfrm>
            <a:off x="7378995" y="4412400"/>
            <a:ext cx="231789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x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3303" y="2143363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51" y="3526029"/>
            <a:ext cx="31936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xmlns="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4" y="4191185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5220" y="1968500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9724" y="2110017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983" y="2691775"/>
            <a:ext cx="342073" cy="6146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4" y="1508761"/>
            <a:ext cx="8799124" cy="3048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D06346-3D00-4A36-936E-D59BFBBCED3A}"/>
              </a:ext>
            </a:extLst>
          </p:cNvPr>
          <p:cNvSpPr txBox="1"/>
          <p:nvPr/>
        </p:nvSpPr>
        <p:spPr>
          <a:xfrm flipH="1">
            <a:off x="3391785" y="21371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DB4A2D-D3BD-4B80-8DCB-C0BBA7BC2A79}"/>
              </a:ext>
            </a:extLst>
          </p:cNvPr>
          <p:cNvSpPr txBox="1"/>
          <p:nvPr/>
        </p:nvSpPr>
        <p:spPr>
          <a:xfrm flipH="1">
            <a:off x="3391784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8C6C70-958D-4D1A-93D6-EA0CFC044D41}"/>
              </a:ext>
            </a:extLst>
          </p:cNvPr>
          <p:cNvSpPr txBox="1"/>
          <p:nvPr/>
        </p:nvSpPr>
        <p:spPr>
          <a:xfrm flipH="1">
            <a:off x="4316818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9AE062-670D-49AE-AB01-4B7C3D5FF081}"/>
              </a:ext>
            </a:extLst>
          </p:cNvPr>
          <p:cNvSpPr txBox="1"/>
          <p:nvPr/>
        </p:nvSpPr>
        <p:spPr>
          <a:xfrm flipH="1">
            <a:off x="4752588" y="30596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1516F1-0529-4230-81D0-395969A9C00A}"/>
              </a:ext>
            </a:extLst>
          </p:cNvPr>
          <p:cNvSpPr txBox="1"/>
          <p:nvPr/>
        </p:nvSpPr>
        <p:spPr>
          <a:xfrm flipH="1">
            <a:off x="6535670" y="2077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9D4FF3-1C21-432D-B0A5-BFEAC3777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56E033-EBBD-4809-BBDB-D2544900C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EF91C-A930-4770-BAF5-E28EDFEA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0AF35-7946-426A-BBB1-7AD91133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1A152BEB-2DFD-4991-9721-37227ABA51D7}"/>
              </a:ext>
            </a:extLst>
          </p:cNvPr>
          <p:cNvSpPr/>
          <p:nvPr/>
        </p:nvSpPr>
        <p:spPr>
          <a:xfrm>
            <a:off x="154850" y="361632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D588600-95EB-4063-9121-9803F44E8A36}"/>
              </a:ext>
            </a:extLst>
          </p:cNvPr>
          <p:cNvCxnSpPr/>
          <p:nvPr/>
        </p:nvCxnSpPr>
        <p:spPr>
          <a:xfrm>
            <a:off x="2158409" y="2615609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688958" y="3136604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584251" y="4189227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94B07B1-7BED-4D75-BC27-8C7BB65A14EC}"/>
              </a:ext>
            </a:extLst>
          </p:cNvPr>
          <p:cNvCxnSpPr/>
          <p:nvPr/>
        </p:nvCxnSpPr>
        <p:spPr>
          <a:xfrm>
            <a:off x="699975" y="587980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52456"/>
            <a:ext cx="10905066" cy="395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EEC956-1686-4B0F-B57B-49657A0C4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70" y="967517"/>
            <a:ext cx="6591300" cy="364807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968508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42DA22A-5F56-4B9F-B81A-96831E137A31}"/>
              </a:ext>
            </a:extLst>
          </p:cNvPr>
          <p:cNvSpPr/>
          <p:nvPr/>
        </p:nvSpPr>
        <p:spPr>
          <a:xfrm>
            <a:off x="9250326" y="166390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E8807DE4-14D0-4EE5-BAFD-E5C245E54E8E}"/>
              </a:ext>
            </a:extLst>
          </p:cNvPr>
          <p:cNvSpPr/>
          <p:nvPr/>
        </p:nvSpPr>
        <p:spPr>
          <a:xfrm>
            <a:off x="9155578" y="3785631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542617-97C9-42CC-A362-82B74443D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5015882" y="1668164"/>
            <a:ext cx="4927107" cy="284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64928E-7CC1-4994-BDE4-2CE606D3EA9D}"/>
              </a:ext>
            </a:extLst>
          </p:cNvPr>
          <p:cNvSpPr txBox="1"/>
          <p:nvPr/>
        </p:nvSpPr>
        <p:spPr>
          <a:xfrm>
            <a:off x="4541555" y="1861825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B76FEB07-8F2B-4F4A-8E02-9D5A0C8DD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3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xmlns="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xfrm>
            <a:off x="2636874" y="903767"/>
            <a:ext cx="6039293" cy="5589107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xmlns="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661839"/>
            <a:ext cx="10905066" cy="55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153400" y="-3734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" y="326864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67845" y="3637762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C589ED-1BD8-4D79-85DE-0E352F0E3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915B50-57F0-4FE6-B463-73CBB9654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953740" y="2140328"/>
            <a:ext cx="3613212" cy="199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F34DC-A339-4A2F-980D-EDD9D510B432}"/>
              </a:ext>
            </a:extLst>
          </p:cNvPr>
          <p:cNvSpPr txBox="1"/>
          <p:nvPr/>
        </p:nvSpPr>
        <p:spPr>
          <a:xfrm>
            <a:off x="3847586" y="2288787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42E09C6A-DED2-4A33-8616-BFF4CBC7B5A3}"/>
              </a:ext>
            </a:extLst>
          </p:cNvPr>
          <p:cNvGrpSpPr/>
          <p:nvPr/>
        </p:nvGrpSpPr>
        <p:grpSpPr>
          <a:xfrm>
            <a:off x="2870444" y="444672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3AC1A847-6249-4746-A4C6-216A735BD16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0B7F098C-4BC6-4983-9D39-167E99C1123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AD2E582E-EDE5-492C-AA86-6868CCC7D3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1172</Words>
  <Application>Microsoft Office PowerPoint</Application>
  <PresentationFormat>Custom</PresentationFormat>
  <Paragraphs>229</Paragraphs>
  <Slides>32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1_Office Theme</vt:lpstr>
      <vt:lpstr>2_Office Theme</vt:lpstr>
      <vt:lpstr>5_Office Theme</vt:lpstr>
      <vt:lpstr>Trek</vt:lpstr>
      <vt:lpstr>1_Default Design</vt:lpstr>
      <vt:lpstr>1_Office 主题​​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g hoặc gh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FPT</cp:lastModifiedBy>
  <cp:revision>9</cp:revision>
  <dcterms:created xsi:type="dcterms:W3CDTF">2021-05-23T13:34:17Z</dcterms:created>
  <dcterms:modified xsi:type="dcterms:W3CDTF">2025-05-28T07:46:09Z</dcterms:modified>
</cp:coreProperties>
</file>