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.xml"/><Relationship Id="rId18" Type="http://schemas.openxmlformats.org/officeDocument/2006/relationships/image" Target="../media/image13.GIF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8.png"/><Relationship Id="rId19" Type="http://schemas.openxmlformats.org/officeDocument/2006/relationships/image" Target="../media/image14.GIF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 fontScale="90000" lnSpcReduction="1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Em ôn lại những gì đã học</a:t>
            </a:r>
          </a:p>
          <a:p>
            <a:r>
              <a:rPr lang="en-US" sz="5400" dirty="0">
                <a:solidFill>
                  <a:schemeClr val="bg1"/>
                </a:solidFill>
              </a:rPr>
              <a:t>(2 tiết)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111885" y="188341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45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95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54095" y="199199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34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24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996940" y="188341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7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717280" y="199199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97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3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596255" y="235966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34035" y="204406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265170" y="228028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444230" y="251650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13"/>
            <a:ext cx="10972800" cy="1143000"/>
          </a:xfrm>
        </p:spPr>
        <p:txBody>
          <a:bodyPr/>
          <a:lstStyle/>
          <a:p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015" y="1344930"/>
            <a:ext cx="9968230" cy="365442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857115" y="265112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30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57115" y="364045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80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598660" y="265112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39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732010" y="364045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23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135" y="686435"/>
            <a:ext cx="8843645" cy="51943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3820" y="1570355"/>
            <a:ext cx="4481195" cy="274447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có 9 hình tròn, 7 hình vuông, 7 hình tam giác, 3 hình 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215" y="1696720"/>
            <a:ext cx="10114280" cy="34950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90570" y="2371725"/>
            <a:ext cx="3436620" cy="297561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20" y="471170"/>
            <a:ext cx="10297795" cy="50114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02955" y="3646805"/>
            <a:ext cx="1275080" cy="4375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1150" y="4909820"/>
            <a:ext cx="2695575" cy="5099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 tuần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80" y="386715"/>
            <a:ext cx="10332720" cy="57518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642360" y="2493645"/>
            <a:ext cx="655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85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99685" y="2529840"/>
            <a:ext cx="655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486275" y="2529840"/>
            <a:ext cx="534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040120" y="2529840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040120" y="3519170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13525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 + 4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16649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55 - 12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2089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35 +5 + 6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20034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69 - 2 - 6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90" y="728345"/>
            <a:ext cx="9023985" cy="55479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96790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7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96790" y="349567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17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796790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67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88225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5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388225" y="339915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388225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45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130155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80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130155" y="339915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70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30155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030" y="855345"/>
            <a:ext cx="9546590" cy="527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202883"/>
            <a:ext cx="10972800" cy="1143000"/>
          </a:xfrm>
        </p:spPr>
        <p:txBody>
          <a:bodyPr/>
          <a:lstStyle/>
          <a:p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6935" y="161290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79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107690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73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42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00725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54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87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686165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34035" y="204406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400040" y="223139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792095" y="214630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285480" y="214630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151</Words>
  <Application>Microsoft Office PowerPoint</Application>
  <PresentationFormat>Custom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1_Default Design</vt:lpstr>
      <vt:lpstr>Default Design</vt:lpstr>
      <vt:lpstr>2_Office Theme</vt:lpstr>
      <vt:lpstr>1_Office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/>
  <cp:lastModifiedBy>Administrator</cp:lastModifiedBy>
  <cp:revision>3</cp:revision>
  <dcterms:created xsi:type="dcterms:W3CDTF">2020-10-01T15:34:00Z</dcterms:created>
  <dcterms:modified xsi:type="dcterms:W3CDTF">2022-04-21T03:17:28Z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