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99" r:id="rId1"/>
    <p:sldMasterId id="2147483700" r:id="rId2"/>
  </p:sldMasterIdLst>
  <p:notesMasterIdLst>
    <p:notesMasterId r:id="rId22"/>
  </p:notesMasterIdLst>
  <p:sldIdLst>
    <p:sldId id="358" r:id="rId3"/>
    <p:sldId id="359" r:id="rId4"/>
    <p:sldId id="377" r:id="rId5"/>
    <p:sldId id="378" r:id="rId6"/>
    <p:sldId id="385" r:id="rId7"/>
    <p:sldId id="260" r:id="rId8"/>
    <p:sldId id="379" r:id="rId9"/>
    <p:sldId id="381" r:id="rId10"/>
    <p:sldId id="382" r:id="rId11"/>
    <p:sldId id="383" r:id="rId12"/>
    <p:sldId id="384" r:id="rId13"/>
    <p:sldId id="380" r:id="rId14"/>
    <p:sldId id="386" r:id="rId15"/>
    <p:sldId id="387" r:id="rId16"/>
    <p:sldId id="389" r:id="rId17"/>
    <p:sldId id="390" r:id="rId18"/>
    <p:sldId id="391" r:id="rId19"/>
    <p:sldId id="388" r:id="rId20"/>
    <p:sldId id="279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0059EA-B6DD-3F12-4A47-C0A374ECED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CEA4C5-5C72-BC74-8A4E-F6378790829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533B6E-29FB-5440-B8D1-120963E4EAB0}" type="datetimeFigureOut">
              <a:rPr lang="en-SG"/>
              <a:pPr>
                <a:defRPr/>
              </a:pPr>
              <a:t>28/5/25</a:t>
            </a:fld>
            <a:endParaRPr lang="en-SG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BB22235-4FB0-3956-F74F-2E7023AE66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SG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ADB7DF9-A061-E421-EE6A-36CEB9F30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SG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142ED-806C-B3D6-53B6-06E33114D4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5AD9F-9C44-6B09-1DBE-8559974EC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FEAD246-5375-3243-96A0-D95B63A3CA3C}" type="slidenum">
              <a:rPr lang="en-SG" altLang="en-US"/>
              <a:pPr/>
              <a:t>‹#›</a:t>
            </a:fld>
            <a:endParaRPr lang="en-S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63A5FE77-2C96-88CA-280E-D26F4E0401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>
            <a:extLst>
              <a:ext uri="{FF2B5EF4-FFF2-40B4-BE49-F238E27FC236}">
                <a16:creationId xmlns:a16="http://schemas.microsoft.com/office/drawing/2014/main" id="{C66BB431-4EB6-2E50-1EEA-4FF5528A4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36E009A1-4A3B-FF9A-EAC3-F8DE77C75E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fld id="{1775F32C-2C47-754A-9BBB-240136019F2C}" type="slidenum">
              <a:rPr lang="zh-CN" altLang="en-US">
                <a:latin typeface="Calibri" panose="020F0502020204030204" pitchFamily="34" charset="0"/>
                <a:cs typeface="等线" panose="02010600030101010101" pitchFamily="2" charset="-122"/>
              </a:rPr>
              <a:pPr/>
              <a:t>19</a:t>
            </a:fld>
            <a:endParaRPr lang="zh-CN" altLang="en-US">
              <a:latin typeface="Calibri" panose="020F0502020204030204" pitchFamily="34" charset="0"/>
              <a:cs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D8EB4-D7E6-A587-678B-C1DFACF1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7E6B1-EB50-104C-99C8-0E9A02948F6F}" type="datetime1">
              <a:rPr lang="en-US"/>
              <a:pPr>
                <a:defRPr/>
              </a:pPr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2DC4A-250F-39F4-5B34-66BEBCBE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2A715-8891-5BC7-EE89-0453D400C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8E1C2-966E-8840-B07F-BA72D24CA0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62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84CD9-193D-B328-21C4-47A1AA68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3E3A4-C667-6344-B99A-1BCEBF6BDE51}" type="datetime1">
              <a:rPr lang="en-US"/>
              <a:pPr>
                <a:defRPr/>
              </a:pPr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EE011-3605-41A0-A08E-57AD2EB1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2F2E8-D149-27DE-0075-5FC338EF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35852-734F-044E-B2F4-363F5C04A1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53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44691-7832-EE41-5C20-82AD991C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11FDA-8EA8-0042-9B6E-212ADB4C2D9E}" type="datetime1">
              <a:rPr lang="en-US"/>
              <a:pPr>
                <a:defRPr/>
              </a:pPr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5C444-EB98-D4D9-6FE5-1B2EA2B7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8B76E-B33D-4EF5-22D4-F582511F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BE906-306F-374C-8F78-69B10B6545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741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7A826-F902-BF7E-5D77-693CCBD07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4530-B66F-4473-ADD6-7D32B9BE029C}" type="datetimeFigureOut">
              <a:rPr lang="en-US"/>
              <a:pPr>
                <a:defRPr/>
              </a:pPr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997AB-35D9-4F1C-0E70-193A7936A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1A3BC-B56D-2201-61EE-3C8B00C0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7591A-BFD2-EF44-8059-92B0321A8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143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57E82-2E87-7DDA-E89C-F20F524A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4530-B66F-4473-ADD6-7D32B9BE029C}" type="datetimeFigureOut">
              <a:rPr lang="en-US"/>
              <a:pPr>
                <a:defRPr/>
              </a:pPr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9BB70-DCE5-BEE4-999D-C31001D68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8892D-D11F-B7C1-612F-7A8CAA3A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6B89E-714C-7C4C-98D2-5758877D1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894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C2295-634B-F072-9A18-52C61037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4530-B66F-4473-ADD6-7D32B9BE029C}" type="datetimeFigureOut">
              <a:rPr lang="en-US"/>
              <a:pPr>
                <a:defRPr/>
              </a:pPr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9C6F5-5996-79B8-CBE9-0239F96C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DC426-7173-9920-8ABE-556148E1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68520-CEB5-214E-BB49-190744F90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A4086C-F403-F3FA-F378-AAA41B7EC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4530-B66F-4473-ADD6-7D32B9BE029C}" type="datetimeFigureOut">
              <a:rPr lang="en-US"/>
              <a:pPr>
                <a:defRPr/>
              </a:pPr>
              <a:t>5/28/25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5BA9BA-4453-43CF-0F9D-21949FF9E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D4E94F-C672-DB95-BD76-E5F38285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DF336-75AD-3342-BCD5-36C953261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00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93B9A4C-A918-898B-0C1A-2C6546B7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4530-B66F-4473-ADD6-7D32B9BE029C}" type="datetimeFigureOut">
              <a:rPr lang="en-US"/>
              <a:pPr>
                <a:defRPr/>
              </a:pPr>
              <a:t>5/28/25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90DB9C-77F9-03EE-4982-2F5941F6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DC5D2A-D12A-61CE-4FB0-E794C606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A7BB6-CF5C-1C40-A3AB-7310CA857C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295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991B37-AEB0-B552-FCEF-52311347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4530-B66F-4473-ADD6-7D32B9BE029C}" type="datetimeFigureOut">
              <a:rPr lang="en-US"/>
              <a:pPr>
                <a:defRPr/>
              </a:pPr>
              <a:t>5/28/25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A620BE-95BA-F9F5-AB25-CD5D17DB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0B6BC8-6254-B60A-FC6E-394169DF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5E763-1184-6947-BF09-9014174A29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966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DB1B64C-9658-906D-903C-8B7A188A3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4530-B66F-4473-ADD6-7D32B9BE029C}" type="datetimeFigureOut">
              <a:rPr lang="en-US"/>
              <a:pPr>
                <a:defRPr/>
              </a:pPr>
              <a:t>5/28/25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072DF9-E6F5-A9DD-784B-A82F006C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BD78E1-BA6C-BC97-CC80-18183A8A0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CA786-B9C8-7840-9228-6BEDE9EFB4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329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119D87-7100-3C07-29CF-A040DE43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4530-B66F-4473-ADD6-7D32B9BE029C}" type="datetimeFigureOut">
              <a:rPr lang="en-US"/>
              <a:pPr>
                <a:defRPr/>
              </a:pPr>
              <a:t>5/28/25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2C5460-B674-6DEC-673B-CAAC5AE5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7492BF-2ECA-865E-CB83-F1EED586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E272D-BF38-2B4C-A3A1-0AC6EE8C7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96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57FB3-D00F-677E-E444-2C4C7AFF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9FE15-60C9-0744-A2C7-8AB4243E4E51}" type="datetime1">
              <a:rPr lang="en-US"/>
              <a:pPr>
                <a:defRPr/>
              </a:pPr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D411B-AE4E-2879-F9D6-39A123130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EE090-D586-B1C0-E434-9349DF4E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53769-9029-B747-A95E-CB38BD973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990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9D9D13-C823-D099-B637-8A024F5FC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4530-B66F-4473-ADD6-7D32B9BE029C}" type="datetimeFigureOut">
              <a:rPr lang="en-US"/>
              <a:pPr>
                <a:defRPr/>
              </a:pPr>
              <a:t>5/28/25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FCB8F8-92CC-D005-2859-E9423912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38486F-494E-5AFA-8410-16C69D9E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1D4A9-5B4D-C64F-B960-9D12DE73E8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145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DB617-4C12-F5ED-CBCC-27425028C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4530-B66F-4473-ADD6-7D32B9BE029C}" type="datetimeFigureOut">
              <a:rPr lang="en-US"/>
              <a:pPr>
                <a:defRPr/>
              </a:pPr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A1944-5538-5BE5-314E-66BB6095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12A6-6E81-880D-70F8-0B682A3E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3FAED-7504-A84E-8248-9B4D54B9D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136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68D66-12DE-B76E-2DAA-4DFCC5E95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4530-B66F-4473-ADD6-7D32B9BE029C}" type="datetimeFigureOut">
              <a:rPr lang="en-US"/>
              <a:pPr>
                <a:defRPr/>
              </a:pPr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AB157-238E-D95E-B553-06664E5D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5FE3D-C74A-73A9-7570-FA34DEDC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B2F68-89EF-9B4D-9F96-F1B2C988A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5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19F1A-C680-079E-347F-52C1EC23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6A33-2D2D-CF49-B27E-2032ACE709D5}" type="datetime1">
              <a:rPr lang="en-US"/>
              <a:pPr>
                <a:defRPr/>
              </a:pPr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E9444-DABA-D7A9-2FE8-30BC1113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75B94-ABA2-F8FA-1C1E-906D6272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280E0-DB31-2E43-AE6E-3FA63D75C1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35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68DC05-9F1C-8D6C-FAC6-1CCA23AA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265D-511E-5243-AD84-AB295CAEE050}" type="datetime1">
              <a:rPr lang="en-US"/>
              <a:pPr>
                <a:defRPr/>
              </a:pPr>
              <a:t>5/28/25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863B20-2141-BBA2-43DD-550300B6F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077F81-6A66-211B-42E6-4F7C7C6B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E9277-A15E-934E-8D66-14926B6856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97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E748D2A-F2EB-8C57-4963-ED653AD2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FCE57-069C-1A4D-B483-871C36222EAE}" type="datetime1">
              <a:rPr lang="en-US"/>
              <a:pPr>
                <a:defRPr/>
              </a:pPr>
              <a:t>5/28/25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33C195C-65AD-7AC1-4594-743BE2C81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787B09-17C8-F5F8-8EDA-9307C21A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D560F-2B9A-E740-B8FB-78BB5C6F6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13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F72F76E-B3CC-275D-562F-719C065FA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0BB9C-F8DA-FA48-B7F9-13037D38C086}" type="datetime1">
              <a:rPr lang="en-US"/>
              <a:pPr>
                <a:defRPr/>
              </a:pPr>
              <a:t>5/28/25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C27AF6-5F8C-A041-951A-B4135911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E52AD9-19E8-2BD8-EBDD-F4F3B5B2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D9158-CEB4-D948-92B2-CF9837551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12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068DED0-CD1E-0E60-7D34-94BBAF957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5E69-B591-0F41-8441-9B0D85943CF9}" type="datetime1">
              <a:rPr lang="en-US"/>
              <a:pPr>
                <a:defRPr/>
              </a:pPr>
              <a:t>5/28/25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014564E-CCF0-BCD7-A674-11653F53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6EB664-0827-5516-9A9B-247EB240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C1584-061D-5946-8C3A-886D16EC5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03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6B1749-2F5D-FDFA-A677-285C8DDD0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AA3E2-8B4A-794D-A334-9280D63A4BD0}" type="datetime1">
              <a:rPr lang="en-US"/>
              <a:pPr>
                <a:defRPr/>
              </a:pPr>
              <a:t>5/28/25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D38FF3-4593-E641-F7ED-8E9F4B5C4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E83C93-34D8-20C7-36EE-774A9BE0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E2A0E-F4F5-284E-A28C-E25B8712D1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73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BC57A8-617E-FA1A-99BA-C5842256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178D0-B4B8-A944-BCAA-51D537877BB7}" type="datetime1">
              <a:rPr lang="en-US"/>
              <a:pPr>
                <a:defRPr/>
              </a:pPr>
              <a:t>5/28/25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2E52F7-91A4-C8AA-A250-2D15FC5D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ECDBF2-268B-7548-5F98-19D31C2D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BC578-50EF-9447-9338-35FCDC363E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80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D4502B1-C312-EFB5-482D-AD17B5B335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85800"/>
            <a:ext cx="9486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9DED7BC-0723-8815-E02B-CBFE3E171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254250"/>
            <a:ext cx="94869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F2116-ABD4-1A87-28AD-96B6D75F1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432" y="3223418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C34B4D-E87A-C042-9194-15F7669E36D1}" type="datetime1">
              <a:rPr lang="en-US"/>
              <a:pPr>
                <a:defRPr/>
              </a:pPr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6D3EE-2592-13A7-56A4-6B76C0B82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49" y="3224212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410AF-7D53-0CD1-1996-013D5C03E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614883"/>
                </a:solidFill>
              </a:defRPr>
            </a:lvl1pPr>
          </a:lstStyle>
          <a:p>
            <a:fld id="{05D08BCC-4443-4748-A405-268A1A8309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itchFamily="18" charset="0"/>
        </a:defRPr>
      </a:lvl9pPr>
    </p:titleStyle>
    <p:bodyStyle>
      <a:lvl1pPr marL="228600" indent="-228600" algn="l" rtl="0" eaLnBrk="0" fontAlgn="base" hangingPunct="0">
        <a:spcBef>
          <a:spcPts val="1000"/>
        </a:spcBef>
        <a:spcAft>
          <a:spcPct val="0"/>
        </a:spcAft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spcBef>
          <a:spcPts val="500"/>
        </a:spcBef>
        <a:spcAft>
          <a:spcPct val="0"/>
        </a:spcAft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D095A87-A0EB-8011-3FA6-F6E03FEF66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FA8826CF-C447-E47C-322F-447D093F64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D0DCC-7290-5B15-8791-A66D55EEA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E24530-B66F-4473-ADD6-7D32B9BE029C}" type="datetimeFigureOut">
              <a:rPr lang="en-US"/>
              <a:pPr>
                <a:defRPr/>
              </a:pPr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2D62E-C42D-DD5D-8AB3-09965F3FC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B5017-C52B-229F-5F7E-612AA7E4D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22C9B0E-FBC9-6440-8017-AC02960AD9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giao an lớp 1 bo canh dieu\giao an pp\tu nhien - xa hoi\bai 17\chu de 5.PNG">
            <a:extLst>
              <a:ext uri="{FF2B5EF4-FFF2-40B4-BE49-F238E27FC236}">
                <a16:creationId xmlns:a16="http://schemas.microsoft.com/office/drawing/2014/main" id="{5CE1AAD7-F2E0-0E50-9BC1-ADB54D85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F5DE207-A43C-6DDB-D058-B1E404C6E367}"/>
              </a:ext>
            </a:extLst>
          </p:cNvPr>
          <p:cNvSpPr/>
          <p:nvPr/>
        </p:nvSpPr>
        <p:spPr>
          <a:xfrm>
            <a:off x="1676400" y="1549400"/>
            <a:ext cx="3403600" cy="20574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4800" b="1" baseline="-25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528088-2763-4950-9529-E16967FB2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09538"/>
            <a:ext cx="10048875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F7D117-B66A-BC3C-0CD9-0A8162534242}"/>
              </a:ext>
            </a:extLst>
          </p:cNvPr>
          <p:cNvSpPr/>
          <p:nvPr/>
        </p:nvSpPr>
        <p:spPr>
          <a:xfrm>
            <a:off x="1054100" y="5529263"/>
            <a:ext cx="10048875" cy="846137"/>
          </a:xfrm>
          <a:prstGeom prst="rect">
            <a:avLst/>
          </a:prstGeom>
          <a:solidFill>
            <a:srgbClr val="E8A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GIÚP BẠN LAU NGƯỜI KHI BỊ ỐM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4C3B96-A220-ED8F-C02D-F57958384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230188"/>
            <a:ext cx="9988550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C27C9A-904B-EFAD-9D79-FBC12A87301E}"/>
              </a:ext>
            </a:extLst>
          </p:cNvPr>
          <p:cNvSpPr/>
          <p:nvPr/>
        </p:nvSpPr>
        <p:spPr>
          <a:xfrm>
            <a:off x="514350" y="5529263"/>
            <a:ext cx="10780713" cy="1150937"/>
          </a:xfrm>
          <a:prstGeom prst="rect">
            <a:avLst/>
          </a:prstGeom>
          <a:solidFill>
            <a:srgbClr val="E8A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KHÁM CHỮA BỆNH CHO BẠN KHI CÓ SỰ GIÁM SÁT CỦA BỐ MẸ ĐI CÙNG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B05AB7F3-514A-7849-0012-F23FF2484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61925"/>
            <a:ext cx="54737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>
            <a:extLst>
              <a:ext uri="{FF2B5EF4-FFF2-40B4-BE49-F238E27FC236}">
                <a16:creationId xmlns:a16="http://schemas.microsoft.com/office/drawing/2014/main" id="{3B8C813D-60A1-C5E6-A414-F664AF16E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61925"/>
            <a:ext cx="6118225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>
            <a:extLst>
              <a:ext uri="{FF2B5EF4-FFF2-40B4-BE49-F238E27FC236}">
                <a16:creationId xmlns:a16="http://schemas.microsoft.com/office/drawing/2014/main" id="{D006D895-FF39-7828-BE98-09A709128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633788"/>
            <a:ext cx="5567362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>
            <a:extLst>
              <a:ext uri="{FF2B5EF4-FFF2-40B4-BE49-F238E27FC236}">
                <a16:creationId xmlns:a16="http://schemas.microsoft.com/office/drawing/2014/main" id="{45646D19-6F4B-726E-D316-28E7232B89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3633788"/>
            <a:ext cx="61341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13CD15-D3D1-5BA7-FE87-32E5C9664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930275"/>
            <a:ext cx="1042828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BA74A9-BC12-39D6-5AB3-0121AA972C3C}"/>
              </a:ext>
            </a:extLst>
          </p:cNvPr>
          <p:cNvSpPr/>
          <p:nvPr/>
        </p:nvSpPr>
        <p:spPr>
          <a:xfrm>
            <a:off x="260350" y="142875"/>
            <a:ext cx="2563813" cy="636588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EB0CCA-9A5D-0301-CA25-ED1C6624F4B9}"/>
              </a:ext>
            </a:extLst>
          </p:cNvPr>
          <p:cNvSpPr/>
          <p:nvPr/>
        </p:nvSpPr>
        <p:spPr>
          <a:xfrm>
            <a:off x="260350" y="3917950"/>
            <a:ext cx="2563813" cy="636588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 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3C173-BA68-0243-E941-7012E1D2A805}"/>
              </a:ext>
            </a:extLst>
          </p:cNvPr>
          <p:cNvSpPr/>
          <p:nvPr/>
        </p:nvSpPr>
        <p:spPr>
          <a:xfrm>
            <a:off x="1590675" y="5019675"/>
            <a:ext cx="9196388" cy="1371600"/>
          </a:xfrm>
          <a:prstGeom prst="rect">
            <a:avLst/>
          </a:prstGeom>
          <a:solidFill>
            <a:srgbClr val="D4C6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D8B763-5A14-630F-D445-BC052E762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7788"/>
            <a:ext cx="5438775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29C47B-D644-B156-D5BB-6306D8FCC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592513"/>
            <a:ext cx="89439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2EEA34AC-21A5-05BD-A48A-E1FA49A90730}"/>
              </a:ext>
            </a:extLst>
          </p:cNvPr>
          <p:cNvSpPr/>
          <p:nvPr/>
        </p:nvSpPr>
        <p:spPr>
          <a:xfrm>
            <a:off x="2797175" y="1625600"/>
            <a:ext cx="4794250" cy="11953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>
                <a:solidFill>
                  <a:srgbClr val="FFFF00"/>
                </a:solidFill>
                <a:latin typeface=".VnAvant" pitchFamily="34" charset="0"/>
                <a:cs typeface="Times New Roman" panose="02020603050405020304" pitchFamily="18" charset="0"/>
              </a:rPr>
              <a:t>Th¶o</a:t>
            </a:r>
            <a:r>
              <a:rPr lang="en-SG" sz="3200" b="1" dirty="0">
                <a:solidFill>
                  <a:srgbClr val="FFFF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00"/>
                </a:solidFill>
                <a:latin typeface=".VnAvant" pitchFamily="34" charset="0"/>
                <a:cs typeface="Times New Roman" panose="02020603050405020304" pitchFamily="18" charset="0"/>
              </a:rPr>
              <a:t>luËn</a:t>
            </a:r>
            <a:r>
              <a:rPr lang="en-SG" sz="3200" b="1" dirty="0">
                <a:solidFill>
                  <a:srgbClr val="FFFF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00"/>
                </a:solidFill>
                <a:latin typeface=".VnAvant" pitchFamily="34" charset="0"/>
                <a:cs typeface="Times New Roman" panose="02020603050405020304" pitchFamily="18" charset="0"/>
              </a:rPr>
              <a:t>nhãm</a:t>
            </a:r>
            <a:r>
              <a:rPr lang="en-SG" sz="3200" b="1" dirty="0">
                <a:solidFill>
                  <a:srgbClr val="FFFF00"/>
                </a:solidFill>
                <a:latin typeface=".VnAvant" pitchFamily="34" charset="0"/>
                <a:cs typeface="Times New Roman" panose="02020603050405020304" pitchFamily="18" charset="0"/>
              </a:rPr>
              <a:t> 2</a:t>
            </a:r>
            <a:endParaRPr lang="en-SG" sz="3200" dirty="0">
              <a:solidFill>
                <a:srgbClr val="FFFF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2519E9-7417-FD39-065E-F9D38548E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65100"/>
            <a:ext cx="11190287" cy="658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30E516-ACBE-397D-7BCB-A91E1DE6B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17488"/>
            <a:ext cx="10928350" cy="648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AD3B931-3D46-D4D1-14D1-BAFCDCFD2764}"/>
              </a:ext>
            </a:extLst>
          </p:cNvPr>
          <p:cNvCxnSpPr/>
          <p:nvPr/>
        </p:nvCxnSpPr>
        <p:spPr>
          <a:xfrm>
            <a:off x="3287713" y="3135313"/>
            <a:ext cx="4025900" cy="1906587"/>
          </a:xfrm>
          <a:prstGeom prst="line">
            <a:avLst/>
          </a:prstGeom>
          <a:ln w="38100">
            <a:solidFill>
              <a:srgbClr val="E8A8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CCEEC8-A812-F8FC-65C1-6DA463C55BCF}"/>
              </a:ext>
            </a:extLst>
          </p:cNvPr>
          <p:cNvCxnSpPr/>
          <p:nvPr/>
        </p:nvCxnSpPr>
        <p:spPr>
          <a:xfrm flipH="1">
            <a:off x="4354513" y="2495550"/>
            <a:ext cx="534987" cy="2546350"/>
          </a:xfrm>
          <a:prstGeom prst="line">
            <a:avLst/>
          </a:prstGeom>
          <a:ln w="38100">
            <a:solidFill>
              <a:srgbClr val="E8A8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518D28-9C06-DF5E-275A-7949E7832A34}"/>
              </a:ext>
            </a:extLst>
          </p:cNvPr>
          <p:cNvCxnSpPr/>
          <p:nvPr/>
        </p:nvCxnSpPr>
        <p:spPr>
          <a:xfrm flipV="1">
            <a:off x="7778750" y="3462338"/>
            <a:ext cx="1395413" cy="1579562"/>
          </a:xfrm>
          <a:prstGeom prst="line">
            <a:avLst/>
          </a:prstGeom>
          <a:ln w="38100">
            <a:solidFill>
              <a:srgbClr val="E8A8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45BB18-BB04-2FDF-9EBA-B428C4C14455}"/>
              </a:ext>
            </a:extLst>
          </p:cNvPr>
          <p:cNvCxnSpPr/>
          <p:nvPr/>
        </p:nvCxnSpPr>
        <p:spPr>
          <a:xfrm>
            <a:off x="7500938" y="2530475"/>
            <a:ext cx="30162" cy="2486025"/>
          </a:xfrm>
          <a:prstGeom prst="line">
            <a:avLst/>
          </a:prstGeom>
          <a:ln w="38100">
            <a:solidFill>
              <a:srgbClr val="E8A8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1B008E-512A-6580-B09D-024B426904E2}"/>
              </a:ext>
            </a:extLst>
          </p:cNvPr>
          <p:cNvSpPr/>
          <p:nvPr/>
        </p:nvSpPr>
        <p:spPr>
          <a:xfrm>
            <a:off x="714375" y="3135313"/>
            <a:ext cx="11007725" cy="2290762"/>
          </a:xfrm>
          <a:prstGeom prst="rect">
            <a:avLst/>
          </a:prstGeom>
          <a:solidFill>
            <a:srgbClr val="CEF3FE"/>
          </a:solidFill>
          <a:ln>
            <a:solidFill>
              <a:srgbClr val="CE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798A15-B297-56C2-083D-34D56BF17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90538"/>
            <a:ext cx="1114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C4565A-C37A-607C-1C9C-382FB3245FEF}"/>
              </a:ext>
            </a:extLst>
          </p:cNvPr>
          <p:cNvSpPr/>
          <p:nvPr/>
        </p:nvSpPr>
        <p:spPr>
          <a:xfrm>
            <a:off x="1158875" y="490538"/>
            <a:ext cx="11033125" cy="11636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7A91A4-A5EA-A367-FD3C-DE46D09A63FA}"/>
              </a:ext>
            </a:extLst>
          </p:cNvPr>
          <p:cNvSpPr/>
          <p:nvPr/>
        </p:nvSpPr>
        <p:spPr>
          <a:xfrm>
            <a:off x="5400675" y="937415"/>
            <a:ext cx="6791325" cy="1038226"/>
          </a:xfrm>
          <a:prstGeom prst="roundRect">
            <a:avLst/>
          </a:prstGeom>
          <a:solidFill>
            <a:srgbClr val="6ABF7F"/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Tư vấn hỏi đáp">
            <a:extLst>
              <a:ext uri="{FF2B5EF4-FFF2-40B4-BE49-F238E27FC236}">
                <a16:creationId xmlns:a16="http://schemas.microsoft.com/office/drawing/2014/main" id="{AF902F76-74D5-4933-42A8-8916F914E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275"/>
            <a:ext cx="5414963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02CBC67C-03E8-05D3-3C0D-C764458098B7}"/>
              </a:ext>
            </a:extLst>
          </p:cNvPr>
          <p:cNvSpPr/>
          <p:nvPr/>
        </p:nvSpPr>
        <p:spPr>
          <a:xfrm>
            <a:off x="69850" y="69850"/>
            <a:ext cx="5114925" cy="9001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SG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297E6C3D-EC49-3100-4B6C-205E4EC120AE}"/>
              </a:ext>
            </a:extLst>
          </p:cNvPr>
          <p:cNvSpPr/>
          <p:nvPr/>
        </p:nvSpPr>
        <p:spPr>
          <a:xfrm>
            <a:off x="5400673" y="2538410"/>
            <a:ext cx="6791325" cy="1419227"/>
          </a:xfrm>
          <a:prstGeom prst="roundRect">
            <a:avLst/>
          </a:prstGeom>
          <a:solidFill>
            <a:srgbClr val="6ABF7F"/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Rectangle: Rounded Corners 2">
            <a:extLst>
              <a:ext uri="{FF2B5EF4-FFF2-40B4-BE49-F238E27FC236}">
                <a16:creationId xmlns:a16="http://schemas.microsoft.com/office/drawing/2014/main" id="{EFC5CA69-9A61-ED7B-43F3-C9BC74438BEC}"/>
              </a:ext>
            </a:extLst>
          </p:cNvPr>
          <p:cNvSpPr/>
          <p:nvPr/>
        </p:nvSpPr>
        <p:spPr>
          <a:xfrm>
            <a:off x="5400674" y="4410073"/>
            <a:ext cx="6791325" cy="1390652"/>
          </a:xfrm>
          <a:prstGeom prst="roundRect">
            <a:avLst/>
          </a:prstGeom>
          <a:solidFill>
            <a:srgbClr val="6ABF7F"/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3" descr="资源 734302">
            <a:extLst>
              <a:ext uri="{FF2B5EF4-FFF2-40B4-BE49-F238E27FC236}">
                <a16:creationId xmlns:a16="http://schemas.microsoft.com/office/drawing/2014/main" id="{8E4E7DBD-BA5C-ABBD-140A-20A6809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975" y="3478213"/>
            <a:ext cx="10445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片 4" descr="资源 134302">
            <a:extLst>
              <a:ext uri="{FF2B5EF4-FFF2-40B4-BE49-F238E27FC236}">
                <a16:creationId xmlns:a16="http://schemas.microsoft.com/office/drawing/2014/main" id="{7C120DD4-A197-1C63-45F3-FCBCED015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76225"/>
            <a:ext cx="34036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5" descr="资源 234302">
            <a:extLst>
              <a:ext uri="{FF2B5EF4-FFF2-40B4-BE49-F238E27FC236}">
                <a16:creationId xmlns:a16="http://schemas.microsoft.com/office/drawing/2014/main" id="{DBB836F9-6725-D9B9-6F09-0852223C9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2657475"/>
            <a:ext cx="26479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6" descr="资源 334302">
            <a:extLst>
              <a:ext uri="{FF2B5EF4-FFF2-40B4-BE49-F238E27FC236}">
                <a16:creationId xmlns:a16="http://schemas.microsoft.com/office/drawing/2014/main" id="{9DD1FECF-884C-A745-9307-CDB84E592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863" y="569913"/>
            <a:ext cx="20796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8" descr="资源 534302">
            <a:extLst>
              <a:ext uri="{FF2B5EF4-FFF2-40B4-BE49-F238E27FC236}">
                <a16:creationId xmlns:a16="http://schemas.microsoft.com/office/drawing/2014/main" id="{200A8D29-08F7-AD0E-ABD2-9912B7FBF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3940175"/>
            <a:ext cx="9367838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9" descr="资源 634302">
            <a:extLst>
              <a:ext uri="{FF2B5EF4-FFF2-40B4-BE49-F238E27FC236}">
                <a16:creationId xmlns:a16="http://schemas.microsoft.com/office/drawing/2014/main" id="{9A075513-8580-F05A-D8BE-659125933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6208713"/>
            <a:ext cx="122428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D9560FF-6FA6-9B53-83E4-520D256B5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031875"/>
            <a:ext cx="72707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77"/>
              </a:defRPr>
            </a:lvl1pPr>
            <a:lvl2pPr marL="742950" indent="-28575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77"/>
              </a:defRPr>
            </a:lvl2pPr>
            <a:lvl3pPr marL="11430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77"/>
              </a:defRPr>
            </a:lvl3pPr>
            <a:lvl4pPr marL="16002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77"/>
              </a:defRPr>
            </a:lvl4pPr>
            <a:lvl5pPr marL="20574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77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77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77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77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77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Chào các con và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hẹn gặp lại!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D:\giao an lớp 1 bo canh dieu\giao an pp\tu nhien - xa hoi\bai 17\chu de 5.PNG">
            <a:extLst>
              <a:ext uri="{FF2B5EF4-FFF2-40B4-BE49-F238E27FC236}">
                <a16:creationId xmlns:a16="http://schemas.microsoft.com/office/drawing/2014/main" id="{B6DF93B6-39F4-6290-685D-4DAB2EAE7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AE3B41C7-623E-B771-9D62-8FB4F11B3268}"/>
              </a:ext>
            </a:extLst>
          </p:cNvPr>
          <p:cNvSpPr/>
          <p:nvPr/>
        </p:nvSpPr>
        <p:spPr>
          <a:xfrm>
            <a:off x="1254125" y="1444625"/>
            <a:ext cx="8499475" cy="209073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5E77E2-7904-4487-EB83-ABF1A59B66FE}"/>
              </a:ext>
            </a:extLst>
          </p:cNvPr>
          <p:cNvSpPr txBox="1">
            <a:spLocks/>
          </p:cNvSpPr>
          <p:nvPr/>
        </p:nvSpPr>
        <p:spPr>
          <a:xfrm>
            <a:off x="1179513" y="1500188"/>
            <a:ext cx="8469312" cy="19796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en-SG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</a:t>
            </a:r>
            <a:r>
              <a:rPr lang="en-US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7113E9-A938-87E6-12C1-93E21333C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931863"/>
            <a:ext cx="11139488" cy="58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B024C3-8D53-091D-08C4-14F851CA8F6C}"/>
              </a:ext>
            </a:extLst>
          </p:cNvPr>
          <p:cNvSpPr/>
          <p:nvPr/>
        </p:nvSpPr>
        <p:spPr>
          <a:xfrm>
            <a:off x="109538" y="122238"/>
            <a:ext cx="5791200" cy="5397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BẠN SẼ NÓI VỚI 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0B528B-6421-BB51-1929-6F5E7BA78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71613"/>
            <a:ext cx="48768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3B859-9099-EA76-730D-28ED99FE3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00025"/>
            <a:ext cx="738505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88359F-72AA-8225-FEC7-E12A70298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927600"/>
            <a:ext cx="100838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>
            <a:extLst>
              <a:ext uri="{FF2B5EF4-FFF2-40B4-BE49-F238E27FC236}">
                <a16:creationId xmlns:a16="http://schemas.microsoft.com/office/drawing/2014/main" id="{D2168CA6-4261-30B8-D3C6-1D86506522EE}"/>
              </a:ext>
            </a:extLst>
          </p:cNvPr>
          <p:cNvSpPr/>
          <p:nvPr/>
        </p:nvSpPr>
        <p:spPr>
          <a:xfrm>
            <a:off x="5486400" y="0"/>
            <a:ext cx="5346700" cy="3170238"/>
          </a:xfrm>
          <a:prstGeom prst="cloudCallout">
            <a:avLst>
              <a:gd name="adj1" fmla="val -50343"/>
              <a:gd name="adj2" fmla="val 61696"/>
            </a:avLst>
          </a:prstGeom>
          <a:solidFill>
            <a:srgbClr val="CEF3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C00000"/>
                </a:solidFill>
              </a:rPr>
              <a:t>Con </a:t>
            </a:r>
            <a:r>
              <a:rPr lang="en-US" sz="2800" dirty="0" err="1">
                <a:solidFill>
                  <a:srgbClr val="C00000"/>
                </a:solidFill>
              </a:rPr>
              <a:t>hãy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nhắc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lại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về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những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vùng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riêng</a:t>
            </a:r>
            <a:r>
              <a:rPr lang="en-US" sz="2800" dirty="0">
                <a:solidFill>
                  <a:srgbClr val="C00000"/>
                </a:solidFill>
              </a:rPr>
              <a:t>  </a:t>
            </a:r>
            <a:r>
              <a:rPr lang="en-US" sz="2800" dirty="0" err="1">
                <a:solidFill>
                  <a:srgbClr val="C00000"/>
                </a:solidFill>
              </a:rPr>
              <a:t>tư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của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mỗi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người</a:t>
            </a:r>
            <a:r>
              <a:rPr lang="en-US" sz="2800" dirty="0">
                <a:solidFill>
                  <a:srgbClr val="C00000"/>
                </a:solidFill>
              </a:rPr>
              <a:t> ?</a:t>
            </a:r>
          </a:p>
        </p:txBody>
      </p:sp>
      <p:pic>
        <p:nvPicPr>
          <p:cNvPr id="31746" name="Picture 2" descr="người suy nghĩ Hình ảnh | Định dạng hình ảnh PSD 401333021| vn.lovepik.com">
            <a:extLst>
              <a:ext uri="{FF2B5EF4-FFF2-40B4-BE49-F238E27FC236}">
                <a16:creationId xmlns:a16="http://schemas.microsoft.com/office/drawing/2014/main" id="{02D83D1B-1CFC-3BED-39C1-8AAF61063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5450"/>
            <a:ext cx="5224463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B40E2C-3D15-6F8C-BBB9-BA12E6BAE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1600"/>
            <a:ext cx="5295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F4F03A-BAB7-5F6B-8E28-1CF9948C86AF}"/>
              </a:ext>
            </a:extLst>
          </p:cNvPr>
          <p:cNvSpPr/>
          <p:nvPr/>
        </p:nvSpPr>
        <p:spPr>
          <a:xfrm>
            <a:off x="0" y="0"/>
            <a:ext cx="5738813" cy="954088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KHÁM PHÁ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E3B26E-731F-4946-5486-B4669D0C1898}"/>
              </a:ext>
            </a:extLst>
          </p:cNvPr>
          <p:cNvSpPr/>
          <p:nvPr/>
        </p:nvSpPr>
        <p:spPr>
          <a:xfrm>
            <a:off x="2979738" y="1312863"/>
            <a:ext cx="4794250" cy="11953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>
                <a:solidFill>
                  <a:schemeClr val="bg1"/>
                </a:solidFill>
                <a:latin typeface=".VnAvant" pitchFamily="34" charset="0"/>
                <a:cs typeface="Times New Roman" panose="02020603050405020304" pitchFamily="18" charset="0"/>
              </a:rPr>
              <a:t>Th¶o</a:t>
            </a:r>
            <a:r>
              <a:rPr lang="en-SG" sz="3200" b="1" dirty="0">
                <a:solidFill>
                  <a:schemeClr val="bg1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.VnAvant" pitchFamily="34" charset="0"/>
                <a:cs typeface="Times New Roman" panose="02020603050405020304" pitchFamily="18" charset="0"/>
              </a:rPr>
              <a:t>luËn</a:t>
            </a:r>
            <a:r>
              <a:rPr lang="en-SG" sz="3200" b="1" dirty="0">
                <a:solidFill>
                  <a:schemeClr val="bg1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.VnAvant" pitchFamily="34" charset="0"/>
                <a:cs typeface="Times New Roman" panose="02020603050405020304" pitchFamily="18" charset="0"/>
              </a:rPr>
              <a:t>nhãm</a:t>
            </a:r>
            <a:r>
              <a:rPr lang="en-SG" sz="3200" b="1" dirty="0">
                <a:solidFill>
                  <a:schemeClr val="bg1"/>
                </a:solidFill>
                <a:latin typeface=".VnAvant" pitchFamily="34" charset="0"/>
                <a:cs typeface="Times New Roman" panose="02020603050405020304" pitchFamily="18" charset="0"/>
              </a:rPr>
              <a:t> 4</a:t>
            </a:r>
            <a:endParaRPr lang="en-SG" sz="3200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62CA6F23-49A7-06B8-5113-92FA9044629F}"/>
              </a:ext>
            </a:extLst>
          </p:cNvPr>
          <p:cNvSpPr/>
          <p:nvPr/>
        </p:nvSpPr>
        <p:spPr>
          <a:xfrm>
            <a:off x="523875" y="3082925"/>
            <a:ext cx="11309350" cy="1697038"/>
          </a:xfrm>
          <a:prstGeom prst="roundRect">
            <a:avLst/>
          </a:prstGeom>
          <a:solidFill>
            <a:srgbClr val="FFFF43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Ai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SG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BD0C15-3E2E-AAF1-E452-1134A6B75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00"/>
            <a:ext cx="11764963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EC8B71-D449-1106-44AA-210326A8D014}"/>
              </a:ext>
            </a:extLst>
          </p:cNvPr>
          <p:cNvSpPr/>
          <p:nvPr/>
        </p:nvSpPr>
        <p:spPr>
          <a:xfrm>
            <a:off x="104775" y="0"/>
            <a:ext cx="10153650" cy="461963"/>
          </a:xfrm>
          <a:prstGeom prst="rect">
            <a:avLst/>
          </a:prstGeom>
          <a:solidFill>
            <a:srgbClr val="E8A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CÓ THỂ ĐƯỢC NHÌN VÀ CHẠM VÀO VÙNG RIÊNG TƯ CỦA BẠN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7E1D66-73CF-4808-3CAB-E0CA2753C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69850"/>
            <a:ext cx="888365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D1EB8E-59AD-C8E7-E3E9-297EC6A1AC54}"/>
              </a:ext>
            </a:extLst>
          </p:cNvPr>
          <p:cNvSpPr/>
          <p:nvPr/>
        </p:nvSpPr>
        <p:spPr>
          <a:xfrm>
            <a:off x="1054100" y="5426075"/>
            <a:ext cx="10048875" cy="949325"/>
          </a:xfrm>
          <a:prstGeom prst="rect">
            <a:avLst/>
          </a:prstGeom>
          <a:solidFill>
            <a:srgbClr val="E8A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Không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được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nhìn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hoặc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chạm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vào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các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vùng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riêng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tư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của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cơ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thể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bạn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E9E73E-6AEC-20C1-F731-765D96140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31775"/>
            <a:ext cx="9040813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35A6C6-081A-A920-D771-105523FF138C}"/>
              </a:ext>
            </a:extLst>
          </p:cNvPr>
          <p:cNvSpPr/>
          <p:nvPr/>
        </p:nvSpPr>
        <p:spPr>
          <a:xfrm>
            <a:off x="1054100" y="5529263"/>
            <a:ext cx="10048875" cy="846137"/>
          </a:xfrm>
          <a:prstGeom prst="rect">
            <a:avLst/>
          </a:prstGeom>
          <a:solidFill>
            <a:srgbClr val="E8A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 KHI BỐ MẸ GIÚP BẠN TẮM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264</Words>
  <Application>Microsoft Macintosh PowerPoint</Application>
  <PresentationFormat>Widescreen</PresentationFormat>
  <Paragraphs>24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Gill Sans MT</vt:lpstr>
      <vt:lpstr>Arial</vt:lpstr>
      <vt:lpstr>Goudy Old Style</vt:lpstr>
      <vt:lpstr>Calibri</vt:lpstr>
      <vt:lpstr>.VnAvant</vt:lpstr>
      <vt:lpstr>Times New Roman</vt:lpstr>
      <vt:lpstr>SimSun</vt:lpstr>
      <vt:lpstr>+mn-lt</vt:lpstr>
      <vt:lpstr>等线</vt:lpstr>
      <vt:lpstr>ClassicFrameVTI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Nga Lê</cp:lastModifiedBy>
  <cp:revision>100</cp:revision>
  <dcterms:created xsi:type="dcterms:W3CDTF">2020-08-10T03:18:16Z</dcterms:created>
  <dcterms:modified xsi:type="dcterms:W3CDTF">2025-05-28T07:06:37Z</dcterms:modified>
</cp:coreProperties>
</file>