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457200"/>
            <a:ext cx="11469370" cy="39033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48765" y="4680585"/>
            <a:ext cx="8465820" cy="16992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tư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sáu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bảy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16295" y="1684655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16295" y="2332990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084955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18885" y="473202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31280" y="5299075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năm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31280" y="577088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ch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9905" y="515620"/>
            <a:ext cx="9324975" cy="170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mai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Tân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nay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 smtClean="0">
                <a:latin typeface="Times New Roman" panose="02020603050405020304" charset="0"/>
                <a:cs typeface="Times New Roman" panose="02020603050405020304" charset="0"/>
              </a:rPr>
              <a:t>mấy</a:t>
            </a:r>
            <a:r>
              <a:rPr lang="en-US" sz="44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280660" y="2975610"/>
            <a:ext cx="2519680" cy="19164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64</Words>
  <Application>Microsoft Office PowerPoint</Application>
  <PresentationFormat>Custom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</cp:revision>
  <dcterms:created xsi:type="dcterms:W3CDTF">2020-10-02T04:13:31Z</dcterms:created>
  <dcterms:modified xsi:type="dcterms:W3CDTF">2024-04-22T03:25:31Z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