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0" y="-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TOÁN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389197" y="3219271"/>
              <a:ext cx="4265295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Luyện tập chung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/>
          <p:nvPr/>
        </p:nvSpPr>
        <p:spPr>
          <a:xfrm>
            <a:off x="4486275" y="888206"/>
            <a:ext cx="3626644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700" b="1" dirty="0">
                <a:solidFill>
                  <a:srgbClr val="CC6600"/>
                </a:solidFill>
                <a:latin typeface="Times New Roman" panose="02020603050405020304" charset="0"/>
                <a:cs typeface="Times New Roman" panose="02020603050405020304" charset="0"/>
              </a:rPr>
              <a:t>Trò chơi “Hái táo”</a:t>
            </a:r>
          </a:p>
          <a:p>
            <a:pPr algn="ctr">
              <a:spcBef>
                <a:spcPct val="50000"/>
              </a:spcBef>
            </a:pPr>
            <a:endParaRPr lang="en-US" altLang="en-US" sz="2700" b="1" dirty="0">
              <a:solidFill>
                <a:srgbClr val="CC66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866" y="1314450"/>
            <a:ext cx="3838575" cy="4686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4"/>
          <p:cNvGrpSpPr/>
          <p:nvPr/>
        </p:nvGrpSpPr>
        <p:grpSpPr>
          <a:xfrm>
            <a:off x="3034904" y="1568054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1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52035" y="132516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32 + 12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4585" y="5429250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324850" y="132516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44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4339829" y="1749029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2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80585" y="1901429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  43 + 20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24850" y="1901190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63</a:t>
            </a:r>
          </a:p>
        </p:txBody>
      </p:sp>
      <p:grpSp>
        <p:nvGrpSpPr>
          <p:cNvPr id="5" name="Group 36"/>
          <p:cNvGrpSpPr/>
          <p:nvPr/>
        </p:nvGrpSpPr>
        <p:grpSpPr>
          <a:xfrm>
            <a:off x="4993481" y="2976563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3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743700" y="2480072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54 </a:t>
            </a:r>
            <a:r>
              <a:rPr lang="en-US" altLang="en-US" sz="2700" b="1" dirty="0" smtClean="0">
                <a:latin typeface="Times New Roman" panose="02020603050405020304" charset="0"/>
                <a:cs typeface="Times New Roman" panose="02020603050405020304" charset="0"/>
              </a:rPr>
              <a:t>- 24  </a:t>
            </a:r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24850" y="2508012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30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grpSp>
        <p:nvGrpSpPr>
          <p:cNvPr id="7" name="Group 41"/>
          <p:cNvGrpSpPr/>
          <p:nvPr/>
        </p:nvGrpSpPr>
        <p:grpSpPr>
          <a:xfrm>
            <a:off x="3658791" y="2767013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4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81800" y="3033713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67 - 45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66430" y="3036411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22</a:t>
            </a:r>
          </a:p>
        </p:txBody>
      </p:sp>
      <p:grpSp>
        <p:nvGrpSpPr>
          <p:cNvPr id="8" name="Group 46"/>
          <p:cNvGrpSpPr/>
          <p:nvPr/>
        </p:nvGrpSpPr>
        <p:grpSpPr>
          <a:xfrm>
            <a:off x="2381250" y="252531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5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736556" y="3599260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 56 - 22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24850" y="3599021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34</a:t>
            </a:r>
          </a:p>
        </p:txBody>
      </p:sp>
      <p:grpSp>
        <p:nvGrpSpPr>
          <p:cNvPr id="9" name="Group 51"/>
          <p:cNvGrpSpPr/>
          <p:nvPr/>
        </p:nvGrpSpPr>
        <p:grpSpPr>
          <a:xfrm>
            <a:off x="2764631" y="3782616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6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60381" y="4100513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78 - 67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324930" y="4100513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926 L 0.15209 0.58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13889 L 0.22657 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5 -0.36644 L 0.47188 0.311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-0.3257 L 0.19323 0.35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6759 L 0.61511 0.4101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1 -0.52315 L 0.66355 0.1546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40" y="727710"/>
            <a:ext cx="9963785" cy="4925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535940" y="551815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37</a:t>
            </a: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42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79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032760" y="551815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67</a:t>
            </a: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  5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62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179060" y="551815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31</a:t>
            </a: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  8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39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7012305" y="551815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21</a:t>
            </a: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73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94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471660" y="693420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50</a:t>
            </a: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24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74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35940" y="3987165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95</a:t>
            </a: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60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35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600960" y="3987165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57</a:t>
            </a: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16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41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866005" y="3987165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43</a:t>
            </a: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44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87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101840" y="3987165"/>
            <a:ext cx="18332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75</a:t>
            </a: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72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－</a:t>
            </a:r>
          </a:p>
          <a:p>
            <a:r>
              <a:rPr lang="en-US" sz="4000"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 3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78435" y="894715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866005" y="991870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670040" y="991870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9173845" y="991870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434205" y="4345305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2753360" y="1140460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78435" y="4345305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2169160" y="4345305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814820" y="4345305"/>
            <a:ext cx="431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515" y="1381760"/>
            <a:ext cx="8452485" cy="3219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960" y="1381760"/>
            <a:ext cx="9156700" cy="342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80" y="0"/>
            <a:ext cx="7712075" cy="5464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505" y="5464810"/>
            <a:ext cx="4857750" cy="126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33190" y="2362200"/>
            <a:ext cx="926147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Cùng cố - Dặn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dò</a:t>
            </a:r>
            <a:endParaRPr lang="en-US" sz="9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108</Words>
  <Application>Microsoft Office PowerPoint</Application>
  <PresentationFormat>Custom</PresentationFormat>
  <Paragraphs>67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1_Office Theme</vt:lpstr>
      <vt:lpstr>2_Office Theme</vt:lpstr>
      <vt:lpstr>3_Office Theme</vt:lpstr>
      <vt:lpstr>4_Office Theme</vt:lpstr>
      <vt:lpstr>CHÀO MỪNG CÁC CON ĐẾN VỚI TIẾT TOÁN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 </dc:title>
  <dc:creator/>
  <cp:lastModifiedBy>Administrator</cp:lastModifiedBy>
  <cp:revision>4</cp:revision>
  <dcterms:created xsi:type="dcterms:W3CDTF">2020-10-02T04:26:00Z</dcterms:created>
  <dcterms:modified xsi:type="dcterms:W3CDTF">2023-04-19T03:26:48Z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