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</p:sldMasterIdLst>
  <p:sldIdLst>
    <p:sldId id="270" r:id="rId4"/>
    <p:sldId id="269" r:id="rId5"/>
    <p:sldId id="257" r:id="rId6"/>
    <p:sldId id="271" r:id="rId7"/>
    <p:sldId id="263" r:id="rId8"/>
    <p:sldId id="264" r:id="rId9"/>
    <p:sldId id="266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381" y="660544"/>
            <a:ext cx="10658764" cy="12421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năm2022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4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91935" y="2362200"/>
            <a:ext cx="39439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06916" y="3219271"/>
              <a:ext cx="262985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 tập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82" y="314036"/>
            <a:ext cx="4433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435100"/>
            <a:ext cx="9551035" cy="339852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484880" y="2319655"/>
            <a:ext cx="67945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" name="Rectangles 3"/>
          <p:cNvSpPr/>
          <p:nvPr/>
        </p:nvSpPr>
        <p:spPr>
          <a:xfrm>
            <a:off x="3484880" y="3035300"/>
            <a:ext cx="67945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72</a:t>
            </a:r>
          </a:p>
        </p:txBody>
      </p:sp>
      <p:sp>
        <p:nvSpPr>
          <p:cNvPr id="5" name="Rectangles 4"/>
          <p:cNvSpPr/>
          <p:nvPr/>
        </p:nvSpPr>
        <p:spPr>
          <a:xfrm>
            <a:off x="5377815" y="2419985"/>
            <a:ext cx="679450" cy="615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6" name="Rectangles 5"/>
          <p:cNvSpPr/>
          <p:nvPr/>
        </p:nvSpPr>
        <p:spPr>
          <a:xfrm>
            <a:off x="5377815" y="3035300"/>
            <a:ext cx="67945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54</a:t>
            </a:r>
          </a:p>
        </p:txBody>
      </p:sp>
      <p:sp>
        <p:nvSpPr>
          <p:cNvPr id="7" name="Rectangles 6"/>
          <p:cNvSpPr/>
          <p:nvPr/>
        </p:nvSpPr>
        <p:spPr>
          <a:xfrm>
            <a:off x="7172960" y="2419985"/>
            <a:ext cx="67945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" name="Rectangles 7"/>
          <p:cNvSpPr/>
          <p:nvPr/>
        </p:nvSpPr>
        <p:spPr>
          <a:xfrm>
            <a:off x="7172960" y="3126105"/>
            <a:ext cx="67945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35" y="471170"/>
            <a:ext cx="8785225" cy="626173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205095" y="2304415"/>
            <a:ext cx="1327785" cy="236855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080760" y="2787015"/>
            <a:ext cx="255905" cy="292735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731895" y="2087361"/>
            <a:ext cx="1144905" cy="3232784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208712" y="5885238"/>
            <a:ext cx="2144221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85562" y="8946515"/>
            <a:ext cx="2144221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05095" y="5126182"/>
            <a:ext cx="364432" cy="455728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45" y="1059815"/>
            <a:ext cx="11072495" cy="439039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771900" y="3255010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50</a:t>
            </a:r>
          </a:p>
        </p:txBody>
      </p:sp>
      <p:sp>
        <p:nvSpPr>
          <p:cNvPr id="4" name="Rectangles 3"/>
          <p:cNvSpPr/>
          <p:nvPr/>
        </p:nvSpPr>
        <p:spPr>
          <a:xfrm>
            <a:off x="5060315" y="4039235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5" name="Rectangles 4"/>
          <p:cNvSpPr/>
          <p:nvPr/>
        </p:nvSpPr>
        <p:spPr>
          <a:xfrm>
            <a:off x="8908415" y="3352165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6" name="Rectangles 5"/>
          <p:cNvSpPr/>
          <p:nvPr/>
        </p:nvSpPr>
        <p:spPr>
          <a:xfrm>
            <a:off x="10205720" y="4039235"/>
            <a:ext cx="648335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95" y="944245"/>
            <a:ext cx="10514330" cy="425958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5250815" y="1806575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4" name="Rectangles 3"/>
          <p:cNvSpPr/>
          <p:nvPr/>
        </p:nvSpPr>
        <p:spPr>
          <a:xfrm>
            <a:off x="4638040" y="309499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5" name="Rectangles 4"/>
          <p:cNvSpPr/>
          <p:nvPr/>
        </p:nvSpPr>
        <p:spPr>
          <a:xfrm>
            <a:off x="5250815" y="4045585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6" name="Rectangles 5"/>
          <p:cNvSpPr/>
          <p:nvPr/>
        </p:nvSpPr>
        <p:spPr>
          <a:xfrm>
            <a:off x="10085705" y="190373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40</a:t>
            </a:r>
          </a:p>
        </p:txBody>
      </p:sp>
      <p:sp>
        <p:nvSpPr>
          <p:cNvPr id="7" name="Rectangles 6"/>
          <p:cNvSpPr/>
          <p:nvPr/>
        </p:nvSpPr>
        <p:spPr>
          <a:xfrm>
            <a:off x="9723120" y="2954020"/>
            <a:ext cx="844550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" name="Rectangles 7"/>
          <p:cNvSpPr/>
          <p:nvPr/>
        </p:nvSpPr>
        <p:spPr>
          <a:xfrm>
            <a:off x="10221595" y="395478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635"/>
            <a:ext cx="8347710" cy="5306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5446395"/>
            <a:ext cx="6560820" cy="1411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</Words>
  <Application>Microsoft Office PowerPoint</Application>
  <PresentationFormat>Custom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1_Office Theme</vt:lpstr>
      <vt:lpstr>3_Office Theme</vt:lpstr>
      <vt:lpstr>4_Office Theme</vt:lpstr>
      <vt:lpstr>        Thứ ba ngày 29 tháng 3 năm2022 Toán</vt:lpstr>
      <vt:lpstr>CHÀO MỪNG CÁC CON ĐẾN VỚI TIẾT TOÁN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 </dc:title>
  <dc:creator/>
  <cp:lastModifiedBy>Administrator</cp:lastModifiedBy>
  <cp:revision>4</cp:revision>
  <dcterms:created xsi:type="dcterms:W3CDTF">2020-10-02T04:45:38Z</dcterms:created>
  <dcterms:modified xsi:type="dcterms:W3CDTF">2022-04-12T02:44:09Z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