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34"/>
  </p:notesMasterIdLst>
  <p:sldIdLst>
    <p:sldId id="256" r:id="rId3"/>
    <p:sldId id="320" r:id="rId4"/>
    <p:sldId id="260" r:id="rId5"/>
    <p:sldId id="1121" r:id="rId6"/>
    <p:sldId id="728" r:id="rId7"/>
    <p:sldId id="729" r:id="rId8"/>
    <p:sldId id="730" r:id="rId9"/>
    <p:sldId id="733" r:id="rId10"/>
    <p:sldId id="736" r:id="rId11"/>
    <p:sldId id="735" r:id="rId12"/>
    <p:sldId id="1130" r:id="rId13"/>
    <p:sldId id="738" r:id="rId14"/>
    <p:sldId id="1093" r:id="rId15"/>
    <p:sldId id="1084" r:id="rId16"/>
    <p:sldId id="384" r:id="rId17"/>
    <p:sldId id="1133" r:id="rId18"/>
    <p:sldId id="1134" r:id="rId19"/>
    <p:sldId id="1135" r:id="rId20"/>
    <p:sldId id="1136" r:id="rId21"/>
    <p:sldId id="386" r:id="rId22"/>
    <p:sldId id="1127" r:id="rId23"/>
    <p:sldId id="1137" r:id="rId24"/>
    <p:sldId id="1138" r:id="rId25"/>
    <p:sldId id="1094" r:id="rId26"/>
    <p:sldId id="1122" r:id="rId27"/>
    <p:sldId id="1139" r:id="rId28"/>
    <p:sldId id="1140" r:id="rId29"/>
    <p:sldId id="1141" r:id="rId30"/>
    <p:sldId id="1096" r:id="rId31"/>
    <p:sldId id="1131" r:id="rId32"/>
    <p:sldId id="26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6DAB"/>
    <a:srgbClr val="FFD966"/>
    <a:srgbClr val="1B89E0"/>
    <a:srgbClr val="558ED5"/>
    <a:srgbClr val="FE8244"/>
    <a:srgbClr val="FFF100"/>
    <a:srgbClr val="FFC900"/>
    <a:srgbClr val="92D050"/>
    <a:srgbClr val="DEA97F"/>
    <a:srgbClr val="EB6C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 autoAdjust="0"/>
    <p:restoredTop sz="93252" autoAdjust="0"/>
  </p:normalViewPr>
  <p:slideViewPr>
    <p:cSldViewPr snapToGrid="0">
      <p:cViewPr varScale="1">
        <p:scale>
          <a:sx n="105" d="100"/>
          <a:sy n="105" d="100"/>
        </p:scale>
        <p:origin x="6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the question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pictures and have students say aloud the answer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173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Ss to recall how Lucy guesses Marie</a:t>
            </a:r>
            <a:r>
              <a:rPr lang="en-SG" dirty="0"/>
              <a:t>’s new toy 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structures, say aloud and have Ss repeat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307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9584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2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07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92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the question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pictures and have students say aloud the answer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173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1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3909-8535-4BAF-B82C-78FD5E7595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66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3909-8535-4BAF-B82C-78FD5E7595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06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3909-8535-4BAF-B82C-78FD5E7595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974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3909-8535-4BAF-B82C-78FD5E7595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249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3909-8535-4BAF-B82C-78FD5E7595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650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3909-8535-4BAF-B82C-78FD5E7595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414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3909-8535-4BAF-B82C-78FD5E7595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029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3909-8535-4BAF-B82C-78FD5E7595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531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 column text 3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5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35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35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35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5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7" name="Google Shape;657;p35"/>
          <p:cNvGrpSpPr/>
          <p:nvPr/>
        </p:nvGrpSpPr>
        <p:grpSpPr>
          <a:xfrm>
            <a:off x="5707951" y="6297633"/>
            <a:ext cx="290840" cy="304720"/>
            <a:chOff x="1567788" y="4831150"/>
            <a:chExt cx="218130" cy="228540"/>
          </a:xfrm>
        </p:grpSpPr>
        <p:sp>
          <p:nvSpPr>
            <p:cNvPr id="658" name="Google Shape;658;p35"/>
            <p:cNvSpPr/>
            <p:nvPr/>
          </p:nvSpPr>
          <p:spPr>
            <a:xfrm>
              <a:off x="1691630" y="4831150"/>
              <a:ext cx="18367" cy="63597"/>
            </a:xfrm>
            <a:custGeom>
              <a:avLst/>
              <a:gdLst/>
              <a:ahLst/>
              <a:cxnLst/>
              <a:rect l="l" t="t" r="r" b="b"/>
              <a:pathLst>
                <a:path w="307" h="1063" extrusionOk="0">
                  <a:moveTo>
                    <a:pt x="154" y="1"/>
                  </a:moveTo>
                  <a:cubicBezTo>
                    <a:pt x="77" y="1"/>
                    <a:pt x="0" y="50"/>
                    <a:pt x="0" y="149"/>
                  </a:cubicBezTo>
                  <a:lnTo>
                    <a:pt x="0" y="915"/>
                  </a:lnTo>
                  <a:cubicBezTo>
                    <a:pt x="0" y="1013"/>
                    <a:pt x="77" y="1062"/>
                    <a:pt x="154" y="1062"/>
                  </a:cubicBezTo>
                  <a:cubicBezTo>
                    <a:pt x="230" y="1062"/>
                    <a:pt x="307" y="1013"/>
                    <a:pt x="307" y="915"/>
                  </a:cubicBezTo>
                  <a:lnTo>
                    <a:pt x="307" y="149"/>
                  </a:lnTo>
                  <a:cubicBezTo>
                    <a:pt x="307" y="50"/>
                    <a:pt x="230" y="1"/>
                    <a:pt x="1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1627256" y="4858670"/>
              <a:ext cx="40503" cy="54862"/>
            </a:xfrm>
            <a:custGeom>
              <a:avLst/>
              <a:gdLst/>
              <a:ahLst/>
              <a:cxnLst/>
              <a:rect l="l" t="t" r="r" b="b"/>
              <a:pathLst>
                <a:path w="677" h="917" extrusionOk="0">
                  <a:moveTo>
                    <a:pt x="150" y="1"/>
                  </a:moveTo>
                  <a:cubicBezTo>
                    <a:pt x="74" y="1"/>
                    <a:pt x="0" y="50"/>
                    <a:pt x="4" y="148"/>
                  </a:cubicBezTo>
                  <a:cubicBezTo>
                    <a:pt x="16" y="411"/>
                    <a:pt x="177" y="684"/>
                    <a:pt x="355" y="869"/>
                  </a:cubicBezTo>
                  <a:cubicBezTo>
                    <a:pt x="387" y="902"/>
                    <a:pt x="422" y="916"/>
                    <a:pt x="457" y="916"/>
                  </a:cubicBezTo>
                  <a:cubicBezTo>
                    <a:pt x="573" y="916"/>
                    <a:pt x="677" y="762"/>
                    <a:pt x="571" y="653"/>
                  </a:cubicBezTo>
                  <a:cubicBezTo>
                    <a:pt x="453" y="528"/>
                    <a:pt x="318" y="326"/>
                    <a:pt x="310" y="148"/>
                  </a:cubicBezTo>
                  <a:cubicBezTo>
                    <a:pt x="305" y="50"/>
                    <a:pt x="226" y="1"/>
                    <a:pt x="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1567788" y="4931959"/>
              <a:ext cx="80707" cy="27222"/>
            </a:xfrm>
            <a:custGeom>
              <a:avLst/>
              <a:gdLst/>
              <a:ahLst/>
              <a:cxnLst/>
              <a:rect l="l" t="t" r="r" b="b"/>
              <a:pathLst>
                <a:path w="1349" h="455" extrusionOk="0">
                  <a:moveTo>
                    <a:pt x="240" y="1"/>
                  </a:moveTo>
                  <a:cubicBezTo>
                    <a:pt x="96" y="1"/>
                    <a:pt x="0" y="209"/>
                    <a:pt x="154" y="281"/>
                  </a:cubicBezTo>
                  <a:cubicBezTo>
                    <a:pt x="467" y="426"/>
                    <a:pt x="812" y="455"/>
                    <a:pt x="1152" y="455"/>
                  </a:cubicBezTo>
                  <a:cubicBezTo>
                    <a:pt x="1349" y="455"/>
                    <a:pt x="1349" y="148"/>
                    <a:pt x="1152" y="148"/>
                  </a:cubicBezTo>
                  <a:cubicBezTo>
                    <a:pt x="870" y="148"/>
                    <a:pt x="569" y="136"/>
                    <a:pt x="309" y="17"/>
                  </a:cubicBezTo>
                  <a:cubicBezTo>
                    <a:pt x="285" y="6"/>
                    <a:pt x="262" y="1"/>
                    <a:pt x="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1599735" y="4986641"/>
              <a:ext cx="48759" cy="36375"/>
            </a:xfrm>
            <a:custGeom>
              <a:avLst/>
              <a:gdLst/>
              <a:ahLst/>
              <a:cxnLst/>
              <a:rect l="l" t="t" r="r" b="b"/>
              <a:pathLst>
                <a:path w="815" h="608" extrusionOk="0">
                  <a:moveTo>
                    <a:pt x="622" y="1"/>
                  </a:moveTo>
                  <a:cubicBezTo>
                    <a:pt x="621" y="1"/>
                    <a:pt x="619" y="1"/>
                    <a:pt x="618" y="1"/>
                  </a:cubicBezTo>
                  <a:cubicBezTo>
                    <a:pt x="336" y="5"/>
                    <a:pt x="16" y="138"/>
                    <a:pt x="4" y="459"/>
                  </a:cubicBezTo>
                  <a:cubicBezTo>
                    <a:pt x="1" y="558"/>
                    <a:pt x="76" y="607"/>
                    <a:pt x="152" y="607"/>
                  </a:cubicBezTo>
                  <a:cubicBezTo>
                    <a:pt x="229" y="607"/>
                    <a:pt x="307" y="558"/>
                    <a:pt x="311" y="459"/>
                  </a:cubicBezTo>
                  <a:cubicBezTo>
                    <a:pt x="311" y="433"/>
                    <a:pt x="324" y="399"/>
                    <a:pt x="367" y="369"/>
                  </a:cubicBezTo>
                  <a:cubicBezTo>
                    <a:pt x="440" y="318"/>
                    <a:pt x="530" y="307"/>
                    <a:pt x="618" y="306"/>
                  </a:cubicBezTo>
                  <a:cubicBezTo>
                    <a:pt x="814" y="303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1660580" y="5004828"/>
              <a:ext cx="31110" cy="54862"/>
            </a:xfrm>
            <a:custGeom>
              <a:avLst/>
              <a:gdLst/>
              <a:ahLst/>
              <a:cxnLst/>
              <a:rect l="l" t="t" r="r" b="b"/>
              <a:pathLst>
                <a:path w="520" h="917" extrusionOk="0">
                  <a:moveTo>
                    <a:pt x="219" y="0"/>
                  </a:moveTo>
                  <a:cubicBezTo>
                    <a:pt x="104" y="0"/>
                    <a:pt x="0" y="153"/>
                    <a:pt x="105" y="263"/>
                  </a:cubicBezTo>
                  <a:cubicBezTo>
                    <a:pt x="235" y="399"/>
                    <a:pt x="213" y="593"/>
                    <a:pt x="213" y="769"/>
                  </a:cubicBezTo>
                  <a:cubicBezTo>
                    <a:pt x="213" y="867"/>
                    <a:pt x="289" y="916"/>
                    <a:pt x="366" y="916"/>
                  </a:cubicBezTo>
                  <a:cubicBezTo>
                    <a:pt x="443" y="916"/>
                    <a:pt x="519" y="867"/>
                    <a:pt x="519" y="769"/>
                  </a:cubicBezTo>
                  <a:cubicBezTo>
                    <a:pt x="519" y="501"/>
                    <a:pt x="515" y="250"/>
                    <a:pt x="321" y="47"/>
                  </a:cubicBezTo>
                  <a:cubicBezTo>
                    <a:pt x="289" y="14"/>
                    <a:pt x="254" y="0"/>
                    <a:pt x="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1707245" y="4986641"/>
              <a:ext cx="39666" cy="36375"/>
            </a:xfrm>
            <a:custGeom>
              <a:avLst/>
              <a:gdLst/>
              <a:ahLst/>
              <a:cxnLst/>
              <a:rect l="l" t="t" r="r" b="b"/>
              <a:pathLst>
                <a:path w="663" h="608" extrusionOk="0">
                  <a:moveTo>
                    <a:pt x="190" y="1"/>
                  </a:moveTo>
                  <a:cubicBezTo>
                    <a:pt x="1" y="1"/>
                    <a:pt x="5" y="297"/>
                    <a:pt x="198" y="306"/>
                  </a:cubicBezTo>
                  <a:cubicBezTo>
                    <a:pt x="272" y="310"/>
                    <a:pt x="348" y="385"/>
                    <a:pt x="351" y="459"/>
                  </a:cubicBezTo>
                  <a:cubicBezTo>
                    <a:pt x="355" y="558"/>
                    <a:pt x="434" y="607"/>
                    <a:pt x="511" y="607"/>
                  </a:cubicBezTo>
                  <a:cubicBezTo>
                    <a:pt x="588" y="607"/>
                    <a:pt x="662" y="558"/>
                    <a:pt x="658" y="459"/>
                  </a:cubicBezTo>
                  <a:cubicBezTo>
                    <a:pt x="646" y="214"/>
                    <a:pt x="445" y="11"/>
                    <a:pt x="198" y="1"/>
                  </a:cubicBezTo>
                  <a:cubicBezTo>
                    <a:pt x="195" y="1"/>
                    <a:pt x="192" y="1"/>
                    <a:pt x="1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1725612" y="4931600"/>
              <a:ext cx="60306" cy="18427"/>
            </a:xfrm>
            <a:custGeom>
              <a:avLst/>
              <a:gdLst/>
              <a:ahLst/>
              <a:cxnLst/>
              <a:rect l="l" t="t" r="r" b="b"/>
              <a:pathLst>
                <a:path w="1008" h="308" extrusionOk="0">
                  <a:moveTo>
                    <a:pt x="197" y="1"/>
                  </a:moveTo>
                  <a:cubicBezTo>
                    <a:pt x="0" y="1"/>
                    <a:pt x="0" y="307"/>
                    <a:pt x="197" y="307"/>
                  </a:cubicBezTo>
                  <a:lnTo>
                    <a:pt x="811" y="307"/>
                  </a:lnTo>
                  <a:cubicBezTo>
                    <a:pt x="1008" y="307"/>
                    <a:pt x="1008" y="1"/>
                    <a:pt x="8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1727946" y="4858670"/>
              <a:ext cx="28179" cy="45230"/>
            </a:xfrm>
            <a:custGeom>
              <a:avLst/>
              <a:gdLst/>
              <a:ahLst/>
              <a:cxnLst/>
              <a:rect l="l" t="t" r="r" b="b"/>
              <a:pathLst>
                <a:path w="471" h="756" extrusionOk="0">
                  <a:moveTo>
                    <a:pt x="320" y="1"/>
                  </a:moveTo>
                  <a:cubicBezTo>
                    <a:pt x="243" y="1"/>
                    <a:pt x="164" y="50"/>
                    <a:pt x="158" y="148"/>
                  </a:cubicBezTo>
                  <a:cubicBezTo>
                    <a:pt x="154" y="221"/>
                    <a:pt x="109" y="288"/>
                    <a:pt x="78" y="352"/>
                  </a:cubicBezTo>
                  <a:cubicBezTo>
                    <a:pt x="37" y="434"/>
                    <a:pt x="9" y="516"/>
                    <a:pt x="5" y="608"/>
                  </a:cubicBezTo>
                  <a:cubicBezTo>
                    <a:pt x="0" y="706"/>
                    <a:pt x="74" y="755"/>
                    <a:pt x="150" y="755"/>
                  </a:cubicBezTo>
                  <a:cubicBezTo>
                    <a:pt x="227" y="755"/>
                    <a:pt x="307" y="706"/>
                    <a:pt x="312" y="608"/>
                  </a:cubicBezTo>
                  <a:cubicBezTo>
                    <a:pt x="316" y="536"/>
                    <a:pt x="361" y="468"/>
                    <a:pt x="392" y="405"/>
                  </a:cubicBezTo>
                  <a:cubicBezTo>
                    <a:pt x="433" y="322"/>
                    <a:pt x="459" y="240"/>
                    <a:pt x="465" y="148"/>
                  </a:cubicBezTo>
                  <a:cubicBezTo>
                    <a:pt x="470" y="50"/>
                    <a:pt x="396" y="1"/>
                    <a:pt x="3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35"/>
          <p:cNvGrpSpPr/>
          <p:nvPr/>
        </p:nvGrpSpPr>
        <p:grpSpPr>
          <a:xfrm>
            <a:off x="6096000" y="6274281"/>
            <a:ext cx="351560" cy="351448"/>
            <a:chOff x="4028549" y="3239505"/>
            <a:chExt cx="131381" cy="131320"/>
          </a:xfrm>
        </p:grpSpPr>
        <p:sp>
          <p:nvSpPr>
            <p:cNvPr id="667" name="Google Shape;667;p35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35"/>
          <p:cNvSpPr txBox="1">
            <a:spLocks noGrp="1"/>
          </p:cNvSpPr>
          <p:nvPr>
            <p:ph type="subTitle" idx="1"/>
          </p:nvPr>
        </p:nvSpPr>
        <p:spPr>
          <a:xfrm>
            <a:off x="950967" y="2198867"/>
            <a:ext cx="4312400" cy="36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24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21194-7572-7A91-9E08-531846CCC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B4C0B-33EC-286F-FC1A-E2FEBE0B0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776B3-9119-DE04-048F-69B97C4A9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53320-CB83-BBAC-C502-E1A470667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2AEE8-9FD9-A1FE-163E-6CA759D9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2921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64D1D-2D17-E034-47FA-9EFCCF34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59332-AC58-06B1-8551-1BBB13675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BDE65-FFB9-865F-D188-5D6054D1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E9657-38DB-5198-D8A9-75D40E937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A00D4-5CBD-F444-12EB-E8930C2F8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18894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9CD5-24CF-5682-B500-EB32C0A1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BD0CD-F4B0-BEA6-12A9-21C522B46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B881E-E2E2-50E1-6A14-7985382DA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99DA8-2735-8A6D-AED6-09242954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048F3-90DF-97FE-A2CD-68D9B2D44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52363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5C307-CC80-A32D-F26E-4B25B72F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01694-E3EC-AA37-1B99-13BD72BB5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84AA5-8AF9-B00E-235F-17110F67C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61F72-0D2B-9CD4-75EA-44FEDF22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3B2A00-09DE-840C-95E6-ECD9E132A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1631C-9A77-6FE5-B054-1D3FB5FA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049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E21BC-4C2D-DD63-D0D0-04FDB80A4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908AA-C91A-B164-BC65-60AA5C459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88161-D004-451C-90A3-C1C6A1312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ED3F1-A16F-3FFD-56BD-AF457C693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F3545-2C5A-52B1-0A69-52C455F971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2FB814-88F9-9C50-301F-A00AD33F3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A2445F-3E8E-20CF-97E9-DFE1B5EFA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743BF-434E-6FB1-CC57-CA8CDCA3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3295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A0EE7-2635-AF33-ED33-9589C10DD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D4957C-DD33-F4EC-1A49-2130D071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C84FB-2CED-BCF9-8E4A-C0D2CC13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EDC21-DF8F-E43D-05E3-D06D200F2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94479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13DB77-8CDE-6F86-EF4E-1C5E592AC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2BFB00-101C-C82F-5A43-2A14F66E5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56319-0A85-E6B9-7361-4091841B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5784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0A0EA-29DB-09D1-C2EB-148642D1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4FCAB-7F77-566D-8553-A8E645F24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19B75-287C-0380-9D47-5B5998264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8610C-8B1E-C1D3-988F-4E269069B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79B54-DBF4-53A6-4440-22DA56B2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03D44-65C0-9BF9-EF0F-995EC803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51508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89C6-A739-6B1F-A4AF-65533661C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FC04B0-F704-1E04-6A44-6F7C23C1D0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1044-BF58-120E-4FEF-B6AEE380D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EF0C0-040F-7240-B101-F5195DC19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345E5-6A19-1D68-AB00-9269D3D8B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54AB8-5D9B-89B3-9E68-786BB2973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62658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75E7-E9E2-4206-55D4-3242614D7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DE5DA6-BA33-7F4D-6964-DE3D6B18C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D786E-16B8-6334-5D62-D67C804DF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44BD9-BFCA-8F37-8E71-534177C41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B84DF-1752-775A-C4DE-B7B2124C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0258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487F10-27F8-BC85-1668-C15E26802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194F3-B531-3751-C7CD-4554847E1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DD2A6-C155-47E6-5C14-DAD539854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6805D-9CEA-59C6-514D-7CADBD2F2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4950A-AE41-76FC-3D3D-02C3D8AC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40384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972F7B-BF06-B85B-7F01-7CD69D22C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72A71-DF76-1325-085A-C21DAD73C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4096B-C72D-2EEA-C51F-1B9F52972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A7B93-4829-45C4-AB31-DAD6B6AB1910}" type="datetimeFigureOut">
              <a:rPr lang="en-SG" smtClean="0"/>
              <a:t>10/10/23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5E6B9-0B0C-8AE2-61B2-19878A8BE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1B2FD-0B8C-B2B1-56C7-901AA197C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3655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microsoft.com/office/2007/relationships/hdphoto" Target="../media/hdphoto9.wdp"/><Relationship Id="rId5" Type="http://schemas.openxmlformats.org/officeDocument/2006/relationships/image" Target="../media/image27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microsoft.com/office/2007/relationships/hdphoto" Target="../media/hdphoto13.wdp"/><Relationship Id="rId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5.wdp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7.wdp"/><Relationship Id="rId18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microsoft.com/office/2007/relationships/hdphoto" Target="../media/hdphoto8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35.png"/><Relationship Id="rId5" Type="http://schemas.openxmlformats.org/officeDocument/2006/relationships/audio" Target="../media/audio6.wav"/><Relationship Id="rId15" Type="http://schemas.openxmlformats.org/officeDocument/2006/relationships/image" Target="../media/image9.png"/><Relationship Id="rId10" Type="http://schemas.microsoft.com/office/2007/relationships/hdphoto" Target="../media/hdphoto16.wdp"/><Relationship Id="rId19" Type="http://schemas.microsoft.com/office/2007/relationships/hdphoto" Target="../media/hdphoto11.wdp"/><Relationship Id="rId4" Type="http://schemas.openxmlformats.org/officeDocument/2006/relationships/audio" Target="../media/audio1.wav"/><Relationship Id="rId9" Type="http://schemas.openxmlformats.org/officeDocument/2006/relationships/image" Target="../media/image34.png"/><Relationship Id="rId1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eesvg.org/football-goalie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8.wav"/><Relationship Id="rId7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18.wdp"/><Relationship Id="rId4" Type="http://schemas.openxmlformats.org/officeDocument/2006/relationships/image" Target="../media/image39.png"/><Relationship Id="rId9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18.wdp"/><Relationship Id="rId4" Type="http://schemas.openxmlformats.org/officeDocument/2006/relationships/image" Target="../media/image39.png"/><Relationship Id="rId9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18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8.wav"/><Relationship Id="rId7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18.wdp"/><Relationship Id="rId4" Type="http://schemas.openxmlformats.org/officeDocument/2006/relationships/image" Target="../media/image39.png"/><Relationship Id="rId9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18.png"/><Relationship Id="rId34" Type="http://schemas.microsoft.com/office/2007/relationships/hdphoto" Target="../media/hdphoto14.wdp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17" Type="http://schemas.openxmlformats.org/officeDocument/2006/relationships/image" Target="../media/image16.png"/><Relationship Id="rId25" Type="http://schemas.openxmlformats.org/officeDocument/2006/relationships/image" Target="../media/image20.png"/><Relationship Id="rId3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28" Type="http://schemas.microsoft.com/office/2007/relationships/hdphoto" Target="../media/hdphoto11.wdp"/><Relationship Id="rId10" Type="http://schemas.microsoft.com/office/2007/relationships/hdphoto" Target="../media/hdphoto3.wdp"/><Relationship Id="rId19" Type="http://schemas.openxmlformats.org/officeDocument/2006/relationships/image" Target="../media/image17.png"/><Relationship Id="rId31" Type="http://schemas.openxmlformats.org/officeDocument/2006/relationships/image" Target="../media/image23.png"/><Relationship Id="rId4" Type="http://schemas.openxmlformats.org/officeDocument/2006/relationships/image" Target="../media/image7.jpg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microsoft.com/office/2007/relationships/hdphoto" Target="../media/hdphoto8.wdp"/><Relationship Id="rId27" Type="http://schemas.openxmlformats.org/officeDocument/2006/relationships/image" Target="../media/image21.png"/><Relationship Id="rId30" Type="http://schemas.microsoft.com/office/2007/relationships/hdphoto" Target="../media/hdphoto12.wdp"/><Relationship Id="rId8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7.wdp"/><Relationship Id="rId18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microsoft.com/office/2007/relationships/hdphoto" Target="../media/hdphoto8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35.png"/><Relationship Id="rId5" Type="http://schemas.openxmlformats.org/officeDocument/2006/relationships/audio" Target="../media/audio6.wav"/><Relationship Id="rId15" Type="http://schemas.openxmlformats.org/officeDocument/2006/relationships/image" Target="../media/image9.png"/><Relationship Id="rId10" Type="http://schemas.microsoft.com/office/2007/relationships/hdphoto" Target="../media/hdphoto16.wdp"/><Relationship Id="rId19" Type="http://schemas.microsoft.com/office/2007/relationships/hdphoto" Target="../media/hdphoto11.wdp"/><Relationship Id="rId4" Type="http://schemas.openxmlformats.org/officeDocument/2006/relationships/audio" Target="../media/audio1.wav"/><Relationship Id="rId9" Type="http://schemas.openxmlformats.org/officeDocument/2006/relationships/image" Target="../media/image34.png"/><Relationship Id="rId1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18.png"/><Relationship Id="rId34" Type="http://schemas.microsoft.com/office/2007/relationships/hdphoto" Target="../media/hdphoto14.wdp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17" Type="http://schemas.openxmlformats.org/officeDocument/2006/relationships/image" Target="../media/image16.png"/><Relationship Id="rId25" Type="http://schemas.openxmlformats.org/officeDocument/2006/relationships/image" Target="../media/image20.png"/><Relationship Id="rId3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28" Type="http://schemas.microsoft.com/office/2007/relationships/hdphoto" Target="../media/hdphoto11.wdp"/><Relationship Id="rId10" Type="http://schemas.microsoft.com/office/2007/relationships/hdphoto" Target="../media/hdphoto3.wdp"/><Relationship Id="rId19" Type="http://schemas.openxmlformats.org/officeDocument/2006/relationships/image" Target="../media/image17.png"/><Relationship Id="rId31" Type="http://schemas.openxmlformats.org/officeDocument/2006/relationships/image" Target="../media/image23.png"/><Relationship Id="rId4" Type="http://schemas.openxmlformats.org/officeDocument/2006/relationships/image" Target="../media/image7.jpg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microsoft.com/office/2007/relationships/hdphoto" Target="../media/hdphoto8.wdp"/><Relationship Id="rId27" Type="http://schemas.openxmlformats.org/officeDocument/2006/relationships/image" Target="../media/image21.png"/><Relationship Id="rId30" Type="http://schemas.microsoft.com/office/2007/relationships/hdphoto" Target="../media/hdphoto12.wdp"/><Relationship Id="rId8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microsoft.com/office/2007/relationships/hdphoto" Target="../media/hdphoto1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5" Type="http://schemas.openxmlformats.org/officeDocument/2006/relationships/image" Target="../media/image27.pn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microsoft.com/office/2007/relationships/hdphoto" Target="../media/hdphoto7.wdp"/><Relationship Id="rId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microsoft.com/office/2007/relationships/hdphoto" Target="../media/hdphoto6.wdp"/><Relationship Id="rId5" Type="http://schemas.openxmlformats.org/officeDocument/2006/relationships/image" Target="../media/image27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910210" y="2290293"/>
            <a:ext cx="6595662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2: LOOK AT MY TOYS!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9 – Review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59" y="5577532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It’s teddy.</a:t>
            </a: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 a teddy.</a:t>
            </a: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It’s a teddy.</a:t>
            </a: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Its a teddy.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Abc.xyz789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this?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89"/>
            <a:ext cx="1352842" cy="994474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736600">
            <a:off x="-394880" y="7175192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0046" y="3773407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  <a:r>
              <a:rPr kumimoji="0" lang="en-US" sz="4000" b="0" i="0" u="none" strike="noStrike" kern="1200" cap="none" spc="0" normalizeH="0" baseline="0" noProof="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6" name="Right Arrow 25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29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7B1A53-7ED2-C26D-7221-39A1F89E94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81" b="92453" l="9888" r="91461">
                        <a14:foregroundMark x1="34157" y1="7783" x2="43820" y2="9670"/>
                        <a14:foregroundMark x1="36180" y1="5660" x2="36180" y2="5660"/>
                        <a14:foregroundMark x1="76404" y1="89858" x2="76404" y2="89858"/>
                        <a14:foregroundMark x1="25393" y1="89623" x2="29438" y2="88443"/>
                        <a14:foregroundMark x1="21573" y1="92217" x2="22472" y2="92217"/>
                        <a14:foregroundMark x1="73933" y1="91509" x2="77978" y2="92453"/>
                        <a14:foregroundMark x1="91011" y1="77123" x2="91011" y2="77123"/>
                        <a14:foregroundMark x1="90787" y1="72877" x2="90787" y2="72877"/>
                        <a14:foregroundMark x1="90787" y1="73349" x2="91461" y2="77594"/>
                        <a14:foregroundMark x1="67416" y1="4953" x2="67416" y2="4953"/>
                        <a14:foregroundMark x1="39775" y1="4481" x2="39775" y2="4481"/>
                        <a14:foregroundMark x1="36854" y1="4717" x2="36854" y2="4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2923" y="1171687"/>
            <a:ext cx="1544698" cy="14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7136 -0.77199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-3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1719 -0.62153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3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28294 -0.5088 " pathEditMode="relative" rAng="0" ptsTypes="AA">
                                      <p:cBhvr>
                                        <p:cTn id="3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25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12122 -0.14028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50"/>
                            </p:stCondLst>
                            <p:childTnLst>
                              <p:par>
                                <p:cTn id="60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7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"/>
                            </p:stCondLst>
                            <p:childTnLst>
                              <p:par>
                                <p:cTn id="75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7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6" y="5550819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It’s a </a:t>
            </a:r>
            <a:b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building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set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Is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a</a:t>
            </a:r>
            <a:b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building set.</a:t>
            </a: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3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It’s </a:t>
            </a:r>
            <a:b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building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set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674303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 a </a:t>
            </a:r>
            <a:b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building set.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Abc.xyz789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this?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44637" y="5420120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89"/>
            <a:ext cx="1352842" cy="994474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1152660" y="7331768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871310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3045" y="2610469"/>
            <a:ext cx="933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 </a:t>
            </a:r>
            <a:r>
              <a:rPr kumimoji="0" lang="en-US" sz="4000" b="0" i="0" u="none" strike="noStrike" kern="1200" cap="none" spc="0" normalizeH="0" baseline="0" noProof="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28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sp>
        <p:nvSpPr>
          <p:cNvPr id="30" name="Right Arrow 29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FF1D752-5AB5-FBA6-20EA-97257689DB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62" b="96021" l="10000" r="90761">
                        <a14:foregroundMark x1="37717" y1="92734" x2="47500" y2="91955"/>
                        <a14:foregroundMark x1="55000" y1="92734" x2="66304" y2="94291"/>
                        <a14:foregroundMark x1="51739" y1="93772" x2="57283" y2="92993"/>
                        <a14:foregroundMark x1="73478" y1="95848" x2="74457" y2="95848"/>
                        <a14:foregroundMark x1="74457" y1="96107" x2="80978" y2="95848"/>
                        <a14:foregroundMark x1="39022" y1="93772" x2="45870" y2="93253"/>
                        <a14:foregroundMark x1="25652" y1="31142" x2="27283" y2="10467"/>
                        <a14:foregroundMark x1="61413" y1="30623" x2="71522" y2="24135"/>
                        <a14:foregroundMark x1="90761" y1="24135" x2="88804" y2="20502"/>
                        <a14:foregroundMark x1="88152" y1="18166" x2="87826" y2="15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247036" y="868496"/>
            <a:ext cx="1543945" cy="19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0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2826 0.1342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09766 -0.57153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" y="-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-0.15248 0.47315 " pathEditMode="relative" rAng="0" ptsTypes="AA"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"/>
                            </p:stCondLst>
                            <p:childTnLst>
                              <p:par>
                                <p:cTn id="63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6406112" y="929912"/>
            <a:ext cx="5194341" cy="38048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urve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ED7D31">
                      <a:satMod val="175000"/>
                      <a:alpha val="65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WELL DONE!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1856665" y="1090252"/>
            <a:ext cx="4718485" cy="4704626"/>
          </a:xfrm>
          <a:prstGeom prst="ellipse">
            <a:avLst/>
          </a:prstGeom>
        </p:spPr>
      </p:pic>
      <p:pic>
        <p:nvPicPr>
          <p:cNvPr id="7" name="dartr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5729691" y="5517436"/>
            <a:ext cx="1352842" cy="994474"/>
          </a:xfrm>
          <a:prstGeom prst="rect">
            <a:avLst/>
          </a:prstGeom>
        </p:spPr>
      </p:pic>
      <p:pic>
        <p:nvPicPr>
          <p:cNvPr id="8" name="dartyl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3339227" y="3653758"/>
            <a:ext cx="1352842" cy="994474"/>
          </a:xfrm>
          <a:prstGeom prst="rect">
            <a:avLst/>
          </a:prstGeom>
        </p:spPr>
      </p:pic>
      <p:pic>
        <p:nvPicPr>
          <p:cNvPr id="9" name="dartbl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4980177" y="3036367"/>
            <a:ext cx="1352842" cy="994474"/>
          </a:xfrm>
          <a:prstGeom prst="rect">
            <a:avLst/>
          </a:prstGeom>
        </p:spPr>
      </p:pic>
      <p:pic>
        <p:nvPicPr>
          <p:cNvPr id="10" name="dartgr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1887339" y="5610194"/>
            <a:ext cx="1352842" cy="994474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4" y="136823"/>
            <a:ext cx="1993079" cy="2568568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366" y="86787"/>
            <a:ext cx="2191078" cy="10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4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CE4FFA59-1C01-3D9C-069A-735553676956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REVIEW: Grammar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85797E-A77E-EAB8-71D4-81D67FC198CB}"/>
              </a:ext>
            </a:extLst>
          </p:cNvPr>
          <p:cNvGrpSpPr/>
          <p:nvPr/>
        </p:nvGrpSpPr>
        <p:grpSpPr>
          <a:xfrm>
            <a:off x="4381430" y="552728"/>
            <a:ext cx="4497804" cy="2876272"/>
            <a:chOff x="4007354" y="552728"/>
            <a:chExt cx="4497804" cy="28762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3F9636-1010-6BA6-4636-933DF3519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550004" y="552728"/>
              <a:ext cx="3091992" cy="287627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0571DD-3044-3273-18F0-0FB2B39677D1}"/>
                </a:ext>
              </a:extLst>
            </p:cNvPr>
            <p:cNvSpPr txBox="1"/>
            <p:nvPr/>
          </p:nvSpPr>
          <p:spPr>
            <a:xfrm>
              <a:off x="4007354" y="1061199"/>
              <a:ext cx="4497804" cy="131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Is it a </a:t>
              </a:r>
              <a:b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</a:b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__________?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2623DC-D4ED-A65D-F81F-72719B3FD36B}"/>
              </a:ext>
            </a:extLst>
          </p:cNvPr>
          <p:cNvGrpSpPr/>
          <p:nvPr/>
        </p:nvGrpSpPr>
        <p:grpSpPr>
          <a:xfrm>
            <a:off x="8164038" y="2977745"/>
            <a:ext cx="2460261" cy="1898680"/>
            <a:chOff x="7614967" y="2965551"/>
            <a:chExt cx="2460261" cy="18986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00A795-220F-B886-3C05-9E893D49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7614967" y="2965551"/>
              <a:ext cx="2460261" cy="1898680"/>
            </a:xfrm>
            <a:prstGeom prst="rect">
              <a:avLst/>
            </a:prstGeom>
            <a:effectLst>
              <a:outerShdw dist="139700" dir="6240000" algn="ctr" rotWithShape="0">
                <a:schemeClr val="bg1">
                  <a:lumMod val="75000"/>
                  <a:alpha val="55000"/>
                </a:scheme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AEBE67-E5A3-688F-0B65-8D229E2B3AAB}"/>
                </a:ext>
              </a:extLst>
            </p:cNvPr>
            <p:cNvSpPr txBox="1"/>
            <p:nvPr/>
          </p:nvSpPr>
          <p:spPr>
            <a:xfrm>
              <a:off x="7910898" y="3570104"/>
              <a:ext cx="18683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No, it isn’t.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30A323-6C48-2D08-8227-643F7A81D3FF}"/>
              </a:ext>
            </a:extLst>
          </p:cNvPr>
          <p:cNvGrpSpPr/>
          <p:nvPr/>
        </p:nvGrpSpPr>
        <p:grpSpPr>
          <a:xfrm>
            <a:off x="2315853" y="2885141"/>
            <a:ext cx="2460261" cy="1898680"/>
            <a:chOff x="1361862" y="2965552"/>
            <a:chExt cx="2460261" cy="18986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09F99B-76ED-BDAE-B899-D9B411F27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1862" y="2965552"/>
              <a:ext cx="2460261" cy="1898680"/>
            </a:xfrm>
            <a:prstGeom prst="rect">
              <a:avLst/>
            </a:prstGeom>
            <a:effectLst>
              <a:outerShdw dist="139700" dir="6240000" algn="ctr" rotWithShape="0">
                <a:schemeClr val="bg1">
                  <a:lumMod val="75000"/>
                  <a:alpha val="55000"/>
                </a:scheme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E3A150-F0B5-FBAD-8B3B-563FCA73D101}"/>
                </a:ext>
              </a:extLst>
            </p:cNvPr>
            <p:cNvSpPr txBox="1"/>
            <p:nvPr/>
          </p:nvSpPr>
          <p:spPr>
            <a:xfrm>
              <a:off x="1679967" y="3570104"/>
              <a:ext cx="18227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Yes, it is.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4C38AA5-176F-3B27-DF2A-684267F3A91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52" y="4158387"/>
            <a:ext cx="1359201" cy="14301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527F6B-2B6E-AB48-DD2D-F74B07EE74F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299" y="4326545"/>
            <a:ext cx="1111136" cy="109386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5DCCB1-EBAC-CAB8-AEC3-0F7A28B220D0}"/>
              </a:ext>
            </a:extLst>
          </p:cNvPr>
          <p:cNvSpPr txBox="1"/>
          <p:nvPr/>
        </p:nvSpPr>
        <p:spPr>
          <a:xfrm>
            <a:off x="6074300" y="1821806"/>
            <a:ext cx="1290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ball</a:t>
            </a:r>
            <a:endParaRPr kumimoji="0" lang="en-SG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0BA642-EE93-58F3-58BD-AD1AAD5480D3}"/>
              </a:ext>
            </a:extLst>
          </p:cNvPr>
          <p:cNvGrpSpPr/>
          <p:nvPr/>
        </p:nvGrpSpPr>
        <p:grpSpPr>
          <a:xfrm>
            <a:off x="178760" y="619944"/>
            <a:ext cx="3133433" cy="2543077"/>
            <a:chOff x="178760" y="619944"/>
            <a:chExt cx="3133433" cy="2543077"/>
          </a:xfrm>
        </p:grpSpPr>
        <p:pic>
          <p:nvPicPr>
            <p:cNvPr id="23" name="Picture 2" descr="Sticky Notes Images | Free Photos, PNG Stickers, Wallpapers &amp; Backgrounds -  rawpixel">
              <a:extLst>
                <a:ext uri="{FF2B5EF4-FFF2-40B4-BE49-F238E27FC236}">
                  <a16:creationId xmlns:a16="http://schemas.microsoft.com/office/drawing/2014/main" id="{C6B31026-9EB2-A7DE-F31D-E8D73B45C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93375" l="8625" r="90000">
                          <a14:foregroundMark x1="43875" y1="5000" x2="43875" y2="5000"/>
                          <a14:foregroundMark x1="8625" y1="17875" x2="8625" y2="17875"/>
                          <a14:foregroundMark x1="81375" y1="93375" x2="81375" y2="93375"/>
                          <a14:foregroundMark x1="51750" y1="7500" x2="51750" y2="7500"/>
                          <a14:foregroundMark x1="45375" y1="10875" x2="45375" y2="10875"/>
                          <a14:foregroundMark x1="52250" y1="11250" x2="52250" y2="11250"/>
                          <a14:foregroundMark x1="84000" y1="61875" x2="84000" y2="61875"/>
                          <a14:backgroundMark x1="91000" y1="67000" x2="91000" y2="6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73" y="619944"/>
              <a:ext cx="2920580" cy="254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C3EC3AF-E29E-2A3D-2937-036CA36D2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4330" y="1700343"/>
              <a:ext cx="717863" cy="140811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751058F-45A0-46BD-3A69-EA2BD705C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60" y="1713515"/>
              <a:ext cx="692057" cy="138177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2ECFE4D-D767-533C-9162-F8F90EFC2D54}"/>
              </a:ext>
            </a:extLst>
          </p:cNvPr>
          <p:cNvSpPr txBox="1"/>
          <p:nvPr/>
        </p:nvSpPr>
        <p:spPr>
          <a:xfrm>
            <a:off x="782738" y="1213497"/>
            <a:ext cx="20916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this a…?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Yes, it 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No, it isn’t.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E0A7E9C-7863-DA3B-AEFC-4A843D1285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22687" y1="26218" x2="22687" y2="26218"/>
                        <a14:foregroundMark x1="20925" y1="28770" x2="20925" y2="28770"/>
                        <a14:foregroundMark x1="20925" y1="29234" x2="20485" y2="301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0093" y="3402649"/>
            <a:ext cx="1647653" cy="15641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CCC07E-F624-6C5B-CC00-0B46D35181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00" b="96686" l="9611" r="89957">
                        <a14:foregroundMark x1="52376" y1="92805" x2="60259" y2="92401"/>
                        <a14:foregroundMark x1="58423" y1="95554" x2="65443" y2="96686"/>
                        <a14:foregroundMark x1="55400" y1="7195" x2="60583" y2="5416"/>
                        <a14:foregroundMark x1="62743" y1="3800" x2="63283" y2="44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454083" y="3153157"/>
            <a:ext cx="1564182" cy="208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4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xkit-apartment-buzzer-bell-press-9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xkit-apartment-buzzer-bell-press-9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"/>
          <p:cNvSpPr txBox="1"/>
          <p:nvPr/>
        </p:nvSpPr>
        <p:spPr>
          <a:xfrm>
            <a:off x="5693570" y="2409821"/>
            <a:ext cx="532765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Read the questions carefully.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Choose the answer A or B</a:t>
            </a:r>
            <a:br>
              <a:rPr lang="en-US" sz="2800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sz="2800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to defeat the goalkeeper.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correct answer = 1 point</a:t>
            </a:r>
          </a:p>
        </p:txBody>
      </p:sp>
      <p:sp>
        <p:nvSpPr>
          <p:cNvPr id="7" name="Google Shape;238;p19"/>
          <p:cNvSpPr txBox="1">
            <a:spLocks/>
          </p:cNvSpPr>
          <p:nvPr/>
        </p:nvSpPr>
        <p:spPr>
          <a:xfrm>
            <a:off x="2848624" y="888987"/>
            <a:ext cx="6230592" cy="615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F6600"/>
              </a:buClr>
              <a:buSzPts val="4000"/>
              <a:buFont typeface="Arial"/>
              <a:buNone/>
            </a:pPr>
            <a:r>
              <a:rPr lang="en-US" sz="44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DEFEAT THE GOALKEEPER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DA832C-F7B4-491D-8207-CD390BCA3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41973" y="1697403"/>
            <a:ext cx="3950874" cy="3950874"/>
          </a:xfrm>
          <a:prstGeom prst="rect">
            <a:avLst/>
          </a:prstGeom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9342D001-FFAB-39C4-64AE-CCEE19C46D88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REVIEW: Grammar</a:t>
            </a:r>
          </a:p>
        </p:txBody>
      </p:sp>
    </p:spTree>
    <p:extLst>
      <p:ext uri="{BB962C8B-B14F-4D97-AF65-F5344CB8AC3E}">
        <p14:creationId xmlns:p14="http://schemas.microsoft.com/office/powerpoint/2010/main" val="26897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ike free bicycle animated bicycle clipart clipartwiz 2 - Clipartix">
            <a:extLst>
              <a:ext uri="{FF2B5EF4-FFF2-40B4-BE49-F238E27FC236}">
                <a16:creationId xmlns:a16="http://schemas.microsoft.com/office/drawing/2014/main" id="{661E1EBA-273D-64BC-AB77-F2D06823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75" y="2578088"/>
            <a:ext cx="3021562" cy="184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6182735" y="840805"/>
            <a:ext cx="5132730" cy="147042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767" y="820108"/>
            <a:ext cx="5616556" cy="36310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DFBEB90-ED9B-BAF2-55DE-322BDCBBF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en-US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70" y="2173512"/>
            <a:ext cx="2228535" cy="2246992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6053592" y="4802816"/>
            <a:ext cx="2413024" cy="583194"/>
          </a:xfrm>
          <a:prstGeom prst="flowChartTerminator">
            <a:avLst/>
          </a:prstGeom>
          <a:solidFill>
            <a:schemeClr val="bg1"/>
          </a:solidFill>
          <a:ln w="38100">
            <a:solidFill>
              <a:srgbClr val="0872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Yes, it is. 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221990" y="4802816"/>
            <a:ext cx="2380705" cy="583194"/>
          </a:xfrm>
          <a:prstGeom prst="flowChartTerminator">
            <a:avLst/>
          </a:prstGeom>
          <a:solidFill>
            <a:schemeClr val="bg1"/>
          </a:solidFill>
          <a:ln w="38100">
            <a:solidFill>
              <a:srgbClr val="0872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No, it isn’t.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38F9BD-F59F-8EFF-904E-46254F82A794}"/>
              </a:ext>
            </a:extLst>
          </p:cNvPr>
          <p:cNvSpPr txBox="1"/>
          <p:nvPr/>
        </p:nvSpPr>
        <p:spPr>
          <a:xfrm>
            <a:off x="5799947" y="1472342"/>
            <a:ext cx="6116117" cy="6718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Is it a red bike? 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47" y="5054816"/>
            <a:ext cx="806931" cy="801605"/>
          </a:xfrm>
          <a:prstGeom prst="rect">
            <a:avLst/>
          </a:prstGeom>
        </p:spPr>
      </p:pic>
      <p:sp>
        <p:nvSpPr>
          <p:cNvPr id="34" name="Google Shape;238;p19">
            <a:extLst>
              <a:ext uri="{FF2B5EF4-FFF2-40B4-BE49-F238E27FC236}">
                <a16:creationId xmlns:a16="http://schemas.microsoft.com/office/drawing/2014/main" id="{6CE27E7B-EE32-A0AA-9500-7C9CA113EDE8}"/>
              </a:ext>
            </a:extLst>
          </p:cNvPr>
          <p:cNvSpPr txBox="1">
            <a:spLocks/>
          </p:cNvSpPr>
          <p:nvPr/>
        </p:nvSpPr>
        <p:spPr>
          <a:xfrm>
            <a:off x="6053592" y="1022839"/>
            <a:ext cx="5500396" cy="615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F6600"/>
              </a:buClr>
              <a:buSzPts val="4000"/>
              <a:buFont typeface="Arial"/>
              <a:buNone/>
            </a:pPr>
            <a:r>
              <a:rPr lang="en-US" b="1" kern="0" dirty="0">
                <a:solidFill>
                  <a:schemeClr val="tx1"/>
                </a:solidFill>
              </a:rPr>
              <a:t>QUESTION 1</a:t>
            </a:r>
          </a:p>
        </p:txBody>
      </p:sp>
      <p:sp>
        <p:nvSpPr>
          <p:cNvPr id="35" name="Google Shape;281;p15">
            <a:extLst>
              <a:ext uri="{FF2B5EF4-FFF2-40B4-BE49-F238E27FC236}">
                <a16:creationId xmlns:a16="http://schemas.microsoft.com/office/drawing/2014/main" id="{B4DA2820-20CA-6FA7-A0F2-04B8A5FD3FDF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REVIEW: Grammar</a:t>
            </a:r>
          </a:p>
        </p:txBody>
      </p:sp>
    </p:spTree>
    <p:extLst>
      <p:ext uri="{BB962C8B-B14F-4D97-AF65-F5344CB8AC3E}">
        <p14:creationId xmlns:p14="http://schemas.microsoft.com/office/powerpoint/2010/main" val="259830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6182735" y="840805"/>
            <a:ext cx="5132730" cy="147042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767" y="820108"/>
            <a:ext cx="5616556" cy="36310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DFBEB90-ED9B-BAF2-55DE-322BDCBBF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en-US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70" y="2173512"/>
            <a:ext cx="2228535" cy="2246992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6053592" y="4802816"/>
            <a:ext cx="2413024" cy="583194"/>
          </a:xfrm>
          <a:prstGeom prst="flowChartTerminator">
            <a:avLst/>
          </a:prstGeom>
          <a:solidFill>
            <a:schemeClr val="bg1"/>
          </a:solidFill>
          <a:ln w="38100">
            <a:solidFill>
              <a:srgbClr val="0872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Yes, it is. 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221990" y="4802816"/>
            <a:ext cx="2380705" cy="583194"/>
          </a:xfrm>
          <a:prstGeom prst="flowChartTerminator">
            <a:avLst/>
          </a:prstGeom>
          <a:solidFill>
            <a:schemeClr val="bg1"/>
          </a:solidFill>
          <a:ln w="38100">
            <a:solidFill>
              <a:srgbClr val="0872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No, it isn’t.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38F9BD-F59F-8EFF-904E-46254F82A794}"/>
              </a:ext>
            </a:extLst>
          </p:cNvPr>
          <p:cNvSpPr txBox="1"/>
          <p:nvPr/>
        </p:nvSpPr>
        <p:spPr>
          <a:xfrm>
            <a:off x="5799947" y="1472342"/>
            <a:ext cx="6116117" cy="6718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Is it a white plane? 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47" y="5054816"/>
            <a:ext cx="806931" cy="801605"/>
          </a:xfrm>
          <a:prstGeom prst="rect">
            <a:avLst/>
          </a:prstGeom>
        </p:spPr>
      </p:pic>
      <p:sp>
        <p:nvSpPr>
          <p:cNvPr id="34" name="Google Shape;238;p19">
            <a:extLst>
              <a:ext uri="{FF2B5EF4-FFF2-40B4-BE49-F238E27FC236}">
                <a16:creationId xmlns:a16="http://schemas.microsoft.com/office/drawing/2014/main" id="{6CE27E7B-EE32-A0AA-9500-7C9CA113EDE8}"/>
              </a:ext>
            </a:extLst>
          </p:cNvPr>
          <p:cNvSpPr txBox="1">
            <a:spLocks/>
          </p:cNvSpPr>
          <p:nvPr/>
        </p:nvSpPr>
        <p:spPr>
          <a:xfrm>
            <a:off x="6053592" y="1022839"/>
            <a:ext cx="5500396" cy="615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F6600"/>
              </a:buClr>
              <a:buSzPts val="4000"/>
              <a:buFont typeface="Arial"/>
              <a:buNone/>
            </a:pPr>
            <a:r>
              <a:rPr lang="en-US" b="1" kern="0" dirty="0">
                <a:solidFill>
                  <a:schemeClr val="tx1"/>
                </a:solidFill>
              </a:rPr>
              <a:t>QUESTION 2</a:t>
            </a:r>
          </a:p>
        </p:txBody>
      </p:sp>
      <p:sp>
        <p:nvSpPr>
          <p:cNvPr id="35" name="Google Shape;281;p15">
            <a:extLst>
              <a:ext uri="{FF2B5EF4-FFF2-40B4-BE49-F238E27FC236}">
                <a16:creationId xmlns:a16="http://schemas.microsoft.com/office/drawing/2014/main" id="{B4DA2820-20CA-6FA7-A0F2-04B8A5FD3FDF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REVIEW: Grammar</a:t>
            </a:r>
          </a:p>
        </p:txBody>
      </p:sp>
      <p:pic>
        <p:nvPicPr>
          <p:cNvPr id="2056" name="Picture 8" descr="Airplane Clipart clipart - Illustration, Airplane, Wing, transparent clip  art">
            <a:extLst>
              <a:ext uri="{FF2B5EF4-FFF2-40B4-BE49-F238E27FC236}">
                <a16:creationId xmlns:a16="http://schemas.microsoft.com/office/drawing/2014/main" id="{757F0A4E-8148-EB10-9C64-D6BDE9BCB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1111">
                        <a14:foregroundMark x1="39778" y1="20385" x2="39889" y2="27308"/>
                        <a14:foregroundMark x1="32111" y1="26795" x2="31444" y2="28846"/>
                        <a14:foregroundMark x1="38556" y1="22949" x2="40222" y2="28590"/>
                        <a14:foregroundMark x1="34000" y1="24359" x2="31778" y2="27692"/>
                        <a14:foregroundMark x1="40333" y1="22821" x2="44111" y2="27051"/>
                        <a14:foregroundMark x1="17444" y1="42564" x2="31444" y2="47692"/>
                        <a14:foregroundMark x1="32556" y1="37051" x2="56333" y2="54487"/>
                        <a14:foregroundMark x1="26222" y1="37051" x2="45333" y2="40769"/>
                        <a14:foregroundMark x1="55000" y1="45897" x2="68889" y2="52436"/>
                        <a14:foregroundMark x1="91111" y1="46923" x2="91111" y2="46923"/>
                        <a14:foregroundMark x1="70556" y1="53974" x2="75556" y2="57692"/>
                        <a14:foregroundMark x1="82667" y1="64615" x2="86111" y2="68205"/>
                        <a14:foregroundMark x1="61556" y1="69744" x2="67556" y2="78077"/>
                        <a14:foregroundMark x1="65444" y1="66026" x2="69222" y2="75256"/>
                        <a14:foregroundMark x1="57889" y1="68590" x2="62111" y2="76667"/>
                        <a14:foregroundMark x1="62111" y1="76667" x2="69889" y2="83462"/>
                        <a14:foregroundMark x1="43667" y1="71026" x2="50556" y2="76026"/>
                        <a14:foregroundMark x1="51444" y1="79231" x2="54556" y2="79872"/>
                        <a14:foregroundMark x1="64111" y1="58718" x2="53000" y2="55641"/>
                        <a14:foregroundMark x1="51333" y1="57821" x2="32000" y2="53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16" y="2283136"/>
            <a:ext cx="2907547" cy="251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69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6182735" y="840805"/>
            <a:ext cx="5132730" cy="147042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767" y="820108"/>
            <a:ext cx="5616556" cy="36310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DFBEB90-ED9B-BAF2-55DE-322BDCBBF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en-US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70" y="2173512"/>
            <a:ext cx="2228535" cy="2246992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6053592" y="4802816"/>
            <a:ext cx="2413024" cy="583194"/>
          </a:xfrm>
          <a:prstGeom prst="flowChartTerminator">
            <a:avLst/>
          </a:prstGeom>
          <a:solidFill>
            <a:schemeClr val="bg1"/>
          </a:solidFill>
          <a:ln w="38100">
            <a:solidFill>
              <a:srgbClr val="0872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Yes, it is. 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221990" y="4802816"/>
            <a:ext cx="2380705" cy="583194"/>
          </a:xfrm>
          <a:prstGeom prst="flowChartTerminator">
            <a:avLst/>
          </a:prstGeom>
          <a:solidFill>
            <a:schemeClr val="bg1"/>
          </a:solidFill>
          <a:ln w="38100">
            <a:solidFill>
              <a:srgbClr val="0872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No, it isn’t.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38F9BD-F59F-8EFF-904E-46254F82A794}"/>
              </a:ext>
            </a:extLst>
          </p:cNvPr>
          <p:cNvSpPr txBox="1"/>
          <p:nvPr/>
        </p:nvSpPr>
        <p:spPr>
          <a:xfrm>
            <a:off x="5799947" y="1472342"/>
            <a:ext cx="6116117" cy="6718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Is it a blue robot? 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47" y="5054816"/>
            <a:ext cx="806931" cy="801605"/>
          </a:xfrm>
          <a:prstGeom prst="rect">
            <a:avLst/>
          </a:prstGeom>
        </p:spPr>
      </p:pic>
      <p:sp>
        <p:nvSpPr>
          <p:cNvPr id="34" name="Google Shape;238;p19">
            <a:extLst>
              <a:ext uri="{FF2B5EF4-FFF2-40B4-BE49-F238E27FC236}">
                <a16:creationId xmlns:a16="http://schemas.microsoft.com/office/drawing/2014/main" id="{6CE27E7B-EE32-A0AA-9500-7C9CA113EDE8}"/>
              </a:ext>
            </a:extLst>
          </p:cNvPr>
          <p:cNvSpPr txBox="1">
            <a:spLocks/>
          </p:cNvSpPr>
          <p:nvPr/>
        </p:nvSpPr>
        <p:spPr>
          <a:xfrm>
            <a:off x="6053592" y="1022839"/>
            <a:ext cx="5500396" cy="615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F6600"/>
              </a:buClr>
              <a:buSzPts val="4000"/>
              <a:buFont typeface="Arial"/>
              <a:buNone/>
            </a:pPr>
            <a:r>
              <a:rPr lang="en-US" b="1" kern="0" dirty="0">
                <a:solidFill>
                  <a:schemeClr val="tx1"/>
                </a:solidFill>
              </a:rPr>
              <a:t>QUESTION 3</a:t>
            </a:r>
          </a:p>
        </p:txBody>
      </p:sp>
      <p:sp>
        <p:nvSpPr>
          <p:cNvPr id="35" name="Google Shape;281;p15">
            <a:extLst>
              <a:ext uri="{FF2B5EF4-FFF2-40B4-BE49-F238E27FC236}">
                <a16:creationId xmlns:a16="http://schemas.microsoft.com/office/drawing/2014/main" id="{B4DA2820-20CA-6FA7-A0F2-04B8A5FD3FDF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REVIEW: Grammar</a:t>
            </a:r>
          </a:p>
        </p:txBody>
      </p:sp>
      <p:pic>
        <p:nvPicPr>
          <p:cNvPr id="13" name="Picture 12" descr="Illustration of cute robot 3352150 Vector Art at Vecteezy">
            <a:extLst>
              <a:ext uri="{FF2B5EF4-FFF2-40B4-BE49-F238E27FC236}">
                <a16:creationId xmlns:a16="http://schemas.microsoft.com/office/drawing/2014/main" id="{F70DA3E8-8A94-AFCE-6B70-233F4C34D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3673" y1="21020" x2="46939" y2="27959"/>
                        <a14:foregroundMark x1="46939" y1="27959" x2="49388" y2="30510"/>
                        <a14:foregroundMark x1="50102" y1="18776" x2="55918" y2="25816"/>
                        <a14:foregroundMark x1="54286" y1="20918" x2="46429" y2="27551"/>
                        <a14:foregroundMark x1="46429" y1="27551" x2="43776" y2="32041"/>
                        <a14:foregroundMark x1="59286" y1="18469" x2="56122" y2="2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633" y="2094459"/>
            <a:ext cx="2792666" cy="279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97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6182735" y="840805"/>
            <a:ext cx="5132730" cy="147042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767" y="820108"/>
            <a:ext cx="5616556" cy="36310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DFBEB90-ED9B-BAF2-55DE-322BDCBBF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70" y="2173512"/>
            <a:ext cx="2228535" cy="2246992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6053592" y="4802816"/>
            <a:ext cx="2413024" cy="583194"/>
          </a:xfrm>
          <a:prstGeom prst="flowChartTerminator">
            <a:avLst/>
          </a:prstGeom>
          <a:solidFill>
            <a:schemeClr val="bg1"/>
          </a:solidFill>
          <a:ln w="38100">
            <a:solidFill>
              <a:srgbClr val="0872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 Yes, it is. 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221990" y="4802816"/>
            <a:ext cx="2380705" cy="583194"/>
          </a:xfrm>
          <a:prstGeom prst="flowChartTerminator">
            <a:avLst/>
          </a:prstGeom>
          <a:solidFill>
            <a:schemeClr val="bg1"/>
          </a:solidFill>
          <a:ln w="38100">
            <a:solidFill>
              <a:srgbClr val="0872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B. No, it isn’t.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38F9BD-F59F-8EFF-904E-46254F82A794}"/>
              </a:ext>
            </a:extLst>
          </p:cNvPr>
          <p:cNvSpPr txBox="1"/>
          <p:nvPr/>
        </p:nvSpPr>
        <p:spPr>
          <a:xfrm>
            <a:off x="5799947" y="1472342"/>
            <a:ext cx="6116117" cy="6718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Is it a purple swing? 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47" y="5054816"/>
            <a:ext cx="806931" cy="801605"/>
          </a:xfrm>
          <a:prstGeom prst="rect">
            <a:avLst/>
          </a:prstGeom>
        </p:spPr>
      </p:pic>
      <p:sp>
        <p:nvSpPr>
          <p:cNvPr id="34" name="Google Shape;238;p19">
            <a:extLst>
              <a:ext uri="{FF2B5EF4-FFF2-40B4-BE49-F238E27FC236}">
                <a16:creationId xmlns:a16="http://schemas.microsoft.com/office/drawing/2014/main" id="{6CE27E7B-EE32-A0AA-9500-7C9CA113EDE8}"/>
              </a:ext>
            </a:extLst>
          </p:cNvPr>
          <p:cNvSpPr txBox="1">
            <a:spLocks/>
          </p:cNvSpPr>
          <p:nvPr/>
        </p:nvSpPr>
        <p:spPr>
          <a:xfrm>
            <a:off x="6053592" y="1022839"/>
            <a:ext cx="5500396" cy="615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QUESTION 4</a:t>
            </a:r>
          </a:p>
        </p:txBody>
      </p:sp>
      <p:sp>
        <p:nvSpPr>
          <p:cNvPr id="35" name="Google Shape;281;p15">
            <a:extLst>
              <a:ext uri="{FF2B5EF4-FFF2-40B4-BE49-F238E27FC236}">
                <a16:creationId xmlns:a16="http://schemas.microsoft.com/office/drawing/2014/main" id="{B4DA2820-20CA-6FA7-A0F2-04B8A5FD3FDF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REVIEW: Grammar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4BA0F8-4A4B-7840-F7A6-A607E6378A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769" y="2410297"/>
            <a:ext cx="2380706" cy="230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8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6182735" y="840805"/>
            <a:ext cx="5132730" cy="147042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767" y="820108"/>
            <a:ext cx="5616556" cy="36310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DFBEB90-ED9B-BAF2-55DE-322BDCBBF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en-US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70" y="2173512"/>
            <a:ext cx="2228535" cy="2246992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6053592" y="4802816"/>
            <a:ext cx="2413024" cy="583194"/>
          </a:xfrm>
          <a:prstGeom prst="flowChartTerminator">
            <a:avLst/>
          </a:prstGeom>
          <a:solidFill>
            <a:schemeClr val="bg1"/>
          </a:solidFill>
          <a:ln w="38100">
            <a:solidFill>
              <a:srgbClr val="0872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Yes, it is. 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221990" y="4802816"/>
            <a:ext cx="2380705" cy="583194"/>
          </a:xfrm>
          <a:prstGeom prst="flowChartTerminator">
            <a:avLst/>
          </a:prstGeom>
          <a:solidFill>
            <a:schemeClr val="bg1"/>
          </a:solidFill>
          <a:ln w="38100">
            <a:solidFill>
              <a:srgbClr val="0872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No, it isn’t.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38F9BD-F59F-8EFF-904E-46254F82A794}"/>
              </a:ext>
            </a:extLst>
          </p:cNvPr>
          <p:cNvSpPr txBox="1"/>
          <p:nvPr/>
        </p:nvSpPr>
        <p:spPr>
          <a:xfrm>
            <a:off x="5799947" y="1472342"/>
            <a:ext cx="6116117" cy="6718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Is it an orange dinosaur? 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47" y="5054816"/>
            <a:ext cx="806931" cy="801605"/>
          </a:xfrm>
          <a:prstGeom prst="rect">
            <a:avLst/>
          </a:prstGeom>
        </p:spPr>
      </p:pic>
      <p:sp>
        <p:nvSpPr>
          <p:cNvPr id="34" name="Google Shape;238;p19">
            <a:extLst>
              <a:ext uri="{FF2B5EF4-FFF2-40B4-BE49-F238E27FC236}">
                <a16:creationId xmlns:a16="http://schemas.microsoft.com/office/drawing/2014/main" id="{6CE27E7B-EE32-A0AA-9500-7C9CA113EDE8}"/>
              </a:ext>
            </a:extLst>
          </p:cNvPr>
          <p:cNvSpPr txBox="1">
            <a:spLocks/>
          </p:cNvSpPr>
          <p:nvPr/>
        </p:nvSpPr>
        <p:spPr>
          <a:xfrm>
            <a:off x="6053592" y="1022839"/>
            <a:ext cx="5500396" cy="615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F6600"/>
              </a:buClr>
              <a:buSzPts val="4000"/>
              <a:buFont typeface="Arial"/>
              <a:buNone/>
            </a:pPr>
            <a:r>
              <a:rPr lang="en-US" b="1" kern="0" dirty="0">
                <a:solidFill>
                  <a:schemeClr val="tx1"/>
                </a:solidFill>
              </a:rPr>
              <a:t>QUESTION 5</a:t>
            </a:r>
          </a:p>
        </p:txBody>
      </p:sp>
      <p:sp>
        <p:nvSpPr>
          <p:cNvPr id="35" name="Google Shape;281;p15">
            <a:extLst>
              <a:ext uri="{FF2B5EF4-FFF2-40B4-BE49-F238E27FC236}">
                <a16:creationId xmlns:a16="http://schemas.microsoft.com/office/drawing/2014/main" id="{B4DA2820-20CA-6FA7-A0F2-04B8A5FD3FDF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REVIEW: Grammar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1DE4F2-5B23-2515-82DC-873A03B1B8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40" b="95570" l="9625" r="93312">
                        <a14:foregroundMark x1="9625" y1="21941" x2="9625" y2="21941"/>
                        <a14:foregroundMark x1="29038" y1="9705" x2="29038" y2="9705"/>
                        <a14:foregroundMark x1="21697" y1="9283" x2="21533" y2="10759"/>
                        <a14:foregroundMark x1="28874" y1="12869" x2="30016" y2="13713"/>
                        <a14:foregroundMark x1="28711" y1="13291" x2="29853" y2="17300"/>
                        <a14:foregroundMark x1="29690" y1="12236" x2="26754" y2="17300"/>
                        <a14:foregroundMark x1="30506" y1="12236" x2="27080" y2="14135"/>
                        <a14:foregroundMark x1="12887" y1="30169" x2="13866" y2="29325"/>
                        <a14:foregroundMark x1="33442" y1="90506" x2="35237" y2="91561"/>
                        <a14:foregroundMark x1="35889" y1="95570" x2="35889" y2="95570"/>
                        <a14:foregroundMark x1="26427" y1="89662" x2="26427" y2="90506"/>
                        <a14:foregroundMark x1="50408" y1="93038" x2="50408" y2="93038"/>
                        <a14:foregroundMark x1="93312" y1="62236" x2="93312" y2="62236"/>
                        <a14:foregroundMark x1="21697" y1="9494" x2="18108" y2="10127"/>
                        <a14:foregroundMark x1="28385" y1="11814" x2="27569" y2="15401"/>
                        <a14:foregroundMark x1="27080" y1="13924" x2="26264" y2="16034"/>
                        <a14:foregroundMark x1="21370" y1="7806" x2="21370" y2="7806"/>
                        <a14:foregroundMark x1="27569" y1="6540" x2="27569" y2="6540"/>
                        <a14:backgroundMark x1="17945" y1="10338" x2="17945" y2="10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68" y="2457326"/>
            <a:ext cx="2817286" cy="217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1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3">
            <a:extLst>
              <a:ext uri="{FF2B5EF4-FFF2-40B4-BE49-F238E27FC236}">
                <a16:creationId xmlns:a16="http://schemas.microsoft.com/office/drawing/2014/main" id="{1BE9F606-58FB-48D3-53B9-BA02489C8E81}"/>
              </a:ext>
            </a:extLst>
          </p:cNvPr>
          <p:cNvSpPr/>
          <p:nvPr/>
        </p:nvSpPr>
        <p:spPr>
          <a:xfrm>
            <a:off x="8006708" y="583093"/>
            <a:ext cx="3745735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9;p3">
            <a:extLst>
              <a:ext uri="{FF2B5EF4-FFF2-40B4-BE49-F238E27FC236}">
                <a16:creationId xmlns:a16="http://schemas.microsoft.com/office/drawing/2014/main" id="{76AEB271-D159-97AB-A371-BDF13E30F9BC}"/>
              </a:ext>
            </a:extLst>
          </p:cNvPr>
          <p:cNvSpPr txBox="1"/>
          <p:nvPr/>
        </p:nvSpPr>
        <p:spPr>
          <a:xfrm>
            <a:off x="7889962" y="1012101"/>
            <a:ext cx="4728758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2: LOOK AT </a:t>
            </a:r>
            <a:r>
              <a:rPr lang="en-US" sz="2800" b="1" dirty="0"/>
              <a:t>MY TOYS!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00;p3">
            <a:extLst>
              <a:ext uri="{FF2B5EF4-FFF2-40B4-BE49-F238E27FC236}">
                <a16:creationId xmlns:a16="http://schemas.microsoft.com/office/drawing/2014/main" id="{D3B4760C-7E79-78C5-6620-9F9191A74055}"/>
              </a:ext>
            </a:extLst>
          </p:cNvPr>
          <p:cNvSpPr txBox="1"/>
          <p:nvPr/>
        </p:nvSpPr>
        <p:spPr>
          <a:xfrm>
            <a:off x="8325130" y="1449311"/>
            <a:ext cx="32334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reviewing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01;p3">
            <a:extLst>
              <a:ext uri="{FF2B5EF4-FFF2-40B4-BE49-F238E27FC236}">
                <a16:creationId xmlns:a16="http://schemas.microsoft.com/office/drawing/2014/main" id="{9898B7E6-2309-A808-8181-930C82AA3D71}"/>
              </a:ext>
            </a:extLst>
          </p:cNvPr>
          <p:cNvSpPr txBox="1"/>
          <p:nvPr/>
        </p:nvSpPr>
        <p:spPr>
          <a:xfrm>
            <a:off x="8176402" y="2107025"/>
            <a:ext cx="3382176" cy="1384954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8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oys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how to ask and answer about toys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027ABD-F8C5-3303-11D0-878E631D5BC2}"/>
              </a:ext>
            </a:extLst>
          </p:cNvPr>
          <p:cNvSpPr txBox="1"/>
          <p:nvPr/>
        </p:nvSpPr>
        <p:spPr>
          <a:xfrm>
            <a:off x="8176402" y="3944566"/>
            <a:ext cx="3379175" cy="95410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SB p.30 – 31 </a:t>
            </a:r>
          </a:p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</a:t>
            </a:r>
            <a:r>
              <a:rPr lang="en-US" sz="2800" dirty="0">
                <a:solidFill>
                  <a:prstClr val="black"/>
                </a:solidFill>
                <a:cs typeface="Arial"/>
                <a:sym typeface="Arial"/>
              </a:rPr>
              <a:t>26 – 27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79041-92E6-F76C-60A1-B75A01BC8FDD}"/>
              </a:ext>
            </a:extLst>
          </p:cNvPr>
          <p:cNvGrpSpPr/>
          <p:nvPr/>
        </p:nvGrpSpPr>
        <p:grpSpPr>
          <a:xfrm>
            <a:off x="480626" y="653852"/>
            <a:ext cx="7409335" cy="5215192"/>
            <a:chOff x="790128" y="611677"/>
            <a:chExt cx="7486250" cy="52995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ECA52E-DDD2-4160-232D-8DA1869E2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0443"/>
            <a:stretch/>
          </p:blipFill>
          <p:spPr>
            <a:xfrm>
              <a:off x="790128" y="611678"/>
              <a:ext cx="3743125" cy="5299547"/>
            </a:xfrm>
            <a:prstGeom prst="rect">
              <a:avLst/>
            </a:prstGeom>
            <a:ln>
              <a:solidFill>
                <a:srgbClr val="D96DAB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E6EA45-5E2F-1455-B087-434EEC83C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645" r="-202"/>
            <a:stretch/>
          </p:blipFill>
          <p:spPr>
            <a:xfrm>
              <a:off x="4533253" y="611677"/>
              <a:ext cx="3743125" cy="5299547"/>
            </a:xfrm>
            <a:prstGeom prst="rect">
              <a:avLst/>
            </a:prstGeom>
            <a:ln>
              <a:solidFill>
                <a:srgbClr val="D96DAB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163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5191"/>
    </mc:Choice>
    <mc:Fallback xmlns="">
      <p:transition spd="slow" advTm="6925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FB933F98-625F-0A34-3D18-7765C14FBA5E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(p.30)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EE8A4E-91DE-0597-D6E0-496096A84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101" y="681868"/>
            <a:ext cx="8809797" cy="52120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EFCD9E-E270-C321-7B77-6A27DF40278B}"/>
              </a:ext>
            </a:extLst>
          </p:cNvPr>
          <p:cNvSpPr/>
          <p:nvPr/>
        </p:nvSpPr>
        <p:spPr>
          <a:xfrm>
            <a:off x="7358687" y="745216"/>
            <a:ext cx="1277459" cy="48299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Match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B36B93-4C86-90BA-2440-E957FD0AA284}"/>
              </a:ext>
            </a:extLst>
          </p:cNvPr>
          <p:cNvSpPr txBox="1"/>
          <p:nvPr/>
        </p:nvSpPr>
        <p:spPr>
          <a:xfrm>
            <a:off x="3163321" y="6121217"/>
            <a:ext cx="6192973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Match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to show the answers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“Ask &amp; answer” for students to practice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9D9598C-8140-5AD3-4908-746EB528E84C}"/>
              </a:ext>
            </a:extLst>
          </p:cNvPr>
          <p:cNvSpPr/>
          <p:nvPr/>
        </p:nvSpPr>
        <p:spPr>
          <a:xfrm>
            <a:off x="5212080" y="1855947"/>
            <a:ext cx="3413760" cy="1345078"/>
          </a:xfrm>
          <a:custGeom>
            <a:avLst/>
            <a:gdLst>
              <a:gd name="connsiteX0" fmla="*/ 0 w 3413760"/>
              <a:gd name="connsiteY0" fmla="*/ 1192053 h 1345078"/>
              <a:gd name="connsiteX1" fmla="*/ 1026160 w 3413760"/>
              <a:gd name="connsiteY1" fmla="*/ 1263173 h 1345078"/>
              <a:gd name="connsiteX2" fmla="*/ 1584960 w 3413760"/>
              <a:gd name="connsiteY2" fmla="*/ 196373 h 1345078"/>
              <a:gd name="connsiteX3" fmla="*/ 3413760 w 3413760"/>
              <a:gd name="connsiteY3" fmla="*/ 3333 h 134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3760" h="1345078">
                <a:moveTo>
                  <a:pt x="0" y="1192053"/>
                </a:moveTo>
                <a:cubicBezTo>
                  <a:pt x="381000" y="1310586"/>
                  <a:pt x="762000" y="1429120"/>
                  <a:pt x="1026160" y="1263173"/>
                </a:cubicBezTo>
                <a:cubicBezTo>
                  <a:pt x="1290320" y="1097226"/>
                  <a:pt x="1187027" y="406346"/>
                  <a:pt x="1584960" y="196373"/>
                </a:cubicBezTo>
                <a:cubicBezTo>
                  <a:pt x="1982893" y="-13600"/>
                  <a:pt x="2698326" y="-5134"/>
                  <a:pt x="3413760" y="333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2A2D12C-3A58-3FB0-637C-C8B91BF39CCA}"/>
              </a:ext>
            </a:extLst>
          </p:cNvPr>
          <p:cNvSpPr/>
          <p:nvPr/>
        </p:nvSpPr>
        <p:spPr>
          <a:xfrm>
            <a:off x="6075678" y="4366092"/>
            <a:ext cx="2550161" cy="1191428"/>
          </a:xfrm>
          <a:custGeom>
            <a:avLst/>
            <a:gdLst>
              <a:gd name="connsiteX0" fmla="*/ 0 w 2499360"/>
              <a:gd name="connsiteY0" fmla="*/ 68079 h 1119329"/>
              <a:gd name="connsiteX1" fmla="*/ 538480 w 2499360"/>
              <a:gd name="connsiteY1" fmla="*/ 98559 h 1119329"/>
              <a:gd name="connsiteX2" fmla="*/ 1513840 w 2499360"/>
              <a:gd name="connsiteY2" fmla="*/ 1012959 h 1119329"/>
              <a:gd name="connsiteX3" fmla="*/ 2499360 w 2499360"/>
              <a:gd name="connsiteY3" fmla="*/ 1063759 h 1119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9360" h="1119329">
                <a:moveTo>
                  <a:pt x="0" y="68079"/>
                </a:moveTo>
                <a:cubicBezTo>
                  <a:pt x="143086" y="4579"/>
                  <a:pt x="286173" y="-58921"/>
                  <a:pt x="538480" y="98559"/>
                </a:cubicBezTo>
                <a:cubicBezTo>
                  <a:pt x="790787" y="256039"/>
                  <a:pt x="1187027" y="852092"/>
                  <a:pt x="1513840" y="1012959"/>
                </a:cubicBezTo>
                <a:cubicBezTo>
                  <a:pt x="1840653" y="1173826"/>
                  <a:pt x="2170006" y="1118792"/>
                  <a:pt x="2499360" y="106375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4671515-A97F-5B97-5CB2-7ECF45C17A44}"/>
              </a:ext>
            </a:extLst>
          </p:cNvPr>
          <p:cNvSpPr/>
          <p:nvPr/>
        </p:nvSpPr>
        <p:spPr>
          <a:xfrm>
            <a:off x="5527039" y="2866193"/>
            <a:ext cx="3088640" cy="2721807"/>
          </a:xfrm>
          <a:custGeom>
            <a:avLst/>
            <a:gdLst>
              <a:gd name="connsiteX0" fmla="*/ 0 w 3088640"/>
              <a:gd name="connsiteY0" fmla="*/ 2721807 h 2721807"/>
              <a:gd name="connsiteX1" fmla="*/ 1229360 w 3088640"/>
              <a:gd name="connsiteY1" fmla="*/ 2325567 h 2721807"/>
              <a:gd name="connsiteX2" fmla="*/ 1869440 w 3088640"/>
              <a:gd name="connsiteY2" fmla="*/ 354527 h 2721807"/>
              <a:gd name="connsiteX3" fmla="*/ 3088640 w 3088640"/>
              <a:gd name="connsiteY3" fmla="*/ 9087 h 272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8640" h="2721807">
                <a:moveTo>
                  <a:pt x="0" y="2721807"/>
                </a:moveTo>
                <a:cubicBezTo>
                  <a:pt x="458893" y="2720960"/>
                  <a:pt x="917787" y="2720114"/>
                  <a:pt x="1229360" y="2325567"/>
                </a:cubicBezTo>
                <a:cubicBezTo>
                  <a:pt x="1540933" y="1931020"/>
                  <a:pt x="1559560" y="740607"/>
                  <a:pt x="1869440" y="354527"/>
                </a:cubicBezTo>
                <a:cubicBezTo>
                  <a:pt x="2179320" y="-31553"/>
                  <a:pt x="2633980" y="-11233"/>
                  <a:pt x="3088640" y="908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7F910A-A00C-9CA9-A518-920C5DE3DBAF}"/>
              </a:ext>
            </a:extLst>
          </p:cNvPr>
          <p:cNvSpPr/>
          <p:nvPr/>
        </p:nvSpPr>
        <p:spPr>
          <a:xfrm>
            <a:off x="8831699" y="745216"/>
            <a:ext cx="2058682" cy="48299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Ask &amp; Answer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0" name="Down Arrow 11">
            <a:extLst>
              <a:ext uri="{FF2B5EF4-FFF2-40B4-BE49-F238E27FC236}">
                <a16:creationId xmlns:a16="http://schemas.microsoft.com/office/drawing/2014/main" id="{A9A95BF6-62EC-A87A-3D20-59E5F786EC4A}"/>
              </a:ext>
            </a:extLst>
          </p:cNvPr>
          <p:cNvSpPr/>
          <p:nvPr/>
        </p:nvSpPr>
        <p:spPr>
          <a:xfrm rot="18423718">
            <a:off x="1799073" y="1330488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Down Arrow 11">
            <a:extLst>
              <a:ext uri="{FF2B5EF4-FFF2-40B4-BE49-F238E27FC236}">
                <a16:creationId xmlns:a16="http://schemas.microsoft.com/office/drawing/2014/main" id="{B93C4112-2EE3-29F9-CB79-D05F452068BA}"/>
              </a:ext>
            </a:extLst>
          </p:cNvPr>
          <p:cNvSpPr/>
          <p:nvPr/>
        </p:nvSpPr>
        <p:spPr>
          <a:xfrm rot="18423718">
            <a:off x="1799073" y="2359698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own Arrow 11">
            <a:extLst>
              <a:ext uri="{FF2B5EF4-FFF2-40B4-BE49-F238E27FC236}">
                <a16:creationId xmlns:a16="http://schemas.microsoft.com/office/drawing/2014/main" id="{DF06882C-F59F-8B41-B686-64140F751005}"/>
              </a:ext>
            </a:extLst>
          </p:cNvPr>
          <p:cNvSpPr/>
          <p:nvPr/>
        </p:nvSpPr>
        <p:spPr>
          <a:xfrm rot="18423718">
            <a:off x="1799072" y="3835218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own Arrow 11">
            <a:extLst>
              <a:ext uri="{FF2B5EF4-FFF2-40B4-BE49-F238E27FC236}">
                <a16:creationId xmlns:a16="http://schemas.microsoft.com/office/drawing/2014/main" id="{C984D4C9-32C9-833F-EC5B-196572CD20B5}"/>
              </a:ext>
            </a:extLst>
          </p:cNvPr>
          <p:cNvSpPr/>
          <p:nvPr/>
        </p:nvSpPr>
        <p:spPr>
          <a:xfrm rot="18423718">
            <a:off x="1799072" y="5062541"/>
            <a:ext cx="386733" cy="46317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87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19785296-BAA5-9CC5-BE5B-CE513CF4D4FA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(p.30)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7F26A3-59CF-4347-7C6D-5BAE520E0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960" y="587447"/>
            <a:ext cx="5609028" cy="533583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30378D-CE26-2220-846C-54F0336DA72F}"/>
              </a:ext>
            </a:extLst>
          </p:cNvPr>
          <p:cNvSpPr/>
          <p:nvPr/>
        </p:nvSpPr>
        <p:spPr>
          <a:xfrm>
            <a:off x="1767840" y="688793"/>
            <a:ext cx="1087266" cy="49992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Circle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AF97DBD-35BC-F94A-EB76-6E213DD8FCB7}"/>
              </a:ext>
            </a:extLst>
          </p:cNvPr>
          <p:cNvSpPr/>
          <p:nvPr/>
        </p:nvSpPr>
        <p:spPr>
          <a:xfrm>
            <a:off x="5295064" y="3035581"/>
            <a:ext cx="1277459" cy="4001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42D42C-323D-431A-A711-506207F7B885}"/>
              </a:ext>
            </a:extLst>
          </p:cNvPr>
          <p:cNvSpPr/>
          <p:nvPr/>
        </p:nvSpPr>
        <p:spPr>
          <a:xfrm>
            <a:off x="4288122" y="5513010"/>
            <a:ext cx="1017102" cy="4001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34BE1-2B2F-723D-E489-8CF40969DFF7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“Circle” to show the answers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B9D23A-D159-E1DE-C6F1-9D93C31E1AF2}"/>
              </a:ext>
            </a:extLst>
          </p:cNvPr>
          <p:cNvSpPr/>
          <p:nvPr/>
        </p:nvSpPr>
        <p:spPr>
          <a:xfrm>
            <a:off x="5296311" y="4259054"/>
            <a:ext cx="1277459" cy="4001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2230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0DD8BA-5943-0305-2711-16F77EBC2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564" y="640080"/>
            <a:ext cx="8892871" cy="5242560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8190AF14-6F9E-2570-DE21-88CE569FB250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(p.31)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94235A-2949-ED85-453C-B9CB62F4A84D}"/>
              </a:ext>
            </a:extLst>
          </p:cNvPr>
          <p:cNvSpPr/>
          <p:nvPr/>
        </p:nvSpPr>
        <p:spPr>
          <a:xfrm>
            <a:off x="8162242" y="822593"/>
            <a:ext cx="1158448" cy="523220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Write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AA56B5-FCFC-AEA5-8B9A-4FCA69866062}"/>
              </a:ext>
            </a:extLst>
          </p:cNvPr>
          <p:cNvSpPr txBox="1"/>
          <p:nvPr/>
        </p:nvSpPr>
        <p:spPr>
          <a:xfrm>
            <a:off x="9077344" y="2475219"/>
            <a:ext cx="115844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puzzle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829938-C635-59F2-55E9-1FBD835AC231}"/>
              </a:ext>
            </a:extLst>
          </p:cNvPr>
          <p:cNvSpPr txBox="1"/>
          <p:nvPr/>
        </p:nvSpPr>
        <p:spPr>
          <a:xfrm>
            <a:off x="4789122" y="4760350"/>
            <a:ext cx="11584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slide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FE19D9-ADC5-ECEC-D22D-DAB2149A22B4}"/>
              </a:ext>
            </a:extLst>
          </p:cNvPr>
          <p:cNvSpPr txBox="1"/>
          <p:nvPr/>
        </p:nvSpPr>
        <p:spPr>
          <a:xfrm>
            <a:off x="8904623" y="4709550"/>
            <a:ext cx="14650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dinosaur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DEAFB1-1CE2-EA89-B0E6-F3331608B8E4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“Write” to show the answers</a:t>
            </a:r>
          </a:p>
        </p:txBody>
      </p:sp>
    </p:spTree>
    <p:extLst>
      <p:ext uri="{BB962C8B-B14F-4D97-AF65-F5344CB8AC3E}">
        <p14:creationId xmlns:p14="http://schemas.microsoft.com/office/powerpoint/2010/main" val="10122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E8C37A-20BE-265B-3FE8-2BC19E7AD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286" y="586693"/>
            <a:ext cx="8747427" cy="5285787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FE07EDA1-03BE-40AF-D8C3-22B5D163EA1F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(p.31)</a:t>
            </a:r>
          </a:p>
        </p:txBody>
      </p:sp>
      <p:pic>
        <p:nvPicPr>
          <p:cNvPr id="7" name="U2_19">
            <a:hlinkClick r:id="" action="ppaction://media"/>
            <a:extLst>
              <a:ext uri="{FF2B5EF4-FFF2-40B4-BE49-F238E27FC236}">
                <a16:creationId xmlns:a16="http://schemas.microsoft.com/office/drawing/2014/main" id="{6F60C8EF-A781-F8C7-748C-BAEF924A15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746125"/>
            <a:ext cx="487363" cy="487363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E843306E-88FB-DF9F-A1D8-D413CC8BA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09691" y="2491820"/>
            <a:ext cx="582891" cy="58289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362E174-3B99-2C03-923E-88BA5EAD811A}"/>
              </a:ext>
            </a:extLst>
          </p:cNvPr>
          <p:cNvSpPr/>
          <p:nvPr/>
        </p:nvSpPr>
        <p:spPr>
          <a:xfrm>
            <a:off x="6658115" y="646630"/>
            <a:ext cx="1378446" cy="4882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400" b="1" kern="0" noProof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B0F9DB32-9839-7917-3A0C-8D8A177B3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90171" y="5138806"/>
            <a:ext cx="582891" cy="582891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6579A6A9-2038-3E8F-C365-E9CE3C960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79210" y="5138805"/>
            <a:ext cx="582891" cy="5828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F3238B-5468-DD67-D441-E7D9AA76E7AF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“Answers” to show the answers</a:t>
            </a:r>
          </a:p>
        </p:txBody>
      </p:sp>
    </p:spTree>
    <p:extLst>
      <p:ext uri="{BB962C8B-B14F-4D97-AF65-F5344CB8AC3E}">
        <p14:creationId xmlns:p14="http://schemas.microsoft.com/office/powerpoint/2010/main" val="337231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753D8C-E88F-C9D4-B0BB-08BF5E23E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059" y="606832"/>
            <a:ext cx="10280825" cy="5285968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F205336E-F980-7069-28D0-1078013DB7CA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(p.26)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12A603-4716-01AD-FA6E-4D2809A0812E}"/>
              </a:ext>
            </a:extLst>
          </p:cNvPr>
          <p:cNvSpPr txBox="1"/>
          <p:nvPr/>
        </p:nvSpPr>
        <p:spPr>
          <a:xfrm>
            <a:off x="3163321" y="6121217"/>
            <a:ext cx="6596905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“Write”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show the answers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2DF22B-735B-99EB-62B1-738C035E36B9}"/>
              </a:ext>
            </a:extLst>
          </p:cNvPr>
          <p:cNvSpPr/>
          <p:nvPr/>
        </p:nvSpPr>
        <p:spPr>
          <a:xfrm>
            <a:off x="5104082" y="1930033"/>
            <a:ext cx="1158448" cy="523220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Write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0AAD0-20DD-A733-B1DC-D9E80A123374}"/>
              </a:ext>
            </a:extLst>
          </p:cNvPr>
          <p:cNvSpPr txBox="1"/>
          <p:nvPr/>
        </p:nvSpPr>
        <p:spPr>
          <a:xfrm>
            <a:off x="4728370" y="5129846"/>
            <a:ext cx="153416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scooter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70A2BB-9571-660C-1827-5B385427F9F6}"/>
              </a:ext>
            </a:extLst>
          </p:cNvPr>
          <p:cNvSpPr txBox="1"/>
          <p:nvPr/>
        </p:nvSpPr>
        <p:spPr>
          <a:xfrm>
            <a:off x="6872130" y="5129846"/>
            <a:ext cx="153416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yoyo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106173-13BF-C43B-41F5-3F2717BD82EC}"/>
              </a:ext>
            </a:extLst>
          </p:cNvPr>
          <p:cNvSpPr txBox="1"/>
          <p:nvPr/>
        </p:nvSpPr>
        <p:spPr>
          <a:xfrm>
            <a:off x="9147970" y="5129846"/>
            <a:ext cx="153416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puzzle</a:t>
            </a:r>
            <a:endParaRPr lang="en-SG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3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F205336E-F980-7069-28D0-1078013DB7CA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(p.26)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D4F4BE-B81F-F240-2994-FCF1810CF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52" y="833120"/>
            <a:ext cx="10932095" cy="449469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CA3038-DEC0-DE91-68B1-C9CEE80CE6A3}"/>
              </a:ext>
            </a:extLst>
          </p:cNvPr>
          <p:cNvSpPr/>
          <p:nvPr/>
        </p:nvSpPr>
        <p:spPr>
          <a:xfrm>
            <a:off x="4480560" y="1030255"/>
            <a:ext cx="1087266" cy="49992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Circle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148433-2FE8-A539-254C-683376415002}"/>
              </a:ext>
            </a:extLst>
          </p:cNvPr>
          <p:cNvSpPr/>
          <p:nvPr/>
        </p:nvSpPr>
        <p:spPr>
          <a:xfrm>
            <a:off x="4280207" y="4662965"/>
            <a:ext cx="1805633" cy="499927"/>
          </a:xfrm>
          <a:prstGeom prst="roundRect">
            <a:avLst>
              <a:gd name="adj" fmla="val 4105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01AC74-A3B2-C049-A3F4-06D326C7E748}"/>
              </a:ext>
            </a:extLst>
          </p:cNvPr>
          <p:cNvSpPr/>
          <p:nvPr/>
        </p:nvSpPr>
        <p:spPr>
          <a:xfrm>
            <a:off x="6789727" y="4662965"/>
            <a:ext cx="1805633" cy="499927"/>
          </a:xfrm>
          <a:prstGeom prst="roundRect">
            <a:avLst>
              <a:gd name="adj" fmla="val 4511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4890E11-291B-D4A6-EFE3-E0CE1E21F132}"/>
              </a:ext>
            </a:extLst>
          </p:cNvPr>
          <p:cNvSpPr/>
          <p:nvPr/>
        </p:nvSpPr>
        <p:spPr>
          <a:xfrm>
            <a:off x="9278927" y="4156856"/>
            <a:ext cx="1561793" cy="499927"/>
          </a:xfrm>
          <a:prstGeom prst="roundRect">
            <a:avLst>
              <a:gd name="adj" fmla="val 4511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8C30CA-EEF3-59EC-5140-16C057C89575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“Circle” to show the answers</a:t>
            </a:r>
          </a:p>
        </p:txBody>
      </p:sp>
    </p:spTree>
    <p:extLst>
      <p:ext uri="{BB962C8B-B14F-4D97-AF65-F5344CB8AC3E}">
        <p14:creationId xmlns:p14="http://schemas.microsoft.com/office/powerpoint/2010/main" val="36059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B7FE33-943E-7DB6-F498-7B5AB5BC6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448" y="619760"/>
            <a:ext cx="10169103" cy="5283200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A3CA0686-6934-4E35-1F22-D42EE77513D3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(p.26)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95B42F-3E4E-04CC-4479-C72FC2DAD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699" y="2203367"/>
            <a:ext cx="4379751" cy="28258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D98C2A-C519-390B-2BDC-D3C098891B56}"/>
              </a:ext>
            </a:extLst>
          </p:cNvPr>
          <p:cNvSpPr/>
          <p:nvPr/>
        </p:nvSpPr>
        <p:spPr>
          <a:xfrm>
            <a:off x="1943875" y="2052023"/>
            <a:ext cx="1378446" cy="4882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Example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106ED-A2A7-F838-64C9-BF5771450C54}"/>
              </a:ext>
            </a:extLst>
          </p:cNvPr>
          <p:cNvSpPr txBox="1"/>
          <p:nvPr/>
        </p:nvSpPr>
        <p:spPr>
          <a:xfrm>
            <a:off x="7896494" y="1528803"/>
            <a:ext cx="235163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 bike. It’s red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CFBB8F-375E-FEEC-8483-EF3C24C9E33E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“Example” to show the example</a:t>
            </a:r>
          </a:p>
        </p:txBody>
      </p:sp>
    </p:spTree>
    <p:extLst>
      <p:ext uri="{BB962C8B-B14F-4D97-AF65-F5344CB8AC3E}">
        <p14:creationId xmlns:p14="http://schemas.microsoft.com/office/powerpoint/2010/main" val="291774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B2F47C-9554-983B-6C29-45AB5ADD5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954" y="599191"/>
            <a:ext cx="9392091" cy="5310711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43652A1B-73DC-A74C-2706-93E87A24C112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(p.27)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A33C74-64F2-3D53-57E3-4228C16EC129}"/>
              </a:ext>
            </a:extLst>
          </p:cNvPr>
          <p:cNvSpPr/>
          <p:nvPr/>
        </p:nvSpPr>
        <p:spPr>
          <a:xfrm>
            <a:off x="4916226" y="1604913"/>
            <a:ext cx="1158448" cy="523220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Write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A36265-B306-EE10-7731-E7825BC089F7}"/>
              </a:ext>
            </a:extLst>
          </p:cNvPr>
          <p:cNvSpPr txBox="1"/>
          <p:nvPr/>
        </p:nvSpPr>
        <p:spPr>
          <a:xfrm>
            <a:off x="3961290" y="4930219"/>
            <a:ext cx="153416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plane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89A915-9C36-EC05-6F1D-E3E2FC6C1390}"/>
              </a:ext>
            </a:extLst>
          </p:cNvPr>
          <p:cNvSpPr txBox="1"/>
          <p:nvPr/>
        </p:nvSpPr>
        <p:spPr>
          <a:xfrm>
            <a:off x="3163321" y="6121217"/>
            <a:ext cx="6596905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“Write”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show the answers</a:t>
            </a:r>
          </a:p>
        </p:txBody>
      </p:sp>
    </p:spTree>
    <p:extLst>
      <p:ext uri="{BB962C8B-B14F-4D97-AF65-F5344CB8AC3E}">
        <p14:creationId xmlns:p14="http://schemas.microsoft.com/office/powerpoint/2010/main" val="293632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503F4-F799-B340-C090-889CB2330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26"/>
          <a:stretch/>
        </p:blipFill>
        <p:spPr>
          <a:xfrm>
            <a:off x="1541339" y="906598"/>
            <a:ext cx="9066670" cy="4979357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43652A1B-73DC-A74C-2706-93E87A24C112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(p.27)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A33C74-64F2-3D53-57E3-4228C16EC129}"/>
              </a:ext>
            </a:extLst>
          </p:cNvPr>
          <p:cNvSpPr/>
          <p:nvPr/>
        </p:nvSpPr>
        <p:spPr>
          <a:xfrm>
            <a:off x="2004873" y="644988"/>
            <a:ext cx="1158448" cy="523220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sym typeface="Arial"/>
              </a:rPr>
              <a:t>Write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A36265-B306-EE10-7731-E7825BC089F7}"/>
              </a:ext>
            </a:extLst>
          </p:cNvPr>
          <p:cNvSpPr txBox="1"/>
          <p:nvPr/>
        </p:nvSpPr>
        <p:spPr>
          <a:xfrm>
            <a:off x="2396240" y="1950127"/>
            <a:ext cx="360832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It’s a ball.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3951F0-75F2-E033-A049-95EDCDEE8AD5}"/>
              </a:ext>
            </a:extLst>
          </p:cNvPr>
          <p:cNvSpPr txBox="1"/>
          <p:nvPr/>
        </p:nvSpPr>
        <p:spPr>
          <a:xfrm>
            <a:off x="3163321" y="6121217"/>
            <a:ext cx="6596905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“Write”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show the answers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8723D7-23BB-79DF-3D97-E4F22720A33B}"/>
              </a:ext>
            </a:extLst>
          </p:cNvPr>
          <p:cNvSpPr txBox="1"/>
          <p:nvPr/>
        </p:nvSpPr>
        <p:spPr>
          <a:xfrm>
            <a:off x="2466354" y="4256447"/>
            <a:ext cx="360832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It’s a robot.</a:t>
            </a:r>
            <a:endParaRPr lang="en-SG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0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08BA6648-F783-9371-F247-1E0394594AED}"/>
              </a:ext>
            </a:extLst>
          </p:cNvPr>
          <p:cNvGraphicFramePr>
            <a:graphicFrameLocks noGrp="1"/>
          </p:cNvGraphicFramePr>
          <p:nvPr/>
        </p:nvGraphicFramePr>
        <p:xfrm>
          <a:off x="1468170" y="1205062"/>
          <a:ext cx="9540435" cy="53954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8087">
                  <a:extLst>
                    <a:ext uri="{9D8B030D-6E8A-4147-A177-3AD203B41FA5}">
                      <a16:colId xmlns:a16="http://schemas.microsoft.com/office/drawing/2014/main" val="460962007"/>
                    </a:ext>
                  </a:extLst>
                </a:gridCol>
                <a:gridCol w="1908087">
                  <a:extLst>
                    <a:ext uri="{9D8B030D-6E8A-4147-A177-3AD203B41FA5}">
                      <a16:colId xmlns:a16="http://schemas.microsoft.com/office/drawing/2014/main" val="827658418"/>
                    </a:ext>
                  </a:extLst>
                </a:gridCol>
                <a:gridCol w="1908087">
                  <a:extLst>
                    <a:ext uri="{9D8B030D-6E8A-4147-A177-3AD203B41FA5}">
                      <a16:colId xmlns:a16="http://schemas.microsoft.com/office/drawing/2014/main" val="3460894763"/>
                    </a:ext>
                  </a:extLst>
                </a:gridCol>
                <a:gridCol w="1908087">
                  <a:extLst>
                    <a:ext uri="{9D8B030D-6E8A-4147-A177-3AD203B41FA5}">
                      <a16:colId xmlns:a16="http://schemas.microsoft.com/office/drawing/2014/main" val="2436154251"/>
                    </a:ext>
                  </a:extLst>
                </a:gridCol>
                <a:gridCol w="1908087">
                  <a:extLst>
                    <a:ext uri="{9D8B030D-6E8A-4147-A177-3AD203B41FA5}">
                      <a16:colId xmlns:a16="http://schemas.microsoft.com/office/drawing/2014/main" val="1420750411"/>
                    </a:ext>
                  </a:extLst>
                </a:gridCol>
              </a:tblGrid>
              <a:tr h="1469046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825159"/>
                  </a:ext>
                </a:extLst>
              </a:tr>
              <a:tr h="38598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9901563"/>
                  </a:ext>
                </a:extLst>
              </a:tr>
              <a:tr h="135561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773620"/>
                  </a:ext>
                </a:extLst>
              </a:tr>
              <a:tr h="38598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204571"/>
                  </a:ext>
                </a:extLst>
              </a:tr>
              <a:tr h="1412842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407737"/>
                  </a:ext>
                </a:extLst>
              </a:tr>
              <a:tr h="38598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6855046"/>
                  </a:ext>
                </a:extLst>
              </a:tr>
            </a:tbl>
          </a:graphicData>
        </a:graphic>
      </p:graphicFrame>
      <p:sp>
        <p:nvSpPr>
          <p:cNvPr id="30" name="Google Shape;281;p15">
            <a:extLst>
              <a:ext uri="{FF2B5EF4-FFF2-40B4-BE49-F238E27FC236}">
                <a16:creationId xmlns:a16="http://schemas.microsoft.com/office/drawing/2014/main" id="{185D42A6-A85B-39C4-547C-C4639FDCC9EF}"/>
              </a:ext>
            </a:extLst>
          </p:cNvPr>
          <p:cNvSpPr txBox="1">
            <a:spLocks/>
          </p:cNvSpPr>
          <p:nvPr/>
        </p:nvSpPr>
        <p:spPr>
          <a:xfrm>
            <a:off x="813058" y="13407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WRAP-UP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C82D1A46-218B-6837-0530-10AF1A2EF947}"/>
              </a:ext>
            </a:extLst>
          </p:cNvPr>
          <p:cNvSpPr/>
          <p:nvPr/>
        </p:nvSpPr>
        <p:spPr>
          <a:xfrm>
            <a:off x="4647856" y="128145"/>
            <a:ext cx="1840030" cy="579833"/>
          </a:xfrm>
          <a:prstGeom prst="wedgeRoundRectCallout">
            <a:avLst>
              <a:gd name="adj1" fmla="val -67109"/>
              <a:gd name="adj2" fmla="val 2873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this?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266B111F-4FF9-895A-1976-BD7CD8235492}"/>
              </a:ext>
            </a:extLst>
          </p:cNvPr>
          <p:cNvSpPr/>
          <p:nvPr/>
        </p:nvSpPr>
        <p:spPr>
          <a:xfrm>
            <a:off x="7234813" y="128144"/>
            <a:ext cx="1244223" cy="579834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…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FB075BD-8A7B-E0A2-2267-4D264ED0D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214" y="100482"/>
            <a:ext cx="578488" cy="113472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D05BCD-64F7-704B-0812-7A1630543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986" y="42569"/>
            <a:ext cx="582230" cy="11624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DCAFFC4-9139-D8A9-22C8-B72F26FE54A6}"/>
              </a:ext>
            </a:extLst>
          </p:cNvPr>
          <p:cNvSpPr txBox="1"/>
          <p:nvPr/>
        </p:nvSpPr>
        <p:spPr>
          <a:xfrm>
            <a:off x="1912062" y="2582952"/>
            <a:ext cx="117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3432D5-AAF1-C3B7-678A-858D1872597D}"/>
              </a:ext>
            </a:extLst>
          </p:cNvPr>
          <p:cNvSpPr txBox="1"/>
          <p:nvPr/>
        </p:nvSpPr>
        <p:spPr>
          <a:xfrm>
            <a:off x="3700291" y="2562215"/>
            <a:ext cx="1208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15E5DA-49D0-B514-3F4B-77F92714B62A}"/>
              </a:ext>
            </a:extLst>
          </p:cNvPr>
          <p:cNvSpPr txBox="1"/>
          <p:nvPr/>
        </p:nvSpPr>
        <p:spPr>
          <a:xfrm>
            <a:off x="5666745" y="2570742"/>
            <a:ext cx="1208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zle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FDAA32E-B633-3AFC-4D9C-1CAA88C66783}"/>
              </a:ext>
            </a:extLst>
          </p:cNvPr>
          <p:cNvSpPr txBox="1"/>
          <p:nvPr/>
        </p:nvSpPr>
        <p:spPr>
          <a:xfrm>
            <a:off x="6937391" y="2589528"/>
            <a:ext cx="242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F667688-F275-5AE3-CA9E-D0DEACC78DBF}"/>
              </a:ext>
            </a:extLst>
          </p:cNvPr>
          <p:cNvSpPr txBox="1"/>
          <p:nvPr/>
        </p:nvSpPr>
        <p:spPr>
          <a:xfrm>
            <a:off x="9234762" y="2597126"/>
            <a:ext cx="1624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nosaur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2270C11-F3A7-5D1D-7543-4DAE77E9CB8D}"/>
              </a:ext>
            </a:extLst>
          </p:cNvPr>
          <p:cNvSpPr txBox="1"/>
          <p:nvPr/>
        </p:nvSpPr>
        <p:spPr>
          <a:xfrm>
            <a:off x="1595381" y="4302321"/>
            <a:ext cx="1577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8FB705-A910-E8F4-BAD1-F9AB34E2C84F}"/>
              </a:ext>
            </a:extLst>
          </p:cNvPr>
          <p:cNvSpPr txBox="1"/>
          <p:nvPr/>
        </p:nvSpPr>
        <p:spPr>
          <a:xfrm>
            <a:off x="3754046" y="4349891"/>
            <a:ext cx="137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EEE3E13-7211-F4AE-ED61-887DB408843E}"/>
              </a:ext>
            </a:extLst>
          </p:cNvPr>
          <p:cNvSpPr txBox="1"/>
          <p:nvPr/>
        </p:nvSpPr>
        <p:spPr>
          <a:xfrm>
            <a:off x="5538360" y="4316343"/>
            <a:ext cx="1453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680BC8C-25CE-4206-59EF-0CC932A69032}"/>
              </a:ext>
            </a:extLst>
          </p:cNvPr>
          <p:cNvSpPr txBox="1"/>
          <p:nvPr/>
        </p:nvSpPr>
        <p:spPr>
          <a:xfrm>
            <a:off x="7428847" y="4316342"/>
            <a:ext cx="137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29E44CE-22D5-972B-4BBB-BB2DA2D4FEF1}"/>
              </a:ext>
            </a:extLst>
          </p:cNvPr>
          <p:cNvSpPr txBox="1"/>
          <p:nvPr/>
        </p:nvSpPr>
        <p:spPr>
          <a:xfrm>
            <a:off x="9381380" y="4344538"/>
            <a:ext cx="1208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ted</a:t>
            </a: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A2F083D-588D-0B19-C6E8-0535394F9262}"/>
              </a:ext>
            </a:extLst>
          </p:cNvPr>
          <p:cNvSpPr txBox="1"/>
          <p:nvPr/>
        </p:nvSpPr>
        <p:spPr>
          <a:xfrm>
            <a:off x="1711230" y="6149721"/>
            <a:ext cx="1577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2352DAD-F95E-0203-7015-28FB623E68E5}"/>
              </a:ext>
            </a:extLst>
          </p:cNvPr>
          <p:cNvSpPr txBox="1"/>
          <p:nvPr/>
        </p:nvSpPr>
        <p:spPr>
          <a:xfrm>
            <a:off x="3618843" y="6132958"/>
            <a:ext cx="137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99DBFFC-C17C-8F40-1DAC-9780744B64F0}"/>
              </a:ext>
            </a:extLst>
          </p:cNvPr>
          <p:cNvSpPr txBox="1"/>
          <p:nvPr/>
        </p:nvSpPr>
        <p:spPr>
          <a:xfrm>
            <a:off x="5546233" y="6131963"/>
            <a:ext cx="1453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74A7CDC-CA51-0A3F-AB91-BA3698B6ABFF}"/>
              </a:ext>
            </a:extLst>
          </p:cNvPr>
          <p:cNvSpPr txBox="1"/>
          <p:nvPr/>
        </p:nvSpPr>
        <p:spPr>
          <a:xfrm>
            <a:off x="7428847" y="6131963"/>
            <a:ext cx="137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bike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E5C47E6-2C75-0B1D-EE5A-F7258300D26B}"/>
              </a:ext>
            </a:extLst>
          </p:cNvPr>
          <p:cNvSpPr txBox="1"/>
          <p:nvPr/>
        </p:nvSpPr>
        <p:spPr>
          <a:xfrm>
            <a:off x="9381380" y="6121525"/>
            <a:ext cx="1208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swing</a:t>
            </a:r>
          </a:p>
        </p:txBody>
      </p:sp>
      <p:pic>
        <p:nvPicPr>
          <p:cNvPr id="62" name="Picture 4" descr="Tp Toys Crazywavy Apple Green Slide Body &amp; Stepset - Playground Slide, HD  Png Download - 900x900(#6915990) - PngFind">
            <a:extLst>
              <a:ext uri="{FF2B5EF4-FFF2-40B4-BE49-F238E27FC236}">
                <a16:creationId xmlns:a16="http://schemas.microsoft.com/office/drawing/2014/main" id="{639C4456-9B38-6A7D-6287-891087F9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89" b="91516" l="3929" r="94405">
                        <a14:foregroundMark x1="90357" y1="85675" x2="90357" y2="85675"/>
                        <a14:foregroundMark x1="94405" y1="85396" x2="94405" y2="85396"/>
                        <a14:foregroundMark x1="82381" y1="91933" x2="82381" y2="91933"/>
                        <a14:foregroundMark x1="19405" y1="51043" x2="19405" y2="51043"/>
                        <a14:foregroundMark x1="12619" y1="66898" x2="12619" y2="66898"/>
                        <a14:foregroundMark x1="5119" y1="68011" x2="5119" y2="68011"/>
                        <a14:foregroundMark x1="3929" y1="69124" x2="3929" y2="69124"/>
                        <a14:foregroundMark x1="36071" y1="61752" x2="36071" y2="61752"/>
                        <a14:foregroundMark x1="34762" y1="12517" x2="34762" y2="12517"/>
                        <a14:foregroundMark x1="44405" y1="7789" x2="44405" y2="7789"/>
                        <a14:foregroundMark x1="32976" y1="40195" x2="32976" y2="40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00" y="4839562"/>
            <a:ext cx="1546880" cy="132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2" descr="Baby Tricycle Kids Trike Children Tricycle with LED Flashing Lights and  Music /Bicycle for Kids Ride on Outdoor | Suitable for Boys &amp; Girls - 1 to  5 Years (Yellow) - Baybee">
            <a:extLst>
              <a:ext uri="{FF2B5EF4-FFF2-40B4-BE49-F238E27FC236}">
                <a16:creationId xmlns:a16="http://schemas.microsoft.com/office/drawing/2014/main" id="{52FC570F-2A09-9FF2-7ABF-2C25BC704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900" b="91500" l="4600" r="96400">
                        <a14:foregroundMark x1="8300" y1="13700" x2="11100" y2="15200"/>
                        <a14:foregroundMark x1="16500" y1="10000" x2="16500" y2="10000"/>
                        <a14:foregroundMark x1="17200" y1="9700" x2="15100" y2="8900"/>
                        <a14:foregroundMark x1="17200" y1="8400" x2="17000" y2="8400"/>
                        <a14:foregroundMark x1="4600" y1="71300" x2="5100" y2="73100"/>
                        <a14:foregroundMark x1="18800" y1="91500" x2="21900" y2="91000"/>
                        <a14:foregroundMark x1="96400" y1="65100" x2="95000" y2="72000"/>
                        <a14:foregroundMark x1="27700" y1="37900" x2="26400" y2="40800"/>
                        <a14:foregroundMark x1="28000" y1="36500" x2="26900" y2="37800"/>
                        <a14:foregroundMark x1="15100" y1="8100" x2="15100" y2="8100"/>
                        <a14:foregroundMark x1="18500" y1="8400" x2="18500" y2="8400"/>
                        <a14:foregroundMark x1="18000" y1="7900" x2="18000" y2="7900"/>
                        <a14:foregroundMark x1="24500" y1="68000" x2="28000" y2="70400"/>
                        <a14:foregroundMark x1="29300" y1="67000" x2="24800" y2="70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687" y="4867758"/>
            <a:ext cx="1305796" cy="130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 descr="Scooter Mail order Toy Kickboard, Toy scooters, child, company, baby Toys  png | PNGWing">
            <a:extLst>
              <a:ext uri="{FF2B5EF4-FFF2-40B4-BE49-F238E27FC236}">
                <a16:creationId xmlns:a16="http://schemas.microsoft.com/office/drawing/2014/main" id="{A4CFC77F-3E0F-82F9-8084-40A92911F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4891" y1="77200" x2="23804" y2="82133"/>
                        <a14:foregroundMark x1="30761" y1="48933" x2="31630" y2="45333"/>
                        <a14:foregroundMark x1="28913" y1="51333" x2="29674" y2="52667"/>
                        <a14:foregroundMark x1="29891" y1="50133" x2="30435" y2="51200"/>
                        <a14:foregroundMark x1="24239" y1="74400" x2="26087" y2="75200"/>
                        <a14:foregroundMark x1="35435" y1="22267" x2="32391" y2="39333"/>
                        <a14:foregroundMark x1="31630" y1="39467" x2="31522" y2="43333"/>
                        <a14:foregroundMark x1="35543" y1="12933" x2="38370" y2="14533"/>
                        <a14:foregroundMark x1="35435" y1="22000" x2="35435" y2="22000"/>
                        <a14:foregroundMark x1="35543" y1="20667" x2="35870" y2="2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85" y="4825270"/>
            <a:ext cx="1624611" cy="132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D337A79-BDA2-1EDC-0300-C1881CC20B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621" y="4867758"/>
            <a:ext cx="1232123" cy="1305796"/>
          </a:xfrm>
          <a:prstGeom prst="rect">
            <a:avLst/>
          </a:prstGeom>
        </p:spPr>
      </p:pic>
      <p:pic>
        <p:nvPicPr>
          <p:cNvPr id="66" name="Picture 2" descr="Cute Kite PNG Free Download | PNG All">
            <a:extLst>
              <a:ext uri="{FF2B5EF4-FFF2-40B4-BE49-F238E27FC236}">
                <a16:creationId xmlns:a16="http://schemas.microsoft.com/office/drawing/2014/main" id="{29BEEDA1-4F5D-74BC-7A63-8F23D940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6290" y="4869527"/>
            <a:ext cx="2193882" cy="124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5BC0CDF-F1CD-6EF4-5961-E02E6DF6A4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251" b="93960" l="8054" r="89933">
                        <a14:foregroundMark x1="13423" y1="45861" x2="13423" y2="45861"/>
                        <a14:foregroundMark x1="10738" y1="45414" x2="16331" y2="48546"/>
                        <a14:foregroundMark x1="11186" y1="41387" x2="10738" y2="39597"/>
                        <a14:foregroundMark x1="12752" y1="37136" x2="15213" y2="37808"/>
                        <a14:foregroundMark x1="31544" y1="92394" x2="39821" y2="92394"/>
                        <a14:foregroundMark x1="24609" y1="91946" x2="32215" y2="91946"/>
                        <a14:foregroundMark x1="22819" y1="91499" x2="25056" y2="91946"/>
                        <a14:foregroundMark x1="21924" y1="91051" x2="23714" y2="93289"/>
                        <a14:foregroundMark x1="20805" y1="91051" x2="20805" y2="92841"/>
                        <a14:foregroundMark x1="21029" y1="90604" x2="22819" y2="94183"/>
                        <a14:foregroundMark x1="29530" y1="92841" x2="39597" y2="93289"/>
                        <a14:foregroundMark x1="41611" y1="92841" x2="49217" y2="93736"/>
                        <a14:foregroundMark x1="28635" y1="89038" x2="37584" y2="89933"/>
                        <a14:foregroundMark x1="50112" y1="92394" x2="65548" y2="91723"/>
                        <a14:foregroundMark x1="65324" y1="91499" x2="71141" y2="92394"/>
                        <a14:foregroundMark x1="70917" y1="91051" x2="77181" y2="91723"/>
                        <a14:foregroundMark x1="72036" y1="90157" x2="80089" y2="91499"/>
                        <a14:foregroundMark x1="80761" y1="91051" x2="82774" y2="91499"/>
                        <a14:foregroundMark x1="68233" y1="89038" x2="77852" y2="90828"/>
                        <a14:foregroundMark x1="74273" y1="89933" x2="80089" y2="90157"/>
                        <a14:foregroundMark x1="82327" y1="91051" x2="72483" y2="93289"/>
                        <a14:foregroundMark x1="81655" y1="91051" x2="81655" y2="91051"/>
                        <a14:foregroundMark x1="10738" y1="56152" x2="10738" y2="56152"/>
                        <a14:foregroundMark x1="8277" y1="55928" x2="8277" y2="55928"/>
                        <a14:foregroundMark x1="17226" y1="40940" x2="17226" y2="40940"/>
                        <a14:foregroundMark x1="18121" y1="40492" x2="16555" y2="37360"/>
                        <a14:foregroundMark x1="58389" y1="9172" x2="63758" y2="10291"/>
                        <a14:foregroundMark x1="58389" y1="6711" x2="60403" y2="9396"/>
                        <a14:foregroundMark x1="57494" y1="7383" x2="67562" y2="10067"/>
                        <a14:foregroundMark x1="71141" y1="11409" x2="76286" y2="12975"/>
                        <a14:foregroundMark x1="79195" y1="17450" x2="79195" y2="16331"/>
                        <a14:foregroundMark x1="75615" y1="12081" x2="70917" y2="10291"/>
                        <a14:foregroundMark x1="55481" y1="10291" x2="54810" y2="8277"/>
                        <a14:foregroundMark x1="59955" y1="4251" x2="62640" y2="5593"/>
                        <a14:foregroundMark x1="64653" y1="6711" x2="70246" y2="8725"/>
                        <a14:foregroundMark x1="77405" y1="12304" x2="78300" y2="12752"/>
                        <a14:foregroundMark x1="80761" y1="14989" x2="80537" y2="17673"/>
                        <a14:foregroundMark x1="55705" y1="10515" x2="61745" y2="9396"/>
                        <a14:foregroundMark x1="50112" y1="93512" x2="54586" y2="93289"/>
                        <a14:foregroundMark x1="58166" y1="92394" x2="65324" y2="92841"/>
                        <a14:foregroundMark x1="55705" y1="93512" x2="63087" y2="92617"/>
                        <a14:foregroundMark x1="66443" y1="92617" x2="73602" y2="91723"/>
                        <a14:foregroundMark x1="41611" y1="85682" x2="46756" y2="86130"/>
                        <a14:foregroundMark x1="43177" y1="83669" x2="49217" y2="7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7047" y="3069358"/>
            <a:ext cx="1271170" cy="127117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CEFEB43-8424-C55B-468B-F4468F804E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10" b="91610" l="9598" r="89732">
                        <a14:foregroundMark x1="49777" y1="7710" x2="56473" y2="10204"/>
                        <a14:foregroundMark x1="47321" y1="91610" x2="47321" y2="91610"/>
                        <a14:foregroundMark x1="73214" y1="57823" x2="73214" y2="57823"/>
                        <a14:foregroundMark x1="71429" y1="56463" x2="74107" y2="623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121" y="3100978"/>
            <a:ext cx="1274014" cy="125410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EC0D5C0-8A14-FAFB-E2FF-391339B48B9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718" y1="80580" x2="32599" y2="85714"/>
                        <a14:foregroundMark x1="27753" y1="74330" x2="30617" y2="77232"/>
                        <a14:foregroundMark x1="57269" y1="45089" x2="58811" y2="491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3462" y="3128635"/>
            <a:ext cx="1291077" cy="127401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06DF613-EF6F-7171-D5FD-9B04FF7CCFA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22687" y1="26218" x2="22687" y2="26218"/>
                        <a14:foregroundMark x1="20925" y1="28770" x2="20925" y2="28770"/>
                        <a14:foregroundMark x1="20925" y1="29234" x2="20485" y2="301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4220" y="3154185"/>
            <a:ext cx="1291077" cy="122567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A23DD6E-2BF9-5035-0418-67BB6105C76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481" b="92453" l="9888" r="91461">
                        <a14:foregroundMark x1="34157" y1="7783" x2="43820" y2="9670"/>
                        <a14:foregroundMark x1="36180" y1="5660" x2="36180" y2="5660"/>
                        <a14:foregroundMark x1="76404" y1="89858" x2="76404" y2="89858"/>
                        <a14:foregroundMark x1="25393" y1="89623" x2="29438" y2="88443"/>
                        <a14:foregroundMark x1="21573" y1="92217" x2="22472" y2="92217"/>
                        <a14:foregroundMark x1="73933" y1="91509" x2="77978" y2="92453"/>
                        <a14:foregroundMark x1="91011" y1="77123" x2="91011" y2="77123"/>
                        <a14:foregroundMark x1="90787" y1="72877" x2="90787" y2="72877"/>
                        <a14:foregroundMark x1="90787" y1="73349" x2="91461" y2="77594"/>
                        <a14:foregroundMark x1="67416" y1="4953" x2="67416" y2="4953"/>
                        <a14:foregroundMark x1="39775" y1="4481" x2="39775" y2="4481"/>
                        <a14:foregroundMark x1="36854" y1="4717" x2="36854" y2="4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4262" y="3120346"/>
            <a:ext cx="1265482" cy="120576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2BA0F53-47A3-506E-5CD3-97C4F9149F4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586" b="94159" l="9979" r="89914">
                        <a14:foregroundMark x1="34120" y1="94229" x2="34120" y2="93596"/>
                        <a14:foregroundMark x1="32511" y1="91907" x2="32511" y2="91907"/>
                        <a14:foregroundMark x1="32833" y1="93174" x2="32833" y2="93174"/>
                        <a14:foregroundMark x1="32511" y1="90852" x2="32511" y2="90852"/>
                        <a14:foregroundMark x1="89914" y1="8586" x2="89914" y2="8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782410" y="1021829"/>
            <a:ext cx="1125651" cy="171625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3BBAEF06-3F19-5F7C-36C0-3C3CEB19B1E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800" b="96686" l="9611" r="89957">
                        <a14:foregroundMark x1="52376" y1="92805" x2="60259" y2="92401"/>
                        <a14:foregroundMark x1="58423" y1="95554" x2="65443" y2="96686"/>
                        <a14:foregroundMark x1="55400" y1="7195" x2="60583" y2="5416"/>
                        <a14:foregroundMark x1="62743" y1="3800" x2="63283" y2="44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891147" y="1190813"/>
            <a:ext cx="1168624" cy="156110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867C136-34E6-5C5E-D851-DA2D19E9AE6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488" b="96364" l="8991" r="94306">
                        <a14:foregroundMark x1="39461" y1="85289" x2="43457" y2="88595"/>
                        <a14:foregroundMark x1="43756" y1="89091" x2="46054" y2="90000"/>
                        <a14:foregroundMark x1="46553" y1="92810" x2="50849" y2="89587"/>
                        <a14:foregroundMark x1="47952" y1="96364" x2="50549" y2="95702"/>
                        <a14:foregroundMark x1="32967" y1="70000" x2="32667" y2="66942"/>
                        <a14:foregroundMark x1="13287" y1="43471" x2="11588" y2="40579"/>
                        <a14:foregroundMark x1="90609" y1="69339" x2="90609" y2="65785"/>
                        <a14:foregroundMark x1="82717" y1="49339" x2="80120" y2="42066"/>
                        <a14:foregroundMark x1="94306" y1="71653" x2="92408" y2="65289"/>
                        <a14:foregroundMark x1="64236" y1="7686" x2="71329" y2="7686"/>
                        <a14:foregroundMark x1="67333" y1="1570" x2="72428" y2="4380"/>
                        <a14:foregroundMark x1="53946" y1="49339" x2="51948" y2="41074"/>
                        <a14:foregroundMark x1="49950" y1="39421" x2="55644" y2="42231"/>
                        <a14:foregroundMark x1="53147" y1="36860" x2="55145" y2="41818"/>
                        <a14:foregroundMark x1="53147" y1="48595" x2="57143" y2="42975"/>
                        <a14:foregroundMark x1="44855" y1="84876" x2="44855" y2="84876"/>
                        <a14:foregroundMark x1="8991" y1="41570" x2="8991" y2="415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523351" y="1168101"/>
            <a:ext cx="1250016" cy="151100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D3DA564-E602-3A40-0E12-4C1A6723155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862" b="96021" l="10000" r="90761">
                        <a14:foregroundMark x1="37717" y1="92734" x2="47500" y2="91955"/>
                        <a14:foregroundMark x1="55000" y1="92734" x2="66304" y2="94291"/>
                        <a14:foregroundMark x1="51739" y1="93772" x2="57283" y2="92993"/>
                        <a14:foregroundMark x1="73478" y1="95848" x2="74457" y2="95848"/>
                        <a14:foregroundMark x1="74457" y1="96107" x2="80978" y2="95848"/>
                        <a14:foregroundMark x1="39022" y1="93772" x2="45870" y2="93253"/>
                        <a14:foregroundMark x1="25652" y1="31142" x2="27283" y2="10467"/>
                        <a14:foregroundMark x1="61413" y1="30623" x2="71522" y2="24135"/>
                        <a14:foregroundMark x1="90761" y1="24135" x2="88804" y2="20502"/>
                        <a14:foregroundMark x1="88152" y1="18166" x2="87826" y2="15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576073" y="1215466"/>
            <a:ext cx="1169419" cy="146940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42E7CFD-B24F-DCEE-A36B-5F3110C4608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871" b="95227" l="9644" r="91719">
                        <a14:foregroundMark x1="29665" y1="92152" x2="36164" y2="89563"/>
                        <a14:foregroundMark x1="16876" y1="93285" x2="16876" y2="93285"/>
                        <a14:foregroundMark x1="26834" y1="93285" x2="26834" y2="93285"/>
                        <a14:foregroundMark x1="29874" y1="93285" x2="29874" y2="93285"/>
                        <a14:foregroundMark x1="38155" y1="95227" x2="38155" y2="95227"/>
                        <a14:foregroundMark x1="38155" y1="94579" x2="39518" y2="93447"/>
                        <a14:foregroundMark x1="88574" y1="37864" x2="91719" y2="356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9358842" y="1133465"/>
            <a:ext cx="1253847" cy="162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1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A057EB-E300-494E-8EC0-22B1BB56F69F}"/>
              </a:ext>
            </a:extLst>
          </p:cNvPr>
          <p:cNvSpPr/>
          <p:nvPr/>
        </p:nvSpPr>
        <p:spPr>
          <a:xfrm>
            <a:off x="288076" y="1643554"/>
            <a:ext cx="3218695" cy="27832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66CBB1-AB23-576F-9878-75280952DEC8}"/>
              </a:ext>
            </a:extLst>
          </p:cNvPr>
          <p:cNvSpPr txBox="1"/>
          <p:nvPr/>
        </p:nvSpPr>
        <p:spPr>
          <a:xfrm>
            <a:off x="430746" y="2637880"/>
            <a:ext cx="2954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Listen to the song.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Clap your hands and sing along.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Say aloud the toys.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5C1ED8-33F1-F382-922E-62A4BB2CC23F}"/>
              </a:ext>
            </a:extLst>
          </p:cNvPr>
          <p:cNvSpPr txBox="1">
            <a:spLocks/>
          </p:cNvSpPr>
          <p:nvPr/>
        </p:nvSpPr>
        <p:spPr>
          <a:xfrm>
            <a:off x="4425907" y="0"/>
            <a:ext cx="700330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/>
                </a:solidFill>
              </a:rPr>
              <a:t>Song: Mystery Box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CF10DF-0881-B2DA-AA52-18523E7A2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18" b="95759" l="8090" r="94382">
                        <a14:foregroundMark x1="62022" y1="8259" x2="62022" y2="8259"/>
                        <a14:foregroundMark x1="61573" y1="4241" x2="61573" y2="4241"/>
                        <a14:foregroundMark x1="39551" y1="7813" x2="39551" y2="7813"/>
                        <a14:foregroundMark x1="8090" y1="49554" x2="8090" y2="49554"/>
                        <a14:foregroundMark x1="47191" y1="91518" x2="47191" y2="91518"/>
                        <a14:foregroundMark x1="48539" y1="95759" x2="48539" y2="95759"/>
                        <a14:foregroundMark x1="88090" y1="36384" x2="88090" y2="36384"/>
                        <a14:foregroundMark x1="94382" y1="38616" x2="94382" y2="38616"/>
                        <a14:foregroundMark x1="25618" y1="54241" x2="25618" y2="54241"/>
                        <a14:foregroundMark x1="23596" y1="53348" x2="23596" y2="53348"/>
                        <a14:foregroundMark x1="23596" y1="53348" x2="23596" y2="53348"/>
                        <a14:foregroundMark x1="23596" y1="53348" x2="27640" y2="53348"/>
                        <a14:foregroundMark x1="24719" y1="50000" x2="26742" y2="53348"/>
                        <a14:foregroundMark x1="26742" y1="53348" x2="24494" y2="58036"/>
                        <a14:foregroundMark x1="29213" y1="50223" x2="42247" y2="52679"/>
                        <a14:foregroundMark x1="42697" y1="47991" x2="42697" y2="47991"/>
                        <a14:foregroundMark x1="42697" y1="47991" x2="42697" y2="47991"/>
                        <a14:foregroundMark x1="42921" y1="52455" x2="45843" y2="53571"/>
                        <a14:foregroundMark x1="45843" y1="53571" x2="45843" y2="61161"/>
                        <a14:foregroundMark x1="45618" y1="49777" x2="55056" y2="48438"/>
                        <a14:foregroundMark x1="55056" y1="48438" x2="58652" y2="48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641" y="815531"/>
            <a:ext cx="1644956" cy="16560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CF60354-9B19-6B96-D6DE-3138F0A8A561}"/>
              </a:ext>
            </a:extLst>
          </p:cNvPr>
          <p:cNvSpPr txBox="1">
            <a:spLocks/>
          </p:cNvSpPr>
          <p:nvPr/>
        </p:nvSpPr>
        <p:spPr>
          <a:xfrm>
            <a:off x="556098" y="-15015"/>
            <a:ext cx="10515600" cy="616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WARM-UP</a:t>
            </a:r>
          </a:p>
        </p:txBody>
      </p:sp>
      <p:pic>
        <p:nvPicPr>
          <p:cNvPr id="2" name="Mystery Box #1 - Preschool Song - Super Simple Songs">
            <a:hlinkClick r:id="" action="ppaction://media"/>
            <a:extLst>
              <a:ext uri="{FF2B5EF4-FFF2-40B4-BE49-F238E27FC236}">
                <a16:creationId xmlns:a16="http://schemas.microsoft.com/office/drawing/2014/main" id="{2076C757-DD90-C712-1D7B-15B8AE5957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6978" y="1340578"/>
            <a:ext cx="8006946" cy="450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7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CE4FFA59-1C01-3D9C-069A-735553676956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WRAP-UP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85797E-A77E-EAB8-71D4-81D67FC198CB}"/>
              </a:ext>
            </a:extLst>
          </p:cNvPr>
          <p:cNvGrpSpPr/>
          <p:nvPr/>
        </p:nvGrpSpPr>
        <p:grpSpPr>
          <a:xfrm>
            <a:off x="4381430" y="552728"/>
            <a:ext cx="4497804" cy="2876272"/>
            <a:chOff x="4007354" y="552728"/>
            <a:chExt cx="4497804" cy="28762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3F9636-1010-6BA6-4636-933DF3519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550004" y="552728"/>
              <a:ext cx="3091992" cy="287627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0571DD-3044-3273-18F0-0FB2B39677D1}"/>
                </a:ext>
              </a:extLst>
            </p:cNvPr>
            <p:cNvSpPr txBox="1"/>
            <p:nvPr/>
          </p:nvSpPr>
          <p:spPr>
            <a:xfrm>
              <a:off x="4007354" y="1061199"/>
              <a:ext cx="4497804" cy="131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Is it a </a:t>
              </a:r>
              <a:b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</a:b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7376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__________?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2623DC-D4ED-A65D-F81F-72719B3FD36B}"/>
              </a:ext>
            </a:extLst>
          </p:cNvPr>
          <p:cNvGrpSpPr/>
          <p:nvPr/>
        </p:nvGrpSpPr>
        <p:grpSpPr>
          <a:xfrm>
            <a:off x="8164038" y="2977745"/>
            <a:ext cx="2460261" cy="1898680"/>
            <a:chOff x="7614967" y="2965551"/>
            <a:chExt cx="2460261" cy="18986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00A795-220F-B886-3C05-9E893D49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7614967" y="2965551"/>
              <a:ext cx="2460261" cy="1898680"/>
            </a:xfrm>
            <a:prstGeom prst="rect">
              <a:avLst/>
            </a:prstGeom>
            <a:effectLst>
              <a:outerShdw dist="139700" dir="6240000" algn="ctr" rotWithShape="0">
                <a:schemeClr val="bg1">
                  <a:lumMod val="75000"/>
                  <a:alpha val="55000"/>
                </a:scheme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AEBE67-E5A3-688F-0B65-8D229E2B3AAB}"/>
                </a:ext>
              </a:extLst>
            </p:cNvPr>
            <p:cNvSpPr txBox="1"/>
            <p:nvPr/>
          </p:nvSpPr>
          <p:spPr>
            <a:xfrm>
              <a:off x="7910898" y="3570104"/>
              <a:ext cx="18683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No, it isn’t.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30A323-6C48-2D08-8227-643F7A81D3FF}"/>
              </a:ext>
            </a:extLst>
          </p:cNvPr>
          <p:cNvGrpSpPr/>
          <p:nvPr/>
        </p:nvGrpSpPr>
        <p:grpSpPr>
          <a:xfrm>
            <a:off x="2315853" y="2885141"/>
            <a:ext cx="2460261" cy="1898680"/>
            <a:chOff x="1361862" y="2965552"/>
            <a:chExt cx="2460261" cy="18986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09F99B-76ED-BDAE-B899-D9B411F27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1862" y="2965552"/>
              <a:ext cx="2460261" cy="1898680"/>
            </a:xfrm>
            <a:prstGeom prst="rect">
              <a:avLst/>
            </a:prstGeom>
            <a:effectLst>
              <a:outerShdw dist="139700" dir="6240000" algn="ctr" rotWithShape="0">
                <a:schemeClr val="bg1">
                  <a:lumMod val="75000"/>
                  <a:alpha val="55000"/>
                </a:scheme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E3A150-F0B5-FBAD-8B3B-563FCA73D101}"/>
                </a:ext>
              </a:extLst>
            </p:cNvPr>
            <p:cNvSpPr txBox="1"/>
            <p:nvPr/>
          </p:nvSpPr>
          <p:spPr>
            <a:xfrm>
              <a:off x="1679967" y="3570104"/>
              <a:ext cx="18227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Yes, it is.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4C38AA5-176F-3B27-DF2A-684267F3A91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52" y="4158387"/>
            <a:ext cx="1359201" cy="14301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527F6B-2B6E-AB48-DD2D-F74B07EE74F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299" y="4326545"/>
            <a:ext cx="1111136" cy="109386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5DCCB1-EBAC-CAB8-AEC3-0F7A28B220D0}"/>
              </a:ext>
            </a:extLst>
          </p:cNvPr>
          <p:cNvSpPr txBox="1"/>
          <p:nvPr/>
        </p:nvSpPr>
        <p:spPr>
          <a:xfrm>
            <a:off x="6074300" y="1821806"/>
            <a:ext cx="1290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ball</a:t>
            </a:r>
            <a:endParaRPr kumimoji="0" lang="en-SG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0BA642-EE93-58F3-58BD-AD1AAD5480D3}"/>
              </a:ext>
            </a:extLst>
          </p:cNvPr>
          <p:cNvGrpSpPr/>
          <p:nvPr/>
        </p:nvGrpSpPr>
        <p:grpSpPr>
          <a:xfrm>
            <a:off x="178760" y="619944"/>
            <a:ext cx="3133433" cy="2543077"/>
            <a:chOff x="178760" y="619944"/>
            <a:chExt cx="3133433" cy="2543077"/>
          </a:xfrm>
        </p:grpSpPr>
        <p:pic>
          <p:nvPicPr>
            <p:cNvPr id="23" name="Picture 2" descr="Sticky Notes Images | Free Photos, PNG Stickers, Wallpapers &amp; Backgrounds -  rawpixel">
              <a:extLst>
                <a:ext uri="{FF2B5EF4-FFF2-40B4-BE49-F238E27FC236}">
                  <a16:creationId xmlns:a16="http://schemas.microsoft.com/office/drawing/2014/main" id="{C6B31026-9EB2-A7DE-F31D-E8D73B45C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93375" l="8625" r="90000">
                          <a14:foregroundMark x1="43875" y1="5000" x2="43875" y2="5000"/>
                          <a14:foregroundMark x1="8625" y1="17875" x2="8625" y2="17875"/>
                          <a14:foregroundMark x1="81375" y1="93375" x2="81375" y2="93375"/>
                          <a14:foregroundMark x1="51750" y1="7500" x2="51750" y2="7500"/>
                          <a14:foregroundMark x1="45375" y1="10875" x2="45375" y2="10875"/>
                          <a14:foregroundMark x1="52250" y1="11250" x2="52250" y2="11250"/>
                          <a14:foregroundMark x1="84000" y1="61875" x2="84000" y2="61875"/>
                          <a14:backgroundMark x1="91000" y1="67000" x2="91000" y2="6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73" y="619944"/>
              <a:ext cx="2920580" cy="254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C3EC3AF-E29E-2A3D-2937-036CA36D2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4330" y="1700343"/>
              <a:ext cx="717863" cy="140811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751058F-45A0-46BD-3A69-EA2BD705C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60" y="1713515"/>
              <a:ext cx="692057" cy="138177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2ECFE4D-D767-533C-9162-F8F90EFC2D54}"/>
              </a:ext>
            </a:extLst>
          </p:cNvPr>
          <p:cNvSpPr txBox="1"/>
          <p:nvPr/>
        </p:nvSpPr>
        <p:spPr>
          <a:xfrm>
            <a:off x="782738" y="1213497"/>
            <a:ext cx="20916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this a…?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Yes, it 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No, it isn’t.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E0A7E9C-7863-DA3B-AEFC-4A843D1285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22687" y1="26218" x2="22687" y2="26218"/>
                        <a14:foregroundMark x1="20925" y1="28770" x2="20925" y2="28770"/>
                        <a14:foregroundMark x1="20925" y1="29234" x2="20485" y2="301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0093" y="3402649"/>
            <a:ext cx="1647653" cy="15641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CCC07E-F624-6C5B-CC00-0B46D35181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00" b="96686" l="9611" r="89957">
                        <a14:foregroundMark x1="52376" y1="92805" x2="60259" y2="92401"/>
                        <a14:foregroundMark x1="58423" y1="95554" x2="65443" y2="96686"/>
                        <a14:foregroundMark x1="55400" y1="7195" x2="60583" y2="5416"/>
                        <a14:foregroundMark x1="62743" y1="3800" x2="63283" y2="44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454083" y="3153157"/>
            <a:ext cx="1564182" cy="208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4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xkit-apartment-buzzer-bell-press-9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xkit-apartment-buzzer-bell-press-9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105878-5632-5A30-ACA9-A6A8D08E840C}"/>
              </a:ext>
            </a:extLst>
          </p:cNvPr>
          <p:cNvSpPr/>
          <p:nvPr/>
        </p:nvSpPr>
        <p:spPr>
          <a:xfrm>
            <a:off x="6891293" y="610320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1EB3373-2FFA-8D49-BF59-D7A3B1955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16" y="3508459"/>
            <a:ext cx="2581877" cy="25818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A68091-BC6A-B607-459C-3C629EC0810C}"/>
              </a:ext>
            </a:extLst>
          </p:cNvPr>
          <p:cNvSpPr txBox="1"/>
          <p:nvPr/>
        </p:nvSpPr>
        <p:spPr>
          <a:xfrm>
            <a:off x="7547181" y="672006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2: Lesson 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C23AC2-7529-9B0E-534B-B1F4EA25C53C}"/>
              </a:ext>
            </a:extLst>
          </p:cNvPr>
          <p:cNvSpPr txBox="1"/>
          <p:nvPr/>
        </p:nvSpPr>
        <p:spPr>
          <a:xfrm>
            <a:off x="7636213" y="1161252"/>
            <a:ext cx="3156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reviewed…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B10E63-660F-3DA4-24ED-2B5B19410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25" y="591466"/>
            <a:ext cx="5348975" cy="5348975"/>
          </a:xfrm>
          <a:prstGeom prst="rect">
            <a:avLst/>
          </a:prstGeom>
          <a:ln>
            <a:solidFill>
              <a:srgbClr val="D96EAB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337DB6-B100-1452-E7B9-DF3528EE3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270" y="1746027"/>
            <a:ext cx="3051767" cy="192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08BA6648-F783-9371-F247-1E0394594AED}"/>
              </a:ext>
            </a:extLst>
          </p:cNvPr>
          <p:cNvGraphicFramePr>
            <a:graphicFrameLocks noGrp="1"/>
          </p:cNvGraphicFramePr>
          <p:nvPr/>
        </p:nvGraphicFramePr>
        <p:xfrm>
          <a:off x="1468170" y="1205062"/>
          <a:ext cx="9540435" cy="53954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8087">
                  <a:extLst>
                    <a:ext uri="{9D8B030D-6E8A-4147-A177-3AD203B41FA5}">
                      <a16:colId xmlns:a16="http://schemas.microsoft.com/office/drawing/2014/main" val="460962007"/>
                    </a:ext>
                  </a:extLst>
                </a:gridCol>
                <a:gridCol w="1908087">
                  <a:extLst>
                    <a:ext uri="{9D8B030D-6E8A-4147-A177-3AD203B41FA5}">
                      <a16:colId xmlns:a16="http://schemas.microsoft.com/office/drawing/2014/main" val="827658418"/>
                    </a:ext>
                  </a:extLst>
                </a:gridCol>
                <a:gridCol w="1908087">
                  <a:extLst>
                    <a:ext uri="{9D8B030D-6E8A-4147-A177-3AD203B41FA5}">
                      <a16:colId xmlns:a16="http://schemas.microsoft.com/office/drawing/2014/main" val="3460894763"/>
                    </a:ext>
                  </a:extLst>
                </a:gridCol>
                <a:gridCol w="1908087">
                  <a:extLst>
                    <a:ext uri="{9D8B030D-6E8A-4147-A177-3AD203B41FA5}">
                      <a16:colId xmlns:a16="http://schemas.microsoft.com/office/drawing/2014/main" val="2436154251"/>
                    </a:ext>
                  </a:extLst>
                </a:gridCol>
                <a:gridCol w="1908087">
                  <a:extLst>
                    <a:ext uri="{9D8B030D-6E8A-4147-A177-3AD203B41FA5}">
                      <a16:colId xmlns:a16="http://schemas.microsoft.com/office/drawing/2014/main" val="1420750411"/>
                    </a:ext>
                  </a:extLst>
                </a:gridCol>
              </a:tblGrid>
              <a:tr h="1469046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825159"/>
                  </a:ext>
                </a:extLst>
              </a:tr>
              <a:tr h="38598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9901563"/>
                  </a:ext>
                </a:extLst>
              </a:tr>
              <a:tr h="135561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773620"/>
                  </a:ext>
                </a:extLst>
              </a:tr>
              <a:tr h="38598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204571"/>
                  </a:ext>
                </a:extLst>
              </a:tr>
              <a:tr h="1412842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407737"/>
                  </a:ext>
                </a:extLst>
              </a:tr>
              <a:tr h="38598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AAD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7A7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6855046"/>
                  </a:ext>
                </a:extLst>
              </a:tr>
            </a:tbl>
          </a:graphicData>
        </a:graphic>
      </p:graphicFrame>
      <p:sp>
        <p:nvSpPr>
          <p:cNvPr id="30" name="Google Shape;281;p15">
            <a:extLst>
              <a:ext uri="{FF2B5EF4-FFF2-40B4-BE49-F238E27FC236}">
                <a16:creationId xmlns:a16="http://schemas.microsoft.com/office/drawing/2014/main" id="{185D42A6-A85B-39C4-547C-C4639FDCC9EF}"/>
              </a:ext>
            </a:extLst>
          </p:cNvPr>
          <p:cNvSpPr txBox="1">
            <a:spLocks/>
          </p:cNvSpPr>
          <p:nvPr/>
        </p:nvSpPr>
        <p:spPr>
          <a:xfrm>
            <a:off x="813058" y="13407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REVIEW: Toys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C82D1A46-218B-6837-0530-10AF1A2EF947}"/>
              </a:ext>
            </a:extLst>
          </p:cNvPr>
          <p:cNvSpPr/>
          <p:nvPr/>
        </p:nvSpPr>
        <p:spPr>
          <a:xfrm>
            <a:off x="4647856" y="128145"/>
            <a:ext cx="1840030" cy="579833"/>
          </a:xfrm>
          <a:prstGeom prst="wedgeRoundRectCallout">
            <a:avLst>
              <a:gd name="adj1" fmla="val -67109"/>
              <a:gd name="adj2" fmla="val 2873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this?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266B111F-4FF9-895A-1976-BD7CD8235492}"/>
              </a:ext>
            </a:extLst>
          </p:cNvPr>
          <p:cNvSpPr/>
          <p:nvPr/>
        </p:nvSpPr>
        <p:spPr>
          <a:xfrm>
            <a:off x="7234813" y="128144"/>
            <a:ext cx="1244223" cy="579834"/>
          </a:xfrm>
          <a:prstGeom prst="wedgeRoundRectCallout">
            <a:avLst>
              <a:gd name="adj1" fmla="val 76015"/>
              <a:gd name="adj2" fmla="val 30923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…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FB075BD-8A7B-E0A2-2267-4D264ED0D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214" y="100482"/>
            <a:ext cx="578488" cy="113472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D05BCD-64F7-704B-0812-7A1630543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986" y="42569"/>
            <a:ext cx="582230" cy="11624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DCAFFC4-9139-D8A9-22C8-B72F26FE54A6}"/>
              </a:ext>
            </a:extLst>
          </p:cNvPr>
          <p:cNvSpPr txBox="1"/>
          <p:nvPr/>
        </p:nvSpPr>
        <p:spPr>
          <a:xfrm>
            <a:off x="1912062" y="2582952"/>
            <a:ext cx="117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3432D5-AAF1-C3B7-678A-858D1872597D}"/>
              </a:ext>
            </a:extLst>
          </p:cNvPr>
          <p:cNvSpPr txBox="1"/>
          <p:nvPr/>
        </p:nvSpPr>
        <p:spPr>
          <a:xfrm>
            <a:off x="3700291" y="2562215"/>
            <a:ext cx="1208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15E5DA-49D0-B514-3F4B-77F92714B62A}"/>
              </a:ext>
            </a:extLst>
          </p:cNvPr>
          <p:cNvSpPr txBox="1"/>
          <p:nvPr/>
        </p:nvSpPr>
        <p:spPr>
          <a:xfrm>
            <a:off x="5666745" y="2570742"/>
            <a:ext cx="1208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zle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FDAA32E-B633-3AFC-4D9C-1CAA88C66783}"/>
              </a:ext>
            </a:extLst>
          </p:cNvPr>
          <p:cNvSpPr txBox="1"/>
          <p:nvPr/>
        </p:nvSpPr>
        <p:spPr>
          <a:xfrm>
            <a:off x="6937391" y="2589528"/>
            <a:ext cx="242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F667688-F275-5AE3-CA9E-D0DEACC78DBF}"/>
              </a:ext>
            </a:extLst>
          </p:cNvPr>
          <p:cNvSpPr txBox="1"/>
          <p:nvPr/>
        </p:nvSpPr>
        <p:spPr>
          <a:xfrm>
            <a:off x="9234762" y="2597126"/>
            <a:ext cx="1624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nosaur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2270C11-F3A7-5D1D-7543-4DAE77E9CB8D}"/>
              </a:ext>
            </a:extLst>
          </p:cNvPr>
          <p:cNvSpPr txBox="1"/>
          <p:nvPr/>
        </p:nvSpPr>
        <p:spPr>
          <a:xfrm>
            <a:off x="1595381" y="4302321"/>
            <a:ext cx="1577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8FB705-A910-E8F4-BAD1-F9AB34E2C84F}"/>
              </a:ext>
            </a:extLst>
          </p:cNvPr>
          <p:cNvSpPr txBox="1"/>
          <p:nvPr/>
        </p:nvSpPr>
        <p:spPr>
          <a:xfrm>
            <a:off x="3754046" y="4349891"/>
            <a:ext cx="137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EEE3E13-7211-F4AE-ED61-887DB408843E}"/>
              </a:ext>
            </a:extLst>
          </p:cNvPr>
          <p:cNvSpPr txBox="1"/>
          <p:nvPr/>
        </p:nvSpPr>
        <p:spPr>
          <a:xfrm>
            <a:off x="5538360" y="4316343"/>
            <a:ext cx="1453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680BC8C-25CE-4206-59EF-0CC932A69032}"/>
              </a:ext>
            </a:extLst>
          </p:cNvPr>
          <p:cNvSpPr txBox="1"/>
          <p:nvPr/>
        </p:nvSpPr>
        <p:spPr>
          <a:xfrm>
            <a:off x="7428847" y="4316342"/>
            <a:ext cx="137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29E44CE-22D5-972B-4BBB-BB2DA2D4FEF1}"/>
              </a:ext>
            </a:extLst>
          </p:cNvPr>
          <p:cNvSpPr txBox="1"/>
          <p:nvPr/>
        </p:nvSpPr>
        <p:spPr>
          <a:xfrm>
            <a:off x="9381380" y="4344538"/>
            <a:ext cx="1208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ted</a:t>
            </a: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A2F083D-588D-0B19-C6E8-0535394F9262}"/>
              </a:ext>
            </a:extLst>
          </p:cNvPr>
          <p:cNvSpPr txBox="1"/>
          <p:nvPr/>
        </p:nvSpPr>
        <p:spPr>
          <a:xfrm>
            <a:off x="1711230" y="6149721"/>
            <a:ext cx="1577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2352DAD-F95E-0203-7015-28FB623E68E5}"/>
              </a:ext>
            </a:extLst>
          </p:cNvPr>
          <p:cNvSpPr txBox="1"/>
          <p:nvPr/>
        </p:nvSpPr>
        <p:spPr>
          <a:xfrm>
            <a:off x="3618843" y="6132958"/>
            <a:ext cx="137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99DBFFC-C17C-8F40-1DAC-9780744B64F0}"/>
              </a:ext>
            </a:extLst>
          </p:cNvPr>
          <p:cNvSpPr txBox="1"/>
          <p:nvPr/>
        </p:nvSpPr>
        <p:spPr>
          <a:xfrm>
            <a:off x="5546233" y="6131963"/>
            <a:ext cx="1453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74A7CDC-CA51-0A3F-AB91-BA3698B6ABFF}"/>
              </a:ext>
            </a:extLst>
          </p:cNvPr>
          <p:cNvSpPr txBox="1"/>
          <p:nvPr/>
        </p:nvSpPr>
        <p:spPr>
          <a:xfrm>
            <a:off x="7428847" y="6131963"/>
            <a:ext cx="137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bike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E5C47E6-2C75-0B1D-EE5A-F7258300D26B}"/>
              </a:ext>
            </a:extLst>
          </p:cNvPr>
          <p:cNvSpPr txBox="1"/>
          <p:nvPr/>
        </p:nvSpPr>
        <p:spPr>
          <a:xfrm>
            <a:off x="9381380" y="6121525"/>
            <a:ext cx="1208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swing</a:t>
            </a:r>
          </a:p>
        </p:txBody>
      </p:sp>
      <p:pic>
        <p:nvPicPr>
          <p:cNvPr id="62" name="Picture 4" descr="Tp Toys Crazywavy Apple Green Slide Body &amp; Stepset - Playground Slide, HD  Png Download - 900x900(#6915990) - PngFind">
            <a:extLst>
              <a:ext uri="{FF2B5EF4-FFF2-40B4-BE49-F238E27FC236}">
                <a16:creationId xmlns:a16="http://schemas.microsoft.com/office/drawing/2014/main" id="{639C4456-9B38-6A7D-6287-891087F9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89" b="91516" l="3929" r="94405">
                        <a14:foregroundMark x1="90357" y1="85675" x2="90357" y2="85675"/>
                        <a14:foregroundMark x1="94405" y1="85396" x2="94405" y2="85396"/>
                        <a14:foregroundMark x1="82381" y1="91933" x2="82381" y2="91933"/>
                        <a14:foregroundMark x1="19405" y1="51043" x2="19405" y2="51043"/>
                        <a14:foregroundMark x1="12619" y1="66898" x2="12619" y2="66898"/>
                        <a14:foregroundMark x1="5119" y1="68011" x2="5119" y2="68011"/>
                        <a14:foregroundMark x1="3929" y1="69124" x2="3929" y2="69124"/>
                        <a14:foregroundMark x1="36071" y1="61752" x2="36071" y2="61752"/>
                        <a14:foregroundMark x1="34762" y1="12517" x2="34762" y2="12517"/>
                        <a14:foregroundMark x1="44405" y1="7789" x2="44405" y2="7789"/>
                        <a14:foregroundMark x1="32976" y1="40195" x2="32976" y2="40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00" y="4839562"/>
            <a:ext cx="1546880" cy="132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2" descr="Baby Tricycle Kids Trike Children Tricycle with LED Flashing Lights and  Music /Bicycle for Kids Ride on Outdoor | Suitable for Boys &amp; Girls - 1 to  5 Years (Yellow) - Baybee">
            <a:extLst>
              <a:ext uri="{FF2B5EF4-FFF2-40B4-BE49-F238E27FC236}">
                <a16:creationId xmlns:a16="http://schemas.microsoft.com/office/drawing/2014/main" id="{52FC570F-2A09-9FF2-7ABF-2C25BC704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900" b="91500" l="4600" r="96400">
                        <a14:foregroundMark x1="8300" y1="13700" x2="11100" y2="15200"/>
                        <a14:foregroundMark x1="16500" y1="10000" x2="16500" y2="10000"/>
                        <a14:foregroundMark x1="17200" y1="9700" x2="15100" y2="8900"/>
                        <a14:foregroundMark x1="17200" y1="8400" x2="17000" y2="8400"/>
                        <a14:foregroundMark x1="4600" y1="71300" x2="5100" y2="73100"/>
                        <a14:foregroundMark x1="18800" y1="91500" x2="21900" y2="91000"/>
                        <a14:foregroundMark x1="96400" y1="65100" x2="95000" y2="72000"/>
                        <a14:foregroundMark x1="27700" y1="37900" x2="26400" y2="40800"/>
                        <a14:foregroundMark x1="28000" y1="36500" x2="26900" y2="37800"/>
                        <a14:foregroundMark x1="15100" y1="8100" x2="15100" y2="8100"/>
                        <a14:foregroundMark x1="18500" y1="8400" x2="18500" y2="8400"/>
                        <a14:foregroundMark x1="18000" y1="7900" x2="18000" y2="7900"/>
                        <a14:foregroundMark x1="24500" y1="68000" x2="28000" y2="70400"/>
                        <a14:foregroundMark x1="29300" y1="67000" x2="24800" y2="70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687" y="4867758"/>
            <a:ext cx="1305796" cy="130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 descr="Scooter Mail order Toy Kickboard, Toy scooters, child, company, baby Toys  png | PNGWing">
            <a:extLst>
              <a:ext uri="{FF2B5EF4-FFF2-40B4-BE49-F238E27FC236}">
                <a16:creationId xmlns:a16="http://schemas.microsoft.com/office/drawing/2014/main" id="{A4CFC77F-3E0F-82F9-8084-40A92911F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4891" y1="77200" x2="23804" y2="82133"/>
                        <a14:foregroundMark x1="30761" y1="48933" x2="31630" y2="45333"/>
                        <a14:foregroundMark x1="28913" y1="51333" x2="29674" y2="52667"/>
                        <a14:foregroundMark x1="29891" y1="50133" x2="30435" y2="51200"/>
                        <a14:foregroundMark x1="24239" y1="74400" x2="26087" y2="75200"/>
                        <a14:foregroundMark x1="35435" y1="22267" x2="32391" y2="39333"/>
                        <a14:foregroundMark x1="31630" y1="39467" x2="31522" y2="43333"/>
                        <a14:foregroundMark x1="35543" y1="12933" x2="38370" y2="14533"/>
                        <a14:foregroundMark x1="35435" y1="22000" x2="35435" y2="22000"/>
                        <a14:foregroundMark x1="35543" y1="20667" x2="35870" y2="2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85" y="4825270"/>
            <a:ext cx="1624611" cy="132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D337A79-BDA2-1EDC-0300-C1881CC20B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621" y="4867758"/>
            <a:ext cx="1232123" cy="1305796"/>
          </a:xfrm>
          <a:prstGeom prst="rect">
            <a:avLst/>
          </a:prstGeom>
        </p:spPr>
      </p:pic>
      <p:pic>
        <p:nvPicPr>
          <p:cNvPr id="66" name="Picture 2" descr="Cute Kite PNG Free Download | PNG All">
            <a:extLst>
              <a:ext uri="{FF2B5EF4-FFF2-40B4-BE49-F238E27FC236}">
                <a16:creationId xmlns:a16="http://schemas.microsoft.com/office/drawing/2014/main" id="{29BEEDA1-4F5D-74BC-7A63-8F23D940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6290" y="4869527"/>
            <a:ext cx="2193882" cy="124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5BC0CDF-F1CD-6EF4-5961-E02E6DF6A4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251" b="93960" l="8054" r="89933">
                        <a14:foregroundMark x1="13423" y1="45861" x2="13423" y2="45861"/>
                        <a14:foregroundMark x1="10738" y1="45414" x2="16331" y2="48546"/>
                        <a14:foregroundMark x1="11186" y1="41387" x2="10738" y2="39597"/>
                        <a14:foregroundMark x1="12752" y1="37136" x2="15213" y2="37808"/>
                        <a14:foregroundMark x1="31544" y1="92394" x2="39821" y2="92394"/>
                        <a14:foregroundMark x1="24609" y1="91946" x2="32215" y2="91946"/>
                        <a14:foregroundMark x1="22819" y1="91499" x2="25056" y2="91946"/>
                        <a14:foregroundMark x1="21924" y1="91051" x2="23714" y2="93289"/>
                        <a14:foregroundMark x1="20805" y1="91051" x2="20805" y2="92841"/>
                        <a14:foregroundMark x1="21029" y1="90604" x2="22819" y2="94183"/>
                        <a14:foregroundMark x1="29530" y1="92841" x2="39597" y2="93289"/>
                        <a14:foregroundMark x1="41611" y1="92841" x2="49217" y2="93736"/>
                        <a14:foregroundMark x1="28635" y1="89038" x2="37584" y2="89933"/>
                        <a14:foregroundMark x1="50112" y1="92394" x2="65548" y2="91723"/>
                        <a14:foregroundMark x1="65324" y1="91499" x2="71141" y2="92394"/>
                        <a14:foregroundMark x1="70917" y1="91051" x2="77181" y2="91723"/>
                        <a14:foregroundMark x1="72036" y1="90157" x2="80089" y2="91499"/>
                        <a14:foregroundMark x1="80761" y1="91051" x2="82774" y2="91499"/>
                        <a14:foregroundMark x1="68233" y1="89038" x2="77852" y2="90828"/>
                        <a14:foregroundMark x1="74273" y1="89933" x2="80089" y2="90157"/>
                        <a14:foregroundMark x1="82327" y1="91051" x2="72483" y2="93289"/>
                        <a14:foregroundMark x1="81655" y1="91051" x2="81655" y2="91051"/>
                        <a14:foregroundMark x1="10738" y1="56152" x2="10738" y2="56152"/>
                        <a14:foregroundMark x1="8277" y1="55928" x2="8277" y2="55928"/>
                        <a14:foregroundMark x1="17226" y1="40940" x2="17226" y2="40940"/>
                        <a14:foregroundMark x1="18121" y1="40492" x2="16555" y2="37360"/>
                        <a14:foregroundMark x1="58389" y1="9172" x2="63758" y2="10291"/>
                        <a14:foregroundMark x1="58389" y1="6711" x2="60403" y2="9396"/>
                        <a14:foregroundMark x1="57494" y1="7383" x2="67562" y2="10067"/>
                        <a14:foregroundMark x1="71141" y1="11409" x2="76286" y2="12975"/>
                        <a14:foregroundMark x1="79195" y1="17450" x2="79195" y2="16331"/>
                        <a14:foregroundMark x1="75615" y1="12081" x2="70917" y2="10291"/>
                        <a14:foregroundMark x1="55481" y1="10291" x2="54810" y2="8277"/>
                        <a14:foregroundMark x1="59955" y1="4251" x2="62640" y2="5593"/>
                        <a14:foregroundMark x1="64653" y1="6711" x2="70246" y2="8725"/>
                        <a14:foregroundMark x1="77405" y1="12304" x2="78300" y2="12752"/>
                        <a14:foregroundMark x1="80761" y1="14989" x2="80537" y2="17673"/>
                        <a14:foregroundMark x1="55705" y1="10515" x2="61745" y2="9396"/>
                        <a14:foregroundMark x1="50112" y1="93512" x2="54586" y2="93289"/>
                        <a14:foregroundMark x1="58166" y1="92394" x2="65324" y2="92841"/>
                        <a14:foregroundMark x1="55705" y1="93512" x2="63087" y2="92617"/>
                        <a14:foregroundMark x1="66443" y1="92617" x2="73602" y2="91723"/>
                        <a14:foregroundMark x1="41611" y1="85682" x2="46756" y2="86130"/>
                        <a14:foregroundMark x1="43177" y1="83669" x2="49217" y2="7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7047" y="3069358"/>
            <a:ext cx="1271170" cy="127117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CEFEB43-8424-C55B-468B-F4468F804E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10" b="91610" l="9598" r="89732">
                        <a14:foregroundMark x1="49777" y1="7710" x2="56473" y2="10204"/>
                        <a14:foregroundMark x1="47321" y1="91610" x2="47321" y2="91610"/>
                        <a14:foregroundMark x1="73214" y1="57823" x2="73214" y2="57823"/>
                        <a14:foregroundMark x1="71429" y1="56463" x2="74107" y2="623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121" y="3100978"/>
            <a:ext cx="1274014" cy="125410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EC0D5C0-8A14-FAFB-E2FF-391339B48B9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718" y1="80580" x2="32599" y2="85714"/>
                        <a14:foregroundMark x1="27753" y1="74330" x2="30617" y2="77232"/>
                        <a14:foregroundMark x1="57269" y1="45089" x2="58811" y2="491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3462" y="3128635"/>
            <a:ext cx="1291077" cy="127401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06DF613-EF6F-7171-D5FD-9B04FF7CCFA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22687" y1="26218" x2="22687" y2="26218"/>
                        <a14:foregroundMark x1="20925" y1="28770" x2="20925" y2="28770"/>
                        <a14:foregroundMark x1="20925" y1="29234" x2="20485" y2="301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4220" y="3154185"/>
            <a:ext cx="1291077" cy="122567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A23DD6E-2BF9-5035-0418-67BB6105C76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481" b="92453" l="9888" r="91461">
                        <a14:foregroundMark x1="34157" y1="7783" x2="43820" y2="9670"/>
                        <a14:foregroundMark x1="36180" y1="5660" x2="36180" y2="5660"/>
                        <a14:foregroundMark x1="76404" y1="89858" x2="76404" y2="89858"/>
                        <a14:foregroundMark x1="25393" y1="89623" x2="29438" y2="88443"/>
                        <a14:foregroundMark x1="21573" y1="92217" x2="22472" y2="92217"/>
                        <a14:foregroundMark x1="73933" y1="91509" x2="77978" y2="92453"/>
                        <a14:foregroundMark x1="91011" y1="77123" x2="91011" y2="77123"/>
                        <a14:foregroundMark x1="90787" y1="72877" x2="90787" y2="72877"/>
                        <a14:foregroundMark x1="90787" y1="73349" x2="91461" y2="77594"/>
                        <a14:foregroundMark x1="67416" y1="4953" x2="67416" y2="4953"/>
                        <a14:foregroundMark x1="39775" y1="4481" x2="39775" y2="4481"/>
                        <a14:foregroundMark x1="36854" y1="4717" x2="36854" y2="4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4262" y="3120346"/>
            <a:ext cx="1265482" cy="120576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2BA0F53-47A3-506E-5CD3-97C4F9149F4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586" b="94159" l="9979" r="89914">
                        <a14:foregroundMark x1="34120" y1="94229" x2="34120" y2="93596"/>
                        <a14:foregroundMark x1="32511" y1="91907" x2="32511" y2="91907"/>
                        <a14:foregroundMark x1="32833" y1="93174" x2="32833" y2="93174"/>
                        <a14:foregroundMark x1="32511" y1="90852" x2="32511" y2="90852"/>
                        <a14:foregroundMark x1="89914" y1="8586" x2="89914" y2="8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782410" y="1021829"/>
            <a:ext cx="1125651" cy="171625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3BBAEF06-3F19-5F7C-36C0-3C3CEB19B1E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800" b="96686" l="9611" r="89957">
                        <a14:foregroundMark x1="52376" y1="92805" x2="60259" y2="92401"/>
                        <a14:foregroundMark x1="58423" y1="95554" x2="65443" y2="96686"/>
                        <a14:foregroundMark x1="55400" y1="7195" x2="60583" y2="5416"/>
                        <a14:foregroundMark x1="62743" y1="3800" x2="63283" y2="44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891147" y="1190813"/>
            <a:ext cx="1168624" cy="156110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867C136-34E6-5C5E-D851-DA2D19E9AE6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488" b="96364" l="8991" r="94306">
                        <a14:foregroundMark x1="39461" y1="85289" x2="43457" y2="88595"/>
                        <a14:foregroundMark x1="43756" y1="89091" x2="46054" y2="90000"/>
                        <a14:foregroundMark x1="46553" y1="92810" x2="50849" y2="89587"/>
                        <a14:foregroundMark x1="47952" y1="96364" x2="50549" y2="95702"/>
                        <a14:foregroundMark x1="32967" y1="70000" x2="32667" y2="66942"/>
                        <a14:foregroundMark x1="13287" y1="43471" x2="11588" y2="40579"/>
                        <a14:foregroundMark x1="90609" y1="69339" x2="90609" y2="65785"/>
                        <a14:foregroundMark x1="82717" y1="49339" x2="80120" y2="42066"/>
                        <a14:foregroundMark x1="94306" y1="71653" x2="92408" y2="65289"/>
                        <a14:foregroundMark x1="64236" y1="7686" x2="71329" y2="7686"/>
                        <a14:foregroundMark x1="67333" y1="1570" x2="72428" y2="4380"/>
                        <a14:foregroundMark x1="53946" y1="49339" x2="51948" y2="41074"/>
                        <a14:foregroundMark x1="49950" y1="39421" x2="55644" y2="42231"/>
                        <a14:foregroundMark x1="53147" y1="36860" x2="55145" y2="41818"/>
                        <a14:foregroundMark x1="53147" y1="48595" x2="57143" y2="42975"/>
                        <a14:foregroundMark x1="44855" y1="84876" x2="44855" y2="84876"/>
                        <a14:foregroundMark x1="8991" y1="41570" x2="8991" y2="415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523351" y="1168101"/>
            <a:ext cx="1250016" cy="151100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D3DA564-E602-3A40-0E12-4C1A6723155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862" b="96021" l="10000" r="90761">
                        <a14:foregroundMark x1="37717" y1="92734" x2="47500" y2="91955"/>
                        <a14:foregroundMark x1="55000" y1="92734" x2="66304" y2="94291"/>
                        <a14:foregroundMark x1="51739" y1="93772" x2="57283" y2="92993"/>
                        <a14:foregroundMark x1="73478" y1="95848" x2="74457" y2="95848"/>
                        <a14:foregroundMark x1="74457" y1="96107" x2="80978" y2="95848"/>
                        <a14:foregroundMark x1="39022" y1="93772" x2="45870" y2="93253"/>
                        <a14:foregroundMark x1="25652" y1="31142" x2="27283" y2="10467"/>
                        <a14:foregroundMark x1="61413" y1="30623" x2="71522" y2="24135"/>
                        <a14:foregroundMark x1="90761" y1="24135" x2="88804" y2="20502"/>
                        <a14:foregroundMark x1="88152" y1="18166" x2="87826" y2="15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576073" y="1215466"/>
            <a:ext cx="1169419" cy="146940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42E7CFD-B24F-DCEE-A36B-5F3110C4608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871" b="95227" l="9644" r="91719">
                        <a14:foregroundMark x1="29665" y1="92152" x2="36164" y2="89563"/>
                        <a14:foregroundMark x1="16876" y1="93285" x2="16876" y2="93285"/>
                        <a14:foregroundMark x1="26834" y1="93285" x2="26834" y2="93285"/>
                        <a14:foregroundMark x1="29874" y1="93285" x2="29874" y2="93285"/>
                        <a14:foregroundMark x1="38155" y1="95227" x2="38155" y2="95227"/>
                        <a14:foregroundMark x1="38155" y1="94579" x2="39518" y2="93447"/>
                        <a14:foregroundMark x1="88574" y1="37864" x2="91719" y2="356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9358842" y="1133465"/>
            <a:ext cx="1253847" cy="162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2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5283653" y="1502538"/>
            <a:ext cx="4718485" cy="4704626"/>
          </a:xfrm>
          <a:prstGeom prst="ellipse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4" y="136823"/>
            <a:ext cx="1993079" cy="2568568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366" y="86787"/>
            <a:ext cx="2191078" cy="1081530"/>
          </a:xfrm>
          <a:prstGeom prst="rect">
            <a:avLst/>
          </a:prstGeom>
        </p:spPr>
      </p:pic>
      <p:pic>
        <p:nvPicPr>
          <p:cNvPr id="18" name="dartr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7385110" y="3984921"/>
            <a:ext cx="1352842" cy="994474"/>
          </a:xfrm>
          <a:prstGeom prst="rect">
            <a:avLst/>
          </a:prstGeom>
        </p:spPr>
      </p:pic>
      <p:pic>
        <p:nvPicPr>
          <p:cNvPr id="22" name="dartyl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5073492" y="3203941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5931204" y="5129202"/>
            <a:ext cx="1352842" cy="994474"/>
          </a:xfrm>
          <a:prstGeom prst="rect">
            <a:avLst/>
          </a:prstGeom>
        </p:spPr>
      </p:pic>
      <p:pic>
        <p:nvPicPr>
          <p:cNvPr id="26" name="dartgr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9173934" y="4168510"/>
            <a:ext cx="1352842" cy="99447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82701" y="2386722"/>
            <a:ext cx="11388585" cy="3543999"/>
            <a:chOff x="487206" y="800100"/>
            <a:chExt cx="20993417" cy="5121343"/>
          </a:xfrm>
        </p:grpSpPr>
        <p:pic>
          <p:nvPicPr>
            <p:cNvPr id="20" name="khu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06" y="800100"/>
              <a:ext cx="8502743" cy="5121343"/>
            </a:xfrm>
            <a:prstGeom prst="rect">
              <a:avLst/>
            </a:prstGeom>
          </p:spPr>
        </p:pic>
        <p:pic>
          <p:nvPicPr>
            <p:cNvPr id="21" name="soc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006266" y="3400562"/>
              <a:ext cx="2474357" cy="20910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423258" y="1585752"/>
              <a:ext cx="6099179" cy="3424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651C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D65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651C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D651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  <a:sym typeface="Arial"/>
                </a:rPr>
                <a:t>Read the question.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651C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D651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  <a:sym typeface="Arial"/>
                </a:rPr>
                <a:t>Choose the correct answer A, B or C.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651C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D651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  <a:sym typeface="Arial"/>
                </a:rPr>
                <a:t>Get points.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651C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D65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10115550" y="5696805"/>
            <a:ext cx="1276350" cy="659357"/>
          </a:xfrm>
          <a:prstGeom prst="roundRect">
            <a:avLst/>
          </a:prstGeom>
          <a:solidFill>
            <a:srgbClr val="389FAA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4847" y="601106"/>
            <a:ext cx="7370703" cy="1152244"/>
          </a:xfrm>
          <a:prstGeom prst="rect">
            <a:avLst/>
          </a:prstGeom>
          <a:effectLst>
            <a:glow rad="139700">
              <a:schemeClr val="accent2">
                <a:satMod val="175000"/>
                <a:alpha val="7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014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6" y="5550819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It’s a robot.</a:t>
            </a: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It’s a puzzle.</a:t>
            </a: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3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It’s a ball.</a:t>
            </a: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674303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It’s a doll.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Abc.xyz789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this?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44637" y="5420120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89"/>
            <a:ext cx="1352842" cy="994474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1152660" y="7331768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871310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9176" y="2279603"/>
            <a:ext cx="933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 </a:t>
            </a:r>
            <a:r>
              <a:rPr kumimoji="0" lang="en-US" sz="4000" b="0" i="0" u="none" strike="noStrike" kern="1200" cap="none" spc="0" normalizeH="0" baseline="0" noProof="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28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sp>
        <p:nvSpPr>
          <p:cNvPr id="30" name="Right Arrow 29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0943319-4719-424D-CBDD-0DCA32ACC8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51" b="93960" l="8054" r="89933">
                        <a14:foregroundMark x1="13423" y1="45861" x2="13423" y2="45861"/>
                        <a14:foregroundMark x1="10738" y1="45414" x2="16331" y2="48546"/>
                        <a14:foregroundMark x1="11186" y1="41387" x2="10738" y2="39597"/>
                        <a14:foregroundMark x1="12752" y1="37136" x2="15213" y2="37808"/>
                        <a14:foregroundMark x1="31544" y1="92394" x2="39821" y2="92394"/>
                        <a14:foregroundMark x1="24609" y1="91946" x2="32215" y2="91946"/>
                        <a14:foregroundMark x1="22819" y1="91499" x2="25056" y2="91946"/>
                        <a14:foregroundMark x1="21924" y1="91051" x2="23714" y2="93289"/>
                        <a14:foregroundMark x1="20805" y1="91051" x2="20805" y2="92841"/>
                        <a14:foregroundMark x1="21029" y1="90604" x2="22819" y2="94183"/>
                        <a14:foregroundMark x1="29530" y1="92841" x2="39597" y2="93289"/>
                        <a14:foregroundMark x1="41611" y1="92841" x2="49217" y2="93736"/>
                        <a14:foregroundMark x1="28635" y1="89038" x2="37584" y2="89933"/>
                        <a14:foregroundMark x1="50112" y1="92394" x2="65548" y2="91723"/>
                        <a14:foregroundMark x1="65324" y1="91499" x2="71141" y2="92394"/>
                        <a14:foregroundMark x1="70917" y1="91051" x2="77181" y2="91723"/>
                        <a14:foregroundMark x1="72036" y1="90157" x2="80089" y2="91499"/>
                        <a14:foregroundMark x1="80761" y1="91051" x2="82774" y2="91499"/>
                        <a14:foregroundMark x1="68233" y1="89038" x2="77852" y2="90828"/>
                        <a14:foregroundMark x1="74273" y1="89933" x2="80089" y2="90157"/>
                        <a14:foregroundMark x1="82327" y1="91051" x2="72483" y2="93289"/>
                        <a14:foregroundMark x1="81655" y1="91051" x2="81655" y2="91051"/>
                        <a14:foregroundMark x1="10738" y1="56152" x2="10738" y2="56152"/>
                        <a14:foregroundMark x1="8277" y1="55928" x2="8277" y2="55928"/>
                        <a14:foregroundMark x1="17226" y1="40940" x2="17226" y2="40940"/>
                        <a14:foregroundMark x1="18121" y1="40492" x2="16555" y2="37360"/>
                        <a14:foregroundMark x1="58389" y1="9172" x2="63758" y2="10291"/>
                        <a14:foregroundMark x1="58389" y1="6711" x2="60403" y2="9396"/>
                        <a14:foregroundMark x1="57494" y1="7383" x2="67562" y2="10067"/>
                        <a14:foregroundMark x1="71141" y1="11409" x2="76286" y2="12975"/>
                        <a14:foregroundMark x1="79195" y1="17450" x2="79195" y2="16331"/>
                        <a14:foregroundMark x1="75615" y1="12081" x2="70917" y2="10291"/>
                        <a14:foregroundMark x1="55481" y1="10291" x2="54810" y2="8277"/>
                        <a14:foregroundMark x1="59955" y1="4251" x2="62640" y2="5593"/>
                        <a14:foregroundMark x1="64653" y1="6711" x2="70246" y2="8725"/>
                        <a14:foregroundMark x1="77405" y1="12304" x2="78300" y2="12752"/>
                        <a14:foregroundMark x1="80761" y1="14989" x2="80537" y2="17673"/>
                        <a14:foregroundMark x1="55705" y1="10515" x2="61745" y2="9396"/>
                        <a14:foregroundMark x1="50112" y1="93512" x2="54586" y2="93289"/>
                        <a14:foregroundMark x1="58166" y1="92394" x2="65324" y2="92841"/>
                        <a14:foregroundMark x1="55705" y1="93512" x2="63087" y2="92617"/>
                        <a14:foregroundMark x1="66443" y1="92617" x2="73602" y2="91723"/>
                        <a14:foregroundMark x1="41611" y1="85682" x2="46756" y2="86130"/>
                        <a14:foregroundMark x1="43177" y1="83669" x2="49217" y2="7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0850" y="1155085"/>
            <a:ext cx="1478461" cy="147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2826 0.1342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-0.15248 0.47315 " pathEditMode="relative" rAng="0" ptsTypes="AA"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"/>
                            </p:stCondLst>
                            <p:childTnLst>
                              <p:par>
                                <p:cTn id="63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4087" y="5674257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It’s a teddy.</a:t>
            </a: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It’s a yoyo.</a:t>
            </a: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3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It’s a doll.</a:t>
            </a: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It’s a plane.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Abc.xyz789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this?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89"/>
            <a:ext cx="1352842" cy="994474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152660" y="7331768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871310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5171" y="2380903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  <a:r>
              <a:rPr kumimoji="0" lang="en-US" sz="4000" b="0" i="0" u="none" strike="noStrike" kern="1200" cap="none" spc="0" normalizeH="0" baseline="0" noProof="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14</a:t>
            </a:r>
          </a:p>
        </p:txBody>
      </p:sp>
      <p:pic>
        <p:nvPicPr>
          <p:cNvPr id="29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EE03C01-A383-ACCE-8CAA-181FA7A9E3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1718" y1="80580" x2="32599" y2="85714"/>
                        <a14:foregroundMark x1="27753" y1="74330" x2="30617" y2="77232"/>
                        <a14:foregroundMark x1="57269" y1="45089" x2="58811" y2="491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5858" y="1105671"/>
            <a:ext cx="1549426" cy="15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9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8 " pathEditMode="relative" rAng="0" ptsTypes="AA"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2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-0.12057 0.1342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-0.01719 -0.6215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"/>
                            </p:stCondLst>
                            <p:childTnLst>
                              <p:par>
                                <p:cTn id="63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6" y="5550819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It’s a ball.</a:t>
            </a: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It’s ball.</a:t>
            </a: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3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 a ball.</a:t>
            </a: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Its a ball.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Abc.xyz789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this?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89"/>
            <a:ext cx="1352842" cy="994474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1152660" y="7331768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871310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9176" y="2279603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 </a:t>
            </a:r>
            <a:r>
              <a:rPr kumimoji="0" lang="en-US" sz="4000" b="0" i="0" u="none" strike="noStrike" kern="1200" cap="none" spc="0" normalizeH="0" baseline="0" noProof="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</a:t>
            </a:r>
          </a:p>
        </p:txBody>
      </p:sp>
      <p:pic>
        <p:nvPicPr>
          <p:cNvPr id="28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sp>
        <p:nvSpPr>
          <p:cNvPr id="30" name="Right Arrow 29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2125462-A24A-CD63-4C6B-8C39C9A6D5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2687" y1="26218" x2="22687" y2="26218"/>
                        <a14:foregroundMark x1="20925" y1="28770" x2="20925" y2="28770"/>
                        <a14:foregroundMark x1="20925" y1="29234" x2="20485" y2="301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9052" y="1085415"/>
            <a:ext cx="1664872" cy="15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7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2826 0.1342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5378 -0.77523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"/>
                            </p:stCondLst>
                            <p:childTnLst>
                              <p:par>
                                <p:cTn id="63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8063" y="5658575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It’s ball.</a:t>
            </a: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It’s doll.</a:t>
            </a: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3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It’s a ball.</a:t>
            </a: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It’s a doll.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Abc.xyz789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this?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757" t="12569"/>
          <a:stretch/>
        </p:blipFill>
        <p:spPr>
          <a:xfrm rot="16451257" flipH="1">
            <a:off x="5629245" y="7722431"/>
            <a:ext cx="1344879" cy="86713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9273" y="3127895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  <a:r>
              <a:rPr kumimoji="0" lang="en-US" sz="4000" b="0" i="0" u="none" strike="noStrike" kern="1200" cap="none" spc="0" normalizeH="0" baseline="0" noProof="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15</a:t>
            </a:r>
          </a:p>
        </p:txBody>
      </p:sp>
      <p:pic>
        <p:nvPicPr>
          <p:cNvPr id="29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sp>
        <p:nvSpPr>
          <p:cNvPr id="33" name="Right Arrow 32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B8E522-9D0B-164A-175C-D8E918312B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10" b="91610" l="9598" r="89732">
                        <a14:foregroundMark x1="49777" y1="7710" x2="56473" y2="10204"/>
                        <a14:foregroundMark x1="47321" y1="91610" x2="47321" y2="91610"/>
                        <a14:foregroundMark x1="73214" y1="57823" x2="73214" y2="57823"/>
                        <a14:foregroundMark x1="71429" y1="56463" x2="74107" y2="623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4866" y="1177047"/>
            <a:ext cx="1492598" cy="146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1719 -0.62153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3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8046 -0.54884 " pathEditMode="relative" rAng="0" ptsTypes="AA">
                                      <p:cBhvr>
                                        <p:cTn id="3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-2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12057 -0.14028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16016 -0.49699 " pathEditMode="relative" rAng="0" ptsTypes="AA"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8" y="-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4655</TotalTime>
  <Words>777</Words>
  <Application>Microsoft Macintosh PowerPoint</Application>
  <PresentationFormat>Widescreen</PresentationFormat>
  <Paragraphs>211</Paragraphs>
  <Slides>31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Tahoma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Microsoft Office User</cp:lastModifiedBy>
  <cp:revision>1179</cp:revision>
  <dcterms:created xsi:type="dcterms:W3CDTF">2021-05-20T08:47:48Z</dcterms:created>
  <dcterms:modified xsi:type="dcterms:W3CDTF">2023-10-10T03:07:56Z</dcterms:modified>
</cp:coreProperties>
</file>