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30" r:id="rId3"/>
    <p:sldMasterId id="2147483757" r:id="rId4"/>
    <p:sldMasterId id="2147483789" r:id="rId5"/>
    <p:sldMasterId id="2147483799" r:id="rId6"/>
  </p:sldMasterIdLst>
  <p:notesMasterIdLst>
    <p:notesMasterId r:id="rId22"/>
  </p:notesMasterIdLst>
  <p:sldIdLst>
    <p:sldId id="315" r:id="rId7"/>
    <p:sldId id="317" r:id="rId8"/>
    <p:sldId id="260" r:id="rId9"/>
    <p:sldId id="350" r:id="rId10"/>
    <p:sldId id="340" r:id="rId11"/>
    <p:sldId id="337" r:id="rId12"/>
    <p:sldId id="341" r:id="rId13"/>
    <p:sldId id="342" r:id="rId14"/>
    <p:sldId id="343" r:id="rId15"/>
    <p:sldId id="344" r:id="rId16"/>
    <p:sldId id="345" r:id="rId17"/>
    <p:sldId id="346" r:id="rId18"/>
    <p:sldId id="347" r:id="rId19"/>
    <p:sldId id="348" r:id="rId20"/>
    <p:sldId id="349"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96314" autoAdjust="0"/>
  </p:normalViewPr>
  <p:slideViewPr>
    <p:cSldViewPr snapToGrid="0">
      <p:cViewPr varScale="1">
        <p:scale>
          <a:sx n="65" d="100"/>
          <a:sy n="65" d="100"/>
        </p:scale>
        <p:origin x="-732" y="-68"/>
      </p:cViewPr>
      <p:guideLst>
        <p:guide orient="horz" pos="2160"/>
        <p:guide pos="3840"/>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2025/5/28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2.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1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NULL" TargetMode="Externa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slideLayout" Target="../slideLayouts/slideLayout59.xml"/><Relationship Id="rId10" Type="http://schemas.openxmlformats.org/officeDocument/2006/relationships/image" Target="../media/image31.gif"/><Relationship Id="rId4" Type="http://schemas.microsoft.com/office/2007/relationships/media" Target="../media/media2.mp3"/><Relationship Id="rId9"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 xmlns:a16="http://schemas.microsoft.com/office/drawing/2014/main" id="{31A895C0-E1EA-F613-F013-F5A8EB7ED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 xmlns:a16="http://schemas.microsoft.com/office/drawing/2014/main" id="{6C89643D-FD63-34B9-3E5F-4E64A8D1C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 xmlns:a16="http://schemas.microsoft.com/office/drawing/2014/main"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 xmlns:a16="http://schemas.microsoft.com/office/drawing/2014/main"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 xmlns:a16="http://schemas.microsoft.com/office/drawing/2014/main" id="{2AA081ED-4216-F5EF-2B32-B22FDEEA2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 xmlns:ask="http://schemas.microsoft.com/office/drawing/2018/sketchyshape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 xmlns:a16="http://schemas.microsoft.com/office/drawing/2014/main" id="{3023D1A2-8159-7D61-4E26-3749D36E4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 xmlns:a16="http://schemas.microsoft.com/office/drawing/2014/main"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 xmlns:a16="http://schemas.microsoft.com/office/drawing/2014/main"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 xmlns:a16="http://schemas.microsoft.com/office/drawing/2014/main"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 xmlns:a16="http://schemas.microsoft.com/office/drawing/2014/main"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 xmlns:a16="http://schemas.microsoft.com/office/drawing/2014/main"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 xmlns:a16="http://schemas.microsoft.com/office/drawing/2014/main" id="{D6371603-FAFD-9B57-E6B3-1AEED2FE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 xmlns:a16="http://schemas.microsoft.com/office/drawing/2014/main" id="{8E1716C3-D1AA-5D95-1093-86511EB5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4098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 xmlns:a16="http://schemas.microsoft.com/office/drawing/2014/main" val="3261620250"/>
                    </a:ext>
                  </a:extLst>
                </a:gridCol>
                <a:gridCol w="2034283">
                  <a:extLst>
                    <a:ext uri="{9D8B030D-6E8A-4147-A177-3AD203B41FA5}">
                      <a16:colId xmlns="" xmlns:a16="http://schemas.microsoft.com/office/drawing/2014/main" val="677947946"/>
                    </a:ext>
                  </a:extLst>
                </a:gridCol>
                <a:gridCol w="2034283">
                  <a:extLst>
                    <a:ext uri="{9D8B030D-6E8A-4147-A177-3AD203B41FA5}">
                      <a16:colId xmlns="" xmlns:a16="http://schemas.microsoft.com/office/drawing/2014/main" val="2561326595"/>
                    </a:ext>
                  </a:extLst>
                </a:gridCol>
                <a:gridCol w="2034283">
                  <a:extLst>
                    <a:ext uri="{9D8B030D-6E8A-4147-A177-3AD203B41FA5}">
                      <a16:colId xmlns="" xmlns:a16="http://schemas.microsoft.com/office/drawing/2014/main" val="2487678229"/>
                    </a:ext>
                  </a:extLst>
                </a:gridCol>
                <a:gridCol w="2034283">
                  <a:extLst>
                    <a:ext uri="{9D8B030D-6E8A-4147-A177-3AD203B41FA5}">
                      <a16:colId xmlns=""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10755801"/>
                  </a:ext>
                </a:extLst>
              </a:tr>
            </a:tbl>
          </a:graphicData>
        </a:graphic>
      </p:graphicFrame>
      <p:sp>
        <p:nvSpPr>
          <p:cNvPr id="19" name="TextBox 18">
            <a:extLst>
              <a:ext uri="{FF2B5EF4-FFF2-40B4-BE49-F238E27FC236}">
                <a16:creationId xmlns=""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 xmlns:a16="http://schemas.microsoft.com/office/drawing/2014/main" id="{91FBD4B2-DB04-8DEC-3B12-ABDC45C35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 xmlns:a16="http://schemas.microsoft.com/office/drawing/2014/main" id="{D5A941C2-B94A-D98E-47C0-7C21962D3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 xmlns:a16="http://schemas.microsoft.com/office/drawing/2014/main" id="{43890FF6-A264-C729-B9B9-041AA26B8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716</Words>
  <Application>Microsoft Office PowerPoint</Application>
  <PresentationFormat>Custom</PresentationFormat>
  <Paragraphs>62</Paragraphs>
  <Slides>15</Slides>
  <Notes>4</Notes>
  <HiddenSlides>0</HiddenSlides>
  <MMClips>3</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Administrator</cp:lastModifiedBy>
  <cp:revision>297</cp:revision>
  <dcterms:created xsi:type="dcterms:W3CDTF">2018-07-11T14:17:32Z</dcterms:created>
  <dcterms:modified xsi:type="dcterms:W3CDTF">2025-05-28T07:20:28Z</dcterms:modified>
</cp:coreProperties>
</file>