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63" r:id="rId2"/>
  </p:sldMasterIdLst>
  <p:notesMasterIdLst>
    <p:notesMasterId r:id="rId23"/>
  </p:notesMasterIdLst>
  <p:sldIdLst>
    <p:sldId id="338" r:id="rId3"/>
    <p:sldId id="267" r:id="rId4"/>
    <p:sldId id="269" r:id="rId5"/>
    <p:sldId id="257" r:id="rId6"/>
    <p:sldId id="263" r:id="rId7"/>
    <p:sldId id="264" r:id="rId8"/>
    <p:sldId id="265" r:id="rId9"/>
    <p:sldId id="266" r:id="rId10"/>
    <p:sldId id="339" r:id="rId11"/>
    <p:sldId id="319" r:id="rId12"/>
    <p:sldId id="270" r:id="rId13"/>
    <p:sldId id="261" r:id="rId14"/>
    <p:sldId id="294" r:id="rId15"/>
    <p:sldId id="295" r:id="rId16"/>
    <p:sldId id="296" r:id="rId17"/>
    <p:sldId id="285" r:id="rId18"/>
    <p:sldId id="287" r:id="rId19"/>
    <p:sldId id="448" r:id="rId20"/>
    <p:sldId id="447"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3D2F8-E479-4DDC-BC86-CB72F20F9EC3}"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845B5-5134-4C33-B551-C9A7800D0547}" type="slidenum">
              <a:rPr lang="en-US" smtClean="0"/>
              <a:t>‹#›</a:t>
            </a:fld>
            <a:endParaRPr lang="en-US"/>
          </a:p>
        </p:txBody>
      </p:sp>
    </p:spTree>
    <p:extLst>
      <p:ext uri="{BB962C8B-B14F-4D97-AF65-F5344CB8AC3E}">
        <p14:creationId xmlns:p14="http://schemas.microsoft.com/office/powerpoint/2010/main" val="353427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3827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845B5-5134-4C33-B551-C9A7800D0547}" type="slidenum">
              <a:rPr lang="en-US" smtClean="0"/>
              <a:t>4</a:t>
            </a:fld>
            <a:endParaRPr lang="en-US"/>
          </a:p>
        </p:txBody>
      </p:sp>
    </p:spTree>
    <p:extLst>
      <p:ext uri="{BB962C8B-B14F-4D97-AF65-F5344CB8AC3E}">
        <p14:creationId xmlns:p14="http://schemas.microsoft.com/office/powerpoint/2010/main" val="11808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845B5-5134-4C33-B551-C9A7800D0547}" type="slidenum">
              <a:rPr lang="en-US" smtClean="0"/>
              <a:t>5</a:t>
            </a:fld>
            <a:endParaRPr lang="en-US"/>
          </a:p>
        </p:txBody>
      </p:sp>
    </p:spTree>
    <p:extLst>
      <p:ext uri="{BB962C8B-B14F-4D97-AF65-F5344CB8AC3E}">
        <p14:creationId xmlns:p14="http://schemas.microsoft.com/office/powerpoint/2010/main" val="224978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845B5-5134-4C33-B551-C9A7800D0547}" type="slidenum">
              <a:rPr lang="en-US" smtClean="0"/>
              <a:t>6</a:t>
            </a:fld>
            <a:endParaRPr lang="en-US"/>
          </a:p>
        </p:txBody>
      </p:sp>
    </p:spTree>
    <p:extLst>
      <p:ext uri="{BB962C8B-B14F-4D97-AF65-F5344CB8AC3E}">
        <p14:creationId xmlns:p14="http://schemas.microsoft.com/office/powerpoint/2010/main" val="179584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B048B-11EE-470F-86C4-4F946E98D9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868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0373605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19466790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409040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3487626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587816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A008B62-3B14-43D1-7264-5BC47E46DA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55894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2"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D71D9E6-BEF2-E1BA-FE7A-C4EEF8B26A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77709073"/>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22.wdp"/><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jpeg"/><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9.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9.pn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4.wdp"/><Relationship Id="rId18" Type="http://schemas.openxmlformats.org/officeDocument/2006/relationships/image" Target="../media/image14.png"/><Relationship Id="rId3" Type="http://schemas.openxmlformats.org/officeDocument/2006/relationships/slideLayout" Target="../slideLayouts/slideLayout3.xml"/><Relationship Id="rId21" Type="http://schemas.microsoft.com/office/2007/relationships/hdphoto" Target="../media/hdphoto8.wdp"/><Relationship Id="rId7" Type="http://schemas.microsoft.com/office/2007/relationships/hdphoto" Target="../media/hdphoto1.wdp"/><Relationship Id="rId12" Type="http://schemas.openxmlformats.org/officeDocument/2006/relationships/image" Target="../media/image11.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13.png"/><Relationship Id="rId20"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8.png"/><Relationship Id="rId11" Type="http://schemas.microsoft.com/office/2007/relationships/hdphoto" Target="../media/hdphoto3.wdp"/><Relationship Id="rId5" Type="http://schemas.openxmlformats.org/officeDocument/2006/relationships/image" Target="../media/image7.jpeg"/><Relationship Id="rId15" Type="http://schemas.microsoft.com/office/2007/relationships/hdphoto" Target="../media/hdphoto5.wdp"/><Relationship Id="rId23" Type="http://schemas.microsoft.com/office/2007/relationships/hdphoto" Target="../media/hdphoto9.wdp"/><Relationship Id="rId10" Type="http://schemas.openxmlformats.org/officeDocument/2006/relationships/image" Target="../media/image10.png"/><Relationship Id="rId19" Type="http://schemas.microsoft.com/office/2007/relationships/hdphoto" Target="../media/hdphoto7.wdp"/><Relationship Id="rId4" Type="http://schemas.openxmlformats.org/officeDocument/2006/relationships/image" Target="../media/image6.png"/><Relationship Id="rId9" Type="http://schemas.microsoft.com/office/2007/relationships/hdphoto" Target="../media/hdphoto2.wdp"/><Relationship Id="rId14" Type="http://schemas.openxmlformats.org/officeDocument/2006/relationships/image" Target="../media/image12.png"/><Relationship Id="rId22"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3.wdp"/><Relationship Id="rId18" Type="http://schemas.openxmlformats.org/officeDocument/2006/relationships/image" Target="../media/image25.png"/><Relationship Id="rId26" Type="http://schemas.openxmlformats.org/officeDocument/2006/relationships/slide" Target="slide8.xml"/><Relationship Id="rId3" Type="http://schemas.openxmlformats.org/officeDocument/2006/relationships/image" Target="../media/image7.jpeg"/><Relationship Id="rId21" Type="http://schemas.openxmlformats.org/officeDocument/2006/relationships/slide" Target="slide5.xml"/><Relationship Id="rId7" Type="http://schemas.microsoft.com/office/2007/relationships/hdphoto" Target="../media/hdphoto2.wdp"/><Relationship Id="rId12" Type="http://schemas.openxmlformats.org/officeDocument/2006/relationships/image" Target="../media/image22.png"/><Relationship Id="rId17" Type="http://schemas.microsoft.com/office/2007/relationships/hdphoto" Target="../media/hdphoto15.wdp"/><Relationship Id="rId25"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9.png"/><Relationship Id="rId11" Type="http://schemas.microsoft.com/office/2007/relationships/hdphoto" Target="../media/hdphoto12.wdp"/><Relationship Id="rId24" Type="http://schemas.openxmlformats.org/officeDocument/2006/relationships/slide" Target="slide6.xml"/><Relationship Id="rId5" Type="http://schemas.microsoft.com/office/2007/relationships/hdphoto" Target="../media/hdphoto10.wdp"/><Relationship Id="rId15" Type="http://schemas.microsoft.com/office/2007/relationships/hdphoto" Target="../media/hdphoto14.wdp"/><Relationship Id="rId23" Type="http://schemas.microsoft.com/office/2007/relationships/hdphoto" Target="../media/hdphoto17.wdp"/><Relationship Id="rId10" Type="http://schemas.openxmlformats.org/officeDocument/2006/relationships/image" Target="../media/image21.png"/><Relationship Id="rId19" Type="http://schemas.microsoft.com/office/2007/relationships/hdphoto" Target="../media/hdphoto16.wdp"/><Relationship Id="rId4" Type="http://schemas.openxmlformats.org/officeDocument/2006/relationships/image" Target="../media/image19.png"/><Relationship Id="rId9" Type="http://schemas.microsoft.com/office/2007/relationships/hdphoto" Target="../media/hdphoto11.wdp"/><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jpeg"/><Relationship Id="rId11" Type="http://schemas.microsoft.com/office/2007/relationships/hdphoto" Target="../media/hdphoto19.wdp"/><Relationship Id="rId5" Type="http://schemas.openxmlformats.org/officeDocument/2006/relationships/audio" Target="../media/audio3.wav"/><Relationship Id="rId10" Type="http://schemas.openxmlformats.org/officeDocument/2006/relationships/image" Target="../media/image29.png"/><Relationship Id="rId4" Type="http://schemas.openxmlformats.org/officeDocument/2006/relationships/audio" Target="../media/audio2.wav"/><Relationship Id="rId9" Type="http://schemas.microsoft.com/office/2007/relationships/hdphoto" Target="../media/hdphoto18.wdp"/></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8.wdp"/><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slide" Target="slide4.xml"/><Relationship Id="rId5" Type="http://schemas.openxmlformats.org/officeDocument/2006/relationships/audio" Target="../media/audio3.wav"/><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1.png"/><Relationship Id="rId12"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28.png"/><Relationship Id="rId5" Type="http://schemas.openxmlformats.org/officeDocument/2006/relationships/image" Target="../media/image7.jpeg"/><Relationship Id="rId10" Type="http://schemas.openxmlformats.org/officeDocument/2006/relationships/slide" Target="slide4.xml"/><Relationship Id="rId4" Type="http://schemas.openxmlformats.org/officeDocument/2006/relationships/audio" Target="../media/audio3.wav"/><Relationship Id="rId9" Type="http://schemas.microsoft.com/office/2007/relationships/hdphoto" Target="../media/hdphoto21.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31.png"/><Relationship Id="rId12"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28.png"/><Relationship Id="rId5" Type="http://schemas.openxmlformats.org/officeDocument/2006/relationships/image" Target="../media/image7.jpeg"/><Relationship Id="rId10" Type="http://schemas.openxmlformats.org/officeDocument/2006/relationships/slide" Target="slide4.xml"/><Relationship Id="rId4" Type="http://schemas.openxmlformats.org/officeDocument/2006/relationships/audio" Target="../media/audio3.wav"/><Relationship Id="rId9" Type="http://schemas.microsoft.com/office/2007/relationships/hdphoto" Target="../media/hdphoto15.wdp"/></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340085" y="1927063"/>
            <a:ext cx="6604002" cy="2123658"/>
          </a:xfrm>
          <a:prstGeom prst="rect">
            <a:avLst/>
          </a:prstGeom>
          <a:noFill/>
        </p:spPr>
        <p:txBody>
          <a:bodyPr wrap="square">
            <a:spAutoFit/>
          </a:bodyPr>
          <a:lstStyle/>
          <a:p>
            <a:pPr lvl="0" algn="ctr"/>
            <a:r>
              <a:rPr lang="en-US" sz="4400" b="1" i="1" dirty="0" err="1">
                <a:solidFill>
                  <a:srgbClr val="FF0000"/>
                </a:solidFill>
                <a:latin typeface="Arial" panose="020B0604020202020204" pitchFamily="34" charset="0"/>
                <a:cs typeface="Arial" panose="020B0604020202020204" pitchFamily="34" charset="0"/>
              </a:rPr>
              <a:t>Hoạt</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động</a:t>
            </a:r>
            <a:r>
              <a:rPr lang="en-US" sz="4400" b="1" i="1" dirty="0">
                <a:solidFill>
                  <a:srgbClr val="FF0000"/>
                </a:solidFill>
                <a:latin typeface="Arial" panose="020B0604020202020204" pitchFamily="34" charset="0"/>
                <a:cs typeface="Arial" panose="020B0604020202020204" pitchFamily="34" charset="0"/>
              </a:rPr>
              <a:t> 1: </a:t>
            </a:r>
            <a:r>
              <a:rPr lang="en-US" sz="4400" b="1" i="1" dirty="0" err="1">
                <a:solidFill>
                  <a:srgbClr val="FF0000"/>
                </a:solidFill>
                <a:latin typeface="Arial" panose="020B0604020202020204" pitchFamily="34" charset="0"/>
                <a:cs typeface="Arial" panose="020B0604020202020204" pitchFamily="34" charset="0"/>
              </a:rPr>
              <a:t>Tìm</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hiểu</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về</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hệ</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thống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đê</a:t>
            </a:r>
            <a:r>
              <a:rPr lang="en-US" sz="4400" b="1" i="1" dirty="0">
                <a:solidFill>
                  <a:srgbClr val="FF0000"/>
                </a:solidFill>
                <a:latin typeface="Arial" panose="020B0604020202020204" pitchFamily="34" charset="0"/>
                <a:cs typeface="Arial" panose="020B0604020202020204" pitchFamily="34" charset="0"/>
              </a:rPr>
              <a:t> ở </a:t>
            </a:r>
            <a:r>
              <a:rPr lang="en-US" sz="4400" b="1" i="1" dirty="0" err="1">
                <a:solidFill>
                  <a:srgbClr val="FF0000"/>
                </a:solidFill>
                <a:latin typeface="Arial" panose="020B0604020202020204" pitchFamily="34" charset="0"/>
                <a:cs typeface="Arial" panose="020B0604020202020204" pitchFamily="34" charset="0"/>
              </a:rPr>
              <a:t>vùng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Đồng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bằng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Bắc</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Bộ</a:t>
            </a:r>
            <a:r>
              <a:rPr lang="en-US" sz="4400" b="1" i="1" dirty="0">
                <a:solidFill>
                  <a:srgbClr val="FF0000"/>
                </a:solidFill>
                <a:latin typeface="Arial" panose="020B0604020202020204" pitchFamily="34"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p:cNvSpPr/>
          <p:nvPr/>
        </p:nvSpPr>
        <p:spPr>
          <a:xfrm>
            <a:off x="7366571" y="904461"/>
            <a:ext cx="4192638" cy="3776264"/>
          </a:xfrm>
          <a:prstGeom prst="wedgeRoundRectCallout">
            <a:avLst>
              <a:gd name="adj1" fmla="val 41805"/>
              <a:gd name="adj2" fmla="val 6129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002060"/>
                </a:solidFill>
                <a:ea typeface="Cambria" panose="02040503050406030204" pitchFamily="18" charset="0"/>
                <a:cs typeface="Times New Roman" panose="02020603050405020304" pitchFamily="18" charset="0"/>
              </a:rPr>
              <a:t>Đọc</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thông</a:t>
            </a:r>
            <a:r>
              <a:rPr lang="en-US" sz="3200" b="1" dirty="0">
                <a:solidFill>
                  <a:srgbClr val="002060"/>
                </a:solidFill>
                <a:ea typeface="Cambria" panose="02040503050406030204" pitchFamily="18" charset="0"/>
                <a:cs typeface="Times New Roman" panose="02020603050405020304" pitchFamily="18" charset="0"/>
              </a:rPr>
              <a:t> tin </a:t>
            </a:r>
            <a:r>
              <a:rPr lang="en-US" sz="3200" b="1" dirty="0" err="1">
                <a:solidFill>
                  <a:srgbClr val="002060"/>
                </a:solidFill>
                <a:ea typeface="Cambria" panose="02040503050406030204" pitchFamily="18" charset="0"/>
                <a:cs typeface="Times New Roman" panose="02020603050405020304" pitchFamily="18" charset="0"/>
              </a:rPr>
              <a:t>và</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quan</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sát</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hình</a:t>
            </a:r>
            <a:r>
              <a:rPr lang="en-US" sz="3200" b="1" dirty="0">
                <a:solidFill>
                  <a:srgbClr val="002060"/>
                </a:solidFill>
                <a:ea typeface="Cambria" panose="02040503050406030204" pitchFamily="18" charset="0"/>
                <a:cs typeface="Times New Roman" panose="02020603050405020304" pitchFamily="18" charset="0"/>
              </a:rPr>
              <a:t> 5, </a:t>
            </a:r>
            <a:r>
              <a:rPr lang="en-US" sz="3200" b="1" dirty="0" err="1">
                <a:solidFill>
                  <a:srgbClr val="002060"/>
                </a:solidFill>
                <a:ea typeface="Cambria" panose="02040503050406030204" pitchFamily="18" charset="0"/>
                <a:cs typeface="Times New Roman" panose="02020603050405020304" pitchFamily="18" charset="0"/>
              </a:rPr>
              <a:t>em</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hãy</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mô</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tả</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hệ</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thống</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đê</a:t>
            </a:r>
            <a:r>
              <a:rPr lang="en-US" sz="3200" b="1" dirty="0">
                <a:solidFill>
                  <a:srgbClr val="002060"/>
                </a:solidFill>
                <a:ea typeface="Cambria" panose="02040503050406030204" pitchFamily="18" charset="0"/>
                <a:cs typeface="Times New Roman" panose="02020603050405020304" pitchFamily="18" charset="0"/>
              </a:rPr>
              <a:t> ở </a:t>
            </a:r>
            <a:r>
              <a:rPr lang="en-US" sz="3200" b="1" dirty="0" err="1">
                <a:solidFill>
                  <a:srgbClr val="002060"/>
                </a:solidFill>
                <a:ea typeface="Cambria" panose="02040503050406030204" pitchFamily="18" charset="0"/>
                <a:cs typeface="Times New Roman" panose="02020603050405020304" pitchFamily="18" charset="0"/>
              </a:rPr>
              <a:t>vùng</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Đồng</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bằng</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Bắc</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Bộ</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và</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cho</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biết</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vai</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trò</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của</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đê</a:t>
            </a:r>
            <a:r>
              <a:rPr lang="en-US" sz="3200" b="1" dirty="0">
                <a:solidFill>
                  <a:srgbClr val="002060"/>
                </a:solidFill>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Times New Roman" panose="02020603050405020304" pitchFamily="18" charset="0"/>
            </a:endParaRPr>
          </a:p>
        </p:txBody>
      </p:sp>
      <p:pic>
        <p:nvPicPr>
          <p:cNvPr id="26" name="Picture 25"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47250" y="4881383"/>
            <a:ext cx="2444750" cy="1800860"/>
          </a:xfrm>
          <a:prstGeom prst="rect">
            <a:avLst/>
          </a:prstGeom>
        </p:spPr>
      </p:pic>
      <p:pic>
        <p:nvPicPr>
          <p:cNvPr id="5" name="Picture 4">
            <a:extLst>
              <a:ext uri="{FF2B5EF4-FFF2-40B4-BE49-F238E27FC236}">
                <a16:creationId xmlns:a16="http://schemas.microsoft.com/office/drawing/2014/main" id="{33FAA548-F639-039E-9D76-095B7CDE2A16}"/>
              </a:ext>
            </a:extLst>
          </p:cNvPr>
          <p:cNvPicPr>
            <a:picLocks noChangeAspect="1"/>
          </p:cNvPicPr>
          <p:nvPr/>
        </p:nvPicPr>
        <p:blipFill>
          <a:blip r:embed="rId6"/>
          <a:stretch>
            <a:fillRect/>
          </a:stretch>
        </p:blipFill>
        <p:spPr>
          <a:xfrm>
            <a:off x="411875" y="1013824"/>
            <a:ext cx="6684825" cy="438010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409575" y="200025"/>
            <a:ext cx="11420475" cy="645795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044784A-CBCE-0620-3932-BC22CE196791}"/>
              </a:ext>
            </a:extLst>
          </p:cNvPr>
          <p:cNvPicPr>
            <a:picLocks noChangeAspect="1"/>
          </p:cNvPicPr>
          <p:nvPr/>
        </p:nvPicPr>
        <p:blipFill>
          <a:blip r:embed="rId4"/>
          <a:stretch>
            <a:fillRect/>
          </a:stretch>
        </p:blipFill>
        <p:spPr>
          <a:xfrm>
            <a:off x="782930" y="2399400"/>
            <a:ext cx="4170070" cy="2958928"/>
          </a:xfrm>
          <a:prstGeom prst="rect">
            <a:avLst/>
          </a:prstGeom>
        </p:spPr>
      </p:pic>
      <p:grpSp>
        <p:nvGrpSpPr>
          <p:cNvPr id="7" name="Group 6">
            <a:extLst>
              <a:ext uri="{FF2B5EF4-FFF2-40B4-BE49-F238E27FC236}">
                <a16:creationId xmlns:a16="http://schemas.microsoft.com/office/drawing/2014/main" id="{85CB0A42-2E55-0686-3A40-F44ECDD974F8}"/>
              </a:ext>
            </a:extLst>
          </p:cNvPr>
          <p:cNvGrpSpPr/>
          <p:nvPr/>
        </p:nvGrpSpPr>
        <p:grpSpPr>
          <a:xfrm>
            <a:off x="4733925" y="1943101"/>
            <a:ext cx="7029450" cy="990600"/>
            <a:chOff x="761086" y="2540001"/>
            <a:chExt cx="10520907" cy="1949367"/>
          </a:xfrm>
        </p:grpSpPr>
        <p:grpSp>
          <p:nvGrpSpPr>
            <p:cNvPr id="8" name="Group 7">
              <a:extLst>
                <a:ext uri="{FF2B5EF4-FFF2-40B4-BE49-F238E27FC236}">
                  <a16:creationId xmlns:a16="http://schemas.microsoft.com/office/drawing/2014/main" id="{6D4C7B26-C221-1F6A-FEF3-36DBDFFBA642}"/>
                </a:ext>
              </a:extLst>
            </p:cNvPr>
            <p:cNvGrpSpPr/>
            <p:nvPr/>
          </p:nvGrpSpPr>
          <p:grpSpPr>
            <a:xfrm>
              <a:off x="1062408" y="2540001"/>
              <a:ext cx="10219585" cy="1949367"/>
              <a:chOff x="986208" y="774700"/>
              <a:chExt cx="10219585" cy="5533688"/>
            </a:xfrm>
          </p:grpSpPr>
          <p:grpSp>
            <p:nvGrpSpPr>
              <p:cNvPr id="14" name="Group 13">
                <a:extLst>
                  <a:ext uri="{FF2B5EF4-FFF2-40B4-BE49-F238E27FC236}">
                    <a16:creationId xmlns:a16="http://schemas.microsoft.com/office/drawing/2014/main" id="{3C78D0D4-BC3B-571D-3EFF-D66418E4C832}"/>
                  </a:ext>
                </a:extLst>
              </p:cNvPr>
              <p:cNvGrpSpPr/>
              <p:nvPr/>
            </p:nvGrpSpPr>
            <p:grpSpPr>
              <a:xfrm>
                <a:off x="986208" y="774700"/>
                <a:ext cx="10219585" cy="5533688"/>
                <a:chOff x="986208" y="774700"/>
                <a:chExt cx="10219585" cy="5533688"/>
              </a:xfrm>
            </p:grpSpPr>
            <p:sp>
              <p:nvSpPr>
                <p:cNvPr id="16" name="Rectangle: Rounded Corners 15">
                  <a:extLst>
                    <a:ext uri="{FF2B5EF4-FFF2-40B4-BE49-F238E27FC236}">
                      <a16:creationId xmlns:a16="http://schemas.microsoft.com/office/drawing/2014/main" id="{8AF62BAB-3674-56B0-BDF1-B5BB8728E620}"/>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E09FF1FD-E317-B219-844B-E47567B6771E}"/>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5" name="标题 1">
                <a:extLst>
                  <a:ext uri="{FF2B5EF4-FFF2-40B4-BE49-F238E27FC236}">
                    <a16:creationId xmlns:a16="http://schemas.microsoft.com/office/drawing/2014/main" id="{35B670A6-30B7-B597-60A6-2C164724197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1" name="Picture 2" descr="Dấu chấm hỏi png | PNGEgg">
              <a:extLst>
                <a:ext uri="{FF2B5EF4-FFF2-40B4-BE49-F238E27FC236}">
                  <a16:creationId xmlns:a16="http://schemas.microsoft.com/office/drawing/2014/main" id="{AB458F0F-0157-529C-CD82-B423283EF92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E76EB46-E610-9E6B-8774-A8D1B731774F}"/>
                </a:ext>
              </a:extLst>
            </p:cNvPr>
            <p:cNvSpPr/>
            <p:nvPr/>
          </p:nvSpPr>
          <p:spPr>
            <a:xfrm>
              <a:off x="2288520" y="2973328"/>
              <a:ext cx="8584663" cy="86723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Mô tả hệ thống đê sông Hồng?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id="{B059865B-1C3E-0A81-8F29-F15C0D9E8BA4}"/>
              </a:ext>
            </a:extLst>
          </p:cNvPr>
          <p:cNvGrpSpPr/>
          <p:nvPr/>
        </p:nvGrpSpPr>
        <p:grpSpPr>
          <a:xfrm>
            <a:off x="5038725" y="3254744"/>
            <a:ext cx="7029450" cy="1279156"/>
            <a:chOff x="761086" y="2347038"/>
            <a:chExt cx="10520907" cy="2142330"/>
          </a:xfrm>
        </p:grpSpPr>
        <p:grpSp>
          <p:nvGrpSpPr>
            <p:cNvPr id="19" name="Group 18">
              <a:extLst>
                <a:ext uri="{FF2B5EF4-FFF2-40B4-BE49-F238E27FC236}">
                  <a16:creationId xmlns:a16="http://schemas.microsoft.com/office/drawing/2014/main" id="{BCFE5A82-5A7D-3F7F-4307-31DF439D4509}"/>
                </a:ext>
              </a:extLst>
            </p:cNvPr>
            <p:cNvGrpSpPr/>
            <p:nvPr/>
          </p:nvGrpSpPr>
          <p:grpSpPr>
            <a:xfrm>
              <a:off x="1062408" y="2540001"/>
              <a:ext cx="10219585" cy="1949367"/>
              <a:chOff x="986208" y="774700"/>
              <a:chExt cx="10219585" cy="5533688"/>
            </a:xfrm>
          </p:grpSpPr>
          <p:grpSp>
            <p:nvGrpSpPr>
              <p:cNvPr id="22" name="Group 21">
                <a:extLst>
                  <a:ext uri="{FF2B5EF4-FFF2-40B4-BE49-F238E27FC236}">
                    <a16:creationId xmlns:a16="http://schemas.microsoft.com/office/drawing/2014/main" id="{9BDE8FB4-E672-7AE0-6915-8E3C7A8FC76C}"/>
                  </a:ext>
                </a:extLst>
              </p:cNvPr>
              <p:cNvGrpSpPr/>
              <p:nvPr/>
            </p:nvGrpSpPr>
            <p:grpSpPr>
              <a:xfrm>
                <a:off x="986208" y="774700"/>
                <a:ext cx="10219585" cy="5533688"/>
                <a:chOff x="986208" y="774700"/>
                <a:chExt cx="10219585" cy="5533688"/>
              </a:xfrm>
            </p:grpSpPr>
            <p:sp>
              <p:nvSpPr>
                <p:cNvPr id="24" name="Rectangle: Rounded Corners 23">
                  <a:extLst>
                    <a:ext uri="{FF2B5EF4-FFF2-40B4-BE49-F238E27FC236}">
                      <a16:creationId xmlns:a16="http://schemas.microsoft.com/office/drawing/2014/main" id="{8042FED3-FEEA-67D7-C638-C5F863B097A5}"/>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8CFEEE7E-03C7-208D-3ADC-D6233C381E60}"/>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3" name="标题 1">
                <a:extLst>
                  <a:ext uri="{FF2B5EF4-FFF2-40B4-BE49-F238E27FC236}">
                    <a16:creationId xmlns:a16="http://schemas.microsoft.com/office/drawing/2014/main" id="{AD4B3BD2-58E9-E1D6-337B-65DE2C46863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20" name="Picture 2" descr="Dấu chấm hỏi png | PNGEgg">
              <a:extLst>
                <a:ext uri="{FF2B5EF4-FFF2-40B4-BE49-F238E27FC236}">
                  <a16:creationId xmlns:a16="http://schemas.microsoft.com/office/drawing/2014/main" id="{48A8B5B8-CC64-E647-B4CE-04CB27BEDDC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335F71DC-4174-474E-A79F-14A8D054D999}"/>
                </a:ext>
              </a:extLst>
            </p:cNvPr>
            <p:cNvSpPr/>
            <p:nvPr/>
          </p:nvSpPr>
          <p:spPr>
            <a:xfrm>
              <a:off x="2288519" y="2347038"/>
              <a:ext cx="8584663" cy="2119820"/>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vai trò của hệ thống đê ở vùng Đồng bằng Bắc Bộ?</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5578775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28600" y="200025"/>
            <a:ext cx="11725275" cy="645795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ự án Đê chống ngập sông Hồng đáp ứng yêu cầu vượt lũ tiểu mãn">
            <a:extLst>
              <a:ext uri="{FF2B5EF4-FFF2-40B4-BE49-F238E27FC236}">
                <a16:creationId xmlns:a16="http://schemas.microsoft.com/office/drawing/2014/main" id="{A0A9D4C8-A754-F1A5-08A5-637757AFF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1381">
            <a:off x="434790" y="368915"/>
            <a:ext cx="4976088" cy="29402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Hà Nội muốn đẩy đê ra sát bờ sông Hồng, mở rộng nội đô">
            <a:extLst>
              <a:ext uri="{FF2B5EF4-FFF2-40B4-BE49-F238E27FC236}">
                <a16:creationId xmlns:a16="http://schemas.microsoft.com/office/drawing/2014/main" id="{84F07E6D-A389-931E-A9CB-D9C67409AC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2084">
            <a:off x="333375" y="3204524"/>
            <a:ext cx="4791076" cy="3034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8CD384C-9EF2-4669-919D-960455C387FC}"/>
              </a:ext>
            </a:extLst>
          </p:cNvPr>
          <p:cNvSpPr txBox="1"/>
          <p:nvPr/>
        </p:nvSpPr>
        <p:spPr>
          <a:xfrm>
            <a:off x="6030932" y="1440814"/>
            <a:ext cx="5650786" cy="3970318"/>
          </a:xfrm>
          <a:custGeom>
            <a:avLst/>
            <a:gdLst>
              <a:gd name="connsiteX0" fmla="*/ 0 w 5650786"/>
              <a:gd name="connsiteY0" fmla="*/ 0 h 3970318"/>
              <a:gd name="connsiteX1" fmla="*/ 5650786 w 5650786"/>
              <a:gd name="connsiteY1" fmla="*/ 0 h 3970318"/>
              <a:gd name="connsiteX2" fmla="*/ 5650786 w 5650786"/>
              <a:gd name="connsiteY2" fmla="*/ 3970318 h 3970318"/>
              <a:gd name="connsiteX3" fmla="*/ 0 w 5650786"/>
              <a:gd name="connsiteY3" fmla="*/ 3970318 h 3970318"/>
              <a:gd name="connsiteX4" fmla="*/ 0 w 5650786"/>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786" h="3970318" fill="none" extrusionOk="0">
                <a:moveTo>
                  <a:pt x="0" y="0"/>
                </a:moveTo>
                <a:cubicBezTo>
                  <a:pt x="906791" y="5222"/>
                  <a:pt x="3079118" y="24918"/>
                  <a:pt x="5650786" y="0"/>
                </a:cubicBezTo>
                <a:cubicBezTo>
                  <a:pt x="5489541" y="1829008"/>
                  <a:pt x="5607026" y="3125566"/>
                  <a:pt x="5650786" y="3970318"/>
                </a:cubicBezTo>
                <a:cubicBezTo>
                  <a:pt x="3463817" y="3805557"/>
                  <a:pt x="1915105" y="4088468"/>
                  <a:pt x="0" y="3970318"/>
                </a:cubicBezTo>
                <a:cubicBezTo>
                  <a:pt x="-55725" y="3207206"/>
                  <a:pt x="17072" y="923270"/>
                  <a:pt x="0" y="0"/>
                </a:cubicBezTo>
                <a:close/>
              </a:path>
              <a:path w="5650786" h="3970318" stroke="0" extrusionOk="0">
                <a:moveTo>
                  <a:pt x="0" y="0"/>
                </a:moveTo>
                <a:cubicBezTo>
                  <a:pt x="1441231" y="11849"/>
                  <a:pt x="3918052" y="-161459"/>
                  <a:pt x="5650786" y="0"/>
                </a:cubicBezTo>
                <a:cubicBezTo>
                  <a:pt x="5653916" y="1825924"/>
                  <a:pt x="5549610" y="2863548"/>
                  <a:pt x="5650786" y="3970318"/>
                </a:cubicBezTo>
                <a:cubicBezTo>
                  <a:pt x="4633185" y="3824458"/>
                  <a:pt x="1446752" y="3891994"/>
                  <a:pt x="0" y="3970318"/>
                </a:cubicBezTo>
                <a:cubicBezTo>
                  <a:pt x="74291" y="3446360"/>
                  <a:pt x="168006" y="76261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defRPr/>
            </a:pPr>
            <a:r>
              <a:rPr lang="vi-VN" sz="3600" dirty="0">
                <a:latin typeface="Cambria" panose="02040503050406030204" pitchFamily="18" charset="0"/>
                <a:ea typeface="Cambria" panose="02040503050406030204" pitchFamily="18" charset="0"/>
                <a:cs typeface="Arial" panose="020B0604020202020204" pitchFamily="34" charset="0"/>
              </a:rPr>
              <a:t>Hệ thống đê ở vùng Đồng bằng Bắc Bộ có tổng chiều dài lên tới hàng nghìn ki-lô-mét, đó là một công trình vĩ đại của người dân trong việc ngăn lũ ở sông.</a:t>
            </a:r>
          </a:p>
        </p:txBody>
      </p:sp>
    </p:spTree>
    <p:extLst>
      <p:ext uri="{BB962C8B-B14F-4D97-AF65-F5344CB8AC3E}">
        <p14:creationId xmlns:p14="http://schemas.microsoft.com/office/powerpoint/2010/main" val="1300522687"/>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10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28600" y="200025"/>
            <a:ext cx="11725275" cy="645795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à Nội căng mình đắp bao cát chống tràn đê sông Bùi - Báo Công an Nhân dân  điện tử">
            <a:extLst>
              <a:ext uri="{FF2B5EF4-FFF2-40B4-BE49-F238E27FC236}">
                <a16:creationId xmlns:a16="http://schemas.microsoft.com/office/drawing/2014/main" id="{21E50996-83AB-A3BB-C6AD-DBEDD7EBD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41055"/>
            <a:ext cx="5397694" cy="28542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0F55D1-D6BD-0B6F-49DE-E5D074E4A1DE}"/>
              </a:ext>
            </a:extLst>
          </p:cNvPr>
          <p:cNvSpPr txBox="1"/>
          <p:nvPr/>
        </p:nvSpPr>
        <p:spPr>
          <a:xfrm>
            <a:off x="6164494" y="1080042"/>
            <a:ext cx="5571805" cy="3970318"/>
          </a:xfrm>
          <a:custGeom>
            <a:avLst/>
            <a:gdLst>
              <a:gd name="connsiteX0" fmla="*/ 0 w 5571805"/>
              <a:gd name="connsiteY0" fmla="*/ 0 h 3970318"/>
              <a:gd name="connsiteX1" fmla="*/ 5571805 w 5571805"/>
              <a:gd name="connsiteY1" fmla="*/ 0 h 3970318"/>
              <a:gd name="connsiteX2" fmla="*/ 5571805 w 5571805"/>
              <a:gd name="connsiteY2" fmla="*/ 3970318 h 3970318"/>
              <a:gd name="connsiteX3" fmla="*/ 0 w 5571805"/>
              <a:gd name="connsiteY3" fmla="*/ 3970318 h 3970318"/>
              <a:gd name="connsiteX4" fmla="*/ 0 w 5571805"/>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805" h="3970318" fill="none" extrusionOk="0">
                <a:moveTo>
                  <a:pt x="0" y="0"/>
                </a:moveTo>
                <a:cubicBezTo>
                  <a:pt x="2211186" y="5222"/>
                  <a:pt x="3105229" y="24918"/>
                  <a:pt x="5571805" y="0"/>
                </a:cubicBezTo>
                <a:cubicBezTo>
                  <a:pt x="5410560" y="1829008"/>
                  <a:pt x="5528045" y="3125566"/>
                  <a:pt x="5571805" y="3970318"/>
                </a:cubicBezTo>
                <a:cubicBezTo>
                  <a:pt x="3545363" y="3805557"/>
                  <a:pt x="1436490" y="4088468"/>
                  <a:pt x="0" y="3970318"/>
                </a:cubicBezTo>
                <a:cubicBezTo>
                  <a:pt x="-55725" y="3207206"/>
                  <a:pt x="17072" y="923270"/>
                  <a:pt x="0" y="0"/>
                </a:cubicBezTo>
                <a:close/>
              </a:path>
              <a:path w="5571805" h="3970318" stroke="0" extrusionOk="0">
                <a:moveTo>
                  <a:pt x="0" y="0"/>
                </a:moveTo>
                <a:cubicBezTo>
                  <a:pt x="672198" y="11849"/>
                  <a:pt x="4449642" y="-161459"/>
                  <a:pt x="5571805" y="0"/>
                </a:cubicBezTo>
                <a:cubicBezTo>
                  <a:pt x="5574935" y="1825924"/>
                  <a:pt x="5470629" y="2863548"/>
                  <a:pt x="5571805" y="3970318"/>
                </a:cubicBezTo>
                <a:cubicBezTo>
                  <a:pt x="4036702" y="3824458"/>
                  <a:pt x="2266343" y="3891994"/>
                  <a:pt x="0" y="3970318"/>
                </a:cubicBezTo>
                <a:cubicBezTo>
                  <a:pt x="74291" y="3446360"/>
                  <a:pt x="168006" y="76261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latin typeface="Cambria" panose="02040503050406030204" pitchFamily="18" charset="0"/>
                <a:ea typeface="Cambria" panose="02040503050406030204" pitchFamily="18" charset="0"/>
                <a:cs typeface="Arial" panose="020B0604020202020204" pitchFamily="34" charset="0"/>
              </a:rPr>
              <a:t>Vai trò của đê: </a:t>
            </a:r>
            <a:r>
              <a:rPr lang="vi-VN" sz="3600" dirty="0">
                <a:latin typeface="Cambria" panose="02040503050406030204" pitchFamily="18" charset="0"/>
                <a:ea typeface="Cambria" panose="02040503050406030204" pitchFamily="18" charset="0"/>
                <a:cs typeface="Arial" panose="020B0604020202020204" pitchFamily="34" charset="0"/>
              </a:rPr>
              <a:t>Ngăn lũ sông, nhờ đó đời sống người dân được đảm bảo, các hoạt động sản xuất phát triển, các công trình, di tích lịch sử văn hoá được bảo tồn.</a:t>
            </a:r>
          </a:p>
        </p:txBody>
      </p:sp>
    </p:spTree>
    <p:extLst>
      <p:ext uri="{BB962C8B-B14F-4D97-AF65-F5344CB8AC3E}">
        <p14:creationId xmlns:p14="http://schemas.microsoft.com/office/powerpoint/2010/main" val="147435340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10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2" name="Picture 1">
            <a:extLst>
              <a:ext uri="{FF2B5EF4-FFF2-40B4-BE49-F238E27FC236}">
                <a16:creationId xmlns:a16="http://schemas.microsoft.com/office/drawing/2014/main" id="{061311CF-82BF-8A59-1309-C5C400A0A50D}"/>
              </a:ext>
            </a:extLst>
          </p:cNvPr>
          <p:cNvPicPr>
            <a:picLocks noChangeAspect="1"/>
          </p:cNvPicPr>
          <p:nvPr/>
        </p:nvPicPr>
        <p:blipFill>
          <a:blip r:embed="rId4"/>
          <a:stretch>
            <a:fillRect/>
          </a:stretch>
        </p:blipFill>
        <p:spPr>
          <a:xfrm>
            <a:off x="215952" y="4132990"/>
            <a:ext cx="10516511" cy="224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493160"/>
            <a:ext cx="10530205" cy="4650975"/>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730381" y="1148001"/>
            <a:ext cx="8375984" cy="3108543"/>
          </a:xfrm>
          <a:prstGeom prst="rect">
            <a:avLst/>
          </a:prstGeom>
          <a:noFill/>
        </p:spPr>
        <p:txBody>
          <a:bodyPr wrap="square">
            <a:spAutoFit/>
          </a:bodyPr>
          <a:lstStyle/>
          <a:p>
            <a:pPr lvl="0" algn="just">
              <a:defRPr/>
            </a:pP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K</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hi nói về vai trò của đề ở vùng Đồng bằng Bắc Bộ, bạn Lan nói rằng: </a:t>
            </a:r>
            <a:r>
              <a:rPr lang="vi-VN" sz="2800" b="1" i="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“Hệ thống đê ven sông có tác dụng chủ yếu trong việc trị thuỷ”. </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Bạn Tuấn lại cho rằng: </a:t>
            </a:r>
            <a:r>
              <a:rPr lang="vi-VN" sz="2800" b="1" i="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“Hệ thống đê đã làm cho phần lớn diện tích đồng bằng không được bồi đắp thêm phù sa hằng năm”.</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 Nếu là bạn cùng lớp, em sẽ nói gì với hai bạn? Tại sao?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3CFCAE79-7E66-B425-A650-75D2A010A9B2}"/>
              </a:ext>
            </a:extLst>
          </p:cNvPr>
          <p:cNvGrpSpPr/>
          <p:nvPr/>
        </p:nvGrpSpPr>
        <p:grpSpPr>
          <a:xfrm>
            <a:off x="5238323" y="4457082"/>
            <a:ext cx="4278451" cy="2175001"/>
            <a:chOff x="892354" y="3758439"/>
            <a:chExt cx="4278451" cy="2175001"/>
          </a:xfrm>
        </p:grpSpPr>
        <p:pic>
          <p:nvPicPr>
            <p:cNvPr id="9" name="Picture 9">
              <a:extLst>
                <a:ext uri="{FF2B5EF4-FFF2-40B4-BE49-F238E27FC236}">
                  <a16:creationId xmlns:a16="http://schemas.microsoft.com/office/drawing/2014/main" id="{D07A532D-9971-6252-276E-83A01CF2C5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7934112-3C2F-CC10-1349-B5095526CA7B}"/>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a:t>
              </a: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28600" y="200025"/>
            <a:ext cx="11725275" cy="645795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10F55D1-D6BD-0B6F-49DE-E5D074E4A1DE}"/>
              </a:ext>
            </a:extLst>
          </p:cNvPr>
          <p:cNvSpPr txBox="1"/>
          <p:nvPr/>
        </p:nvSpPr>
        <p:spPr>
          <a:xfrm>
            <a:off x="626725" y="453318"/>
            <a:ext cx="11017108" cy="1015663"/>
          </a:xfrm>
          <a:custGeom>
            <a:avLst/>
            <a:gdLst>
              <a:gd name="connsiteX0" fmla="*/ 0 w 11017108"/>
              <a:gd name="connsiteY0" fmla="*/ 0 h 1015663"/>
              <a:gd name="connsiteX1" fmla="*/ 11017108 w 11017108"/>
              <a:gd name="connsiteY1" fmla="*/ 0 h 1015663"/>
              <a:gd name="connsiteX2" fmla="*/ 11017108 w 11017108"/>
              <a:gd name="connsiteY2" fmla="*/ 1015663 h 1015663"/>
              <a:gd name="connsiteX3" fmla="*/ 0 w 11017108"/>
              <a:gd name="connsiteY3" fmla="*/ 1015663 h 1015663"/>
              <a:gd name="connsiteX4" fmla="*/ 0 w 11017108"/>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108" h="1015663" fill="none" extrusionOk="0">
                <a:moveTo>
                  <a:pt x="0" y="0"/>
                </a:moveTo>
                <a:cubicBezTo>
                  <a:pt x="2077698" y="5222"/>
                  <a:pt x="9032738" y="24918"/>
                  <a:pt x="11017108" y="0"/>
                </a:cubicBezTo>
                <a:cubicBezTo>
                  <a:pt x="10934262" y="456302"/>
                  <a:pt x="11003646" y="575221"/>
                  <a:pt x="11017108" y="1015663"/>
                </a:cubicBezTo>
                <a:cubicBezTo>
                  <a:pt x="9036412" y="850902"/>
                  <a:pt x="2309312" y="1133813"/>
                  <a:pt x="0" y="1015663"/>
                </a:cubicBezTo>
                <a:cubicBezTo>
                  <a:pt x="-42420" y="809666"/>
                  <a:pt x="-5849" y="445051"/>
                  <a:pt x="0" y="0"/>
                </a:cubicBezTo>
                <a:close/>
              </a:path>
              <a:path w="11017108" h="1015663" stroke="0" extrusionOk="0">
                <a:moveTo>
                  <a:pt x="0" y="0"/>
                </a:moveTo>
                <a:cubicBezTo>
                  <a:pt x="2024113" y="11849"/>
                  <a:pt x="6375121" y="-161459"/>
                  <a:pt x="11017108" y="0"/>
                </a:cubicBezTo>
                <a:cubicBezTo>
                  <a:pt x="10975306" y="199394"/>
                  <a:pt x="10971291" y="751819"/>
                  <a:pt x="11017108" y="1015663"/>
                </a:cubicBezTo>
                <a:cubicBezTo>
                  <a:pt x="9459199" y="869803"/>
                  <a:pt x="4965318" y="937339"/>
                  <a:pt x="0" y="1015663"/>
                </a:cubicBezTo>
                <a:cubicBezTo>
                  <a:pt x="78802" y="533419"/>
                  <a:pt x="-52553" y="36241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Ý</a:t>
            </a:r>
            <a:r>
              <a:rPr lang="vi-VN"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kiến của cả 2 bạn đều đúng, đều nói lên vai trò của hệ thống đê sông Hồng đối với người dân vùng Đồng bằng Bắc Bộ.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Vì</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vi-VN" sz="3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09F438FB-E5B2-B50C-78E5-D7536F28F924}"/>
              </a:ext>
            </a:extLst>
          </p:cNvPr>
          <p:cNvSpPr txBox="1"/>
          <p:nvPr/>
        </p:nvSpPr>
        <p:spPr>
          <a:xfrm>
            <a:off x="452064" y="1828799"/>
            <a:ext cx="11281024"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0" i="0" dirty="0">
                <a:solidFill>
                  <a:srgbClr val="000000"/>
                </a:solidFill>
                <a:effectLst/>
                <a:latin typeface="Cambria" panose="02040503050406030204" pitchFamily="18" charset="0"/>
                <a:ea typeface="Cambria" panose="02040503050406030204" pitchFamily="18" charset="0"/>
              </a:rPr>
              <a:t>H</a:t>
            </a:r>
            <a:r>
              <a:rPr lang="vi-VN" sz="2800" b="0" i="0" dirty="0">
                <a:solidFill>
                  <a:srgbClr val="000000"/>
                </a:solidFill>
                <a:effectLst/>
                <a:latin typeface="Cambria" panose="02040503050406030204" pitchFamily="18" charset="0"/>
                <a:ea typeface="Cambria" panose="02040503050406030204" pitchFamily="18" charset="0"/>
              </a:rPr>
              <a:t>ệ thống đê sông Hồng là công trình vĩ đại của người dân vùng Đồng bằng Bắc Bộ trong việc ngăn lũ của các dòng sông. Nhờ có hệ thống đê ven sông mà </a:t>
            </a:r>
            <a:r>
              <a:rPr lang="vi-VN" sz="2800" b="0" i="0" dirty="0">
                <a:solidFill>
                  <a:srgbClr val="FF0000"/>
                </a:solidFill>
                <a:effectLst/>
                <a:latin typeface="Cambria" panose="02040503050406030204" pitchFamily="18" charset="0"/>
                <a:ea typeface="Cambria" panose="02040503050406030204" pitchFamily="18" charset="0"/>
              </a:rPr>
              <a:t>đời sống của người dân được đảm bảo hơn; dân cư phân bố rộng khắp đồng bằng; nông nghiệp, công nghiệp và dịch vụ phát triển; nhiều di tích lịch sử, văn hóa,... được lưu giữ.</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C7FA4D1-0BF1-1C0D-27F9-9F546EAADAB2}"/>
              </a:ext>
            </a:extLst>
          </p:cNvPr>
          <p:cNvSpPr txBox="1"/>
          <p:nvPr/>
        </p:nvSpPr>
        <p:spPr>
          <a:xfrm>
            <a:off x="318500" y="4428161"/>
            <a:ext cx="11281024" cy="1815882"/>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solidFill>
                  <a:srgbClr val="000000"/>
                </a:solidFill>
                <a:latin typeface="Cambria" panose="02040503050406030204" pitchFamily="18" charset="0"/>
                <a:ea typeface="Cambria" panose="02040503050406030204" pitchFamily="18" charset="0"/>
              </a:rPr>
              <a:t>Hệ thống đê làm cho phần lớn diện tích đất </a:t>
            </a:r>
            <a:r>
              <a:rPr lang="vi-VN" sz="2800" dirty="0">
                <a:solidFill>
                  <a:srgbClr val="FF0000"/>
                </a:solidFill>
                <a:latin typeface="Cambria" panose="02040503050406030204" pitchFamily="18" charset="0"/>
                <a:ea typeface="Cambria" panose="02040503050406030204" pitchFamily="18" charset="0"/>
              </a:rPr>
              <a:t>không được bồi đắp th</a:t>
            </a:r>
            <a:r>
              <a:rPr lang="en-US" sz="2800" dirty="0">
                <a:solidFill>
                  <a:srgbClr val="FF0000"/>
                </a:solidFill>
                <a:latin typeface="Cambria" panose="02040503050406030204" pitchFamily="18" charset="0"/>
                <a:ea typeface="Cambria" panose="02040503050406030204" pitchFamily="18" charset="0"/>
              </a:rPr>
              <a:t>ê</a:t>
            </a:r>
            <a:r>
              <a:rPr lang="vi-VN" sz="2800" dirty="0">
                <a:solidFill>
                  <a:srgbClr val="FF0000"/>
                </a:solidFill>
                <a:latin typeface="Cambria" panose="02040503050406030204" pitchFamily="18" charset="0"/>
                <a:ea typeface="Cambria" panose="02040503050406030204" pitchFamily="18" charset="0"/>
              </a:rPr>
              <a:t>m phù sa hằng năm và tạo nên nhiều vùng đất trũng</a:t>
            </a:r>
            <a:r>
              <a:rPr lang="vi-VN" sz="2800" dirty="0">
                <a:solidFill>
                  <a:srgbClr val="000000"/>
                </a:solidFill>
                <a:latin typeface="Cambria" panose="02040503050406030204" pitchFamily="18" charset="0"/>
                <a:ea typeface="Cambria" panose="02040503050406030204" pitchFamily="18" charset="0"/>
              </a:rPr>
              <a:t>.</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Ngược lại, phía ngoài đê, đất phù sa vẫn được bồi đắp, vì vậy, hiện nay, đồng bằng sông Hồng </a:t>
            </a:r>
            <a:r>
              <a:rPr lang="vi-VN" sz="2800" dirty="0">
                <a:solidFill>
                  <a:srgbClr val="FF0000"/>
                </a:solidFill>
                <a:latin typeface="Cambria" panose="02040503050406030204" pitchFamily="18" charset="0"/>
                <a:ea typeface="Cambria" panose="02040503050406030204" pitchFamily="18" charset="0"/>
              </a:rPr>
              <a:t>vẫn đang tiếp tục được mở rộng về phía biển.</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941796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05061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Dặn</a:t>
            </a:r>
            <a:r>
              <a:rPr kumimoji="0" lang="en-US" sz="3600" b="1" i="0" u="sng"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3600" b="1" i="0" u="sng"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dò</a:t>
            </a:r>
            <a:r>
              <a:rPr lang="en-US" sz="3600" b="1" u="sng"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a:t>
            </a:r>
          </a:p>
          <a:p>
            <a:pPr marL="571500" lvl="0" indent="-571500" algn="just">
              <a:buFont typeface="Arial" panose="020B0604020202020204" pitchFamily="34" charset="0"/>
              <a:buChar char="•"/>
              <a:defRPr/>
            </a:pPr>
            <a:r>
              <a:rPr lang="en-US" sz="36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Ôn</a:t>
            </a:r>
            <a:r>
              <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a:t>
            </a:r>
            <a:r>
              <a:rPr lang="en-US" sz="36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lại</a:t>
            </a:r>
            <a:r>
              <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a:t>
            </a:r>
            <a:r>
              <a:rPr lang="en-US" sz="36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nội</a:t>
            </a:r>
            <a:r>
              <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dung </a:t>
            </a:r>
            <a:r>
              <a:rPr lang="en-US" sz="36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bài</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mn-ea"/>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Chuẩn</a:t>
            </a:r>
            <a:r>
              <a:rPr kumimoji="0" lang="en-US" sz="3600" b="1" i="0"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3600" b="1" i="0"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bị</a:t>
            </a:r>
            <a:r>
              <a:rPr kumimoji="0" lang="en-US" sz="3600" b="1" i="0"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3600" b="1" i="0"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tiết</a:t>
            </a:r>
            <a:r>
              <a:rPr kumimoji="0" lang="en-US" sz="3600" b="1" i="0"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3600" b="1" i="0"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sau</a:t>
            </a:r>
            <a:endParaRPr kumimoji="0" lang="en-US" sz="3600" b="1" i="0"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barn(inVertical)">
                                      <p:cBhvr>
                                        <p:cTn id="14" dur="500"/>
                                        <p:tgtEl>
                                          <p:spTgt spid="7">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26621"/>
            <a:ext cx="8229600" cy="991017"/>
          </a:xfrm>
        </p:spPr>
        <p:txBody>
          <a:bodyPr/>
          <a:lstStyle/>
          <a:p>
            <a:endParaRPr lang="en-US"/>
          </a:p>
        </p:txBody>
      </p:sp>
      <p:pic>
        <p:nvPicPr>
          <p:cNvPr id="4" name="Thang-Cuoi-Ngoc-Hien.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438400" y="620713"/>
            <a:ext cx="609600" cy="609600"/>
          </a:xfrm>
        </p:spPr>
      </p:pic>
      <p:pic>
        <p:nvPicPr>
          <p:cNvPr id="25602" name="Picture 2" descr="C:\Users\ADMIN-VT\Desktop\hinh\paddy-field-paddy-field-vector-design-121983249.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76401" y="748193"/>
            <a:ext cx="3596241" cy="4149619"/>
            <a:chOff x="152400" y="111802"/>
            <a:chExt cx="3596241" cy="4786010"/>
          </a:xfrm>
        </p:grpSpPr>
        <p:pic>
          <p:nvPicPr>
            <p:cNvPr id="5" name="Picture 5" descr="https://b.f5.photo.talk.zdn.vn/7542695716821765474/ba00d765b9794e271768.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39" b="99531" l="9870" r="89870">
                          <a14:foregroundMark x1="55065" y1="25822" x2="51169" y2="32160"/>
                          <a14:foregroundMark x1="27013" y1="46009" x2="28571" y2="50000"/>
                          <a14:foregroundMark x1="28052" y1="58216" x2="29091" y2="59390"/>
                          <a14:foregroundMark x1="27532" y1="53286" x2="27532" y2="56338"/>
                          <a14:foregroundMark x1="27273" y1="56103" x2="27273" y2="57512"/>
                          <a14:foregroundMark x1="63896" y1="43897" x2="64675" y2="46009"/>
                          <a14:foregroundMark x1="64675" y1="44601" x2="63896" y2="46244"/>
                          <a14:foregroundMark x1="28831" y1="64319" x2="25714" y2="71127"/>
                          <a14:foregroundMark x1="24416" y1="74413" x2="23117" y2="74883"/>
                          <a14:foregroundMark x1="23377" y1="75822" x2="28312" y2="78169"/>
                          <a14:foregroundMark x1="30130" y1="88263" x2="27792" y2="92958"/>
                          <a14:foregroundMark x1="27013" y1="95305" x2="34286" y2="95540"/>
                          <a14:foregroundMark x1="76623" y1="92488" x2="73506" y2="94601"/>
                          <a14:foregroundMark x1="71948" y1="95305" x2="72468" y2="95305"/>
                          <a14:foregroundMark x1="56364" y1="88028" x2="55584" y2="90376"/>
                          <a14:foregroundMark x1="58961" y1="91549" x2="63636" y2="93897"/>
                          <a14:foregroundMark x1="64156" y1="94131" x2="69091" y2="95305"/>
                          <a14:foregroundMark x1="40519" y1="89671" x2="38701" y2="95540"/>
                          <a14:foregroundMark x1="57662" y1="57042" x2="69091" y2="79577"/>
                          <a14:foregroundMark x1="51688" y1="56338" x2="60260" y2="77465"/>
                          <a14:foregroundMark x1="42338" y1="56338" x2="39481" y2="77934"/>
                          <a14:foregroundMark x1="69870" y1="56808" x2="75584" y2="57277"/>
                          <a14:foregroundMark x1="64675" y1="47887" x2="66494" y2="49531"/>
                          <a14:foregroundMark x1="50130" y1="3521" x2="61558" y2="3052"/>
                          <a14:foregroundMark x1="23896" y1="94601" x2="25195" y2="95305"/>
                          <a14:foregroundMark x1="55584" y1="91315" x2="59740" y2="91784"/>
                          <a14:backgroundMark x1="16364" y1="56573" x2="27532" y2="67136"/>
                          <a14:backgroundMark x1="21299" y1="68779" x2="24156" y2="84977"/>
                          <a14:backgroundMark x1="28571" y1="37793" x2="24156" y2="42254"/>
                          <a14:backgroundMark x1="25195" y1="47653" x2="26234" y2="49531"/>
                          <a14:backgroundMark x1="63636" y1="43662" x2="63636" y2="46479"/>
                          <a14:backgroundMark x1="41818" y1="84977" x2="40260" y2="86620"/>
                          <a14:backgroundMark x1="63117" y1="46244" x2="63117" y2="47183"/>
                          <a14:backgroundMark x1="63636" y1="47653" x2="64156" y2="47887"/>
                          <a14:backgroundMark x1="70649" y1="30516" x2="87013" y2="49531"/>
                          <a14:backgroundMark x1="76883" y1="45775" x2="93506" y2="74413"/>
                          <a14:backgroundMark x1="48831" y1="80751" x2="53247" y2="95540"/>
                        </a14:backgroundRemoval>
                      </a14:imgEffect>
                    </a14:imgLayer>
                  </a14:imgProps>
                </a:ext>
                <a:ext uri="{28A0092B-C50C-407E-A947-70E740481C1C}">
                  <a14:useLocalDpi xmlns:a14="http://schemas.microsoft.com/office/drawing/2010/main" val="0"/>
                </a:ext>
              </a:extLst>
            </a:blip>
            <a:srcRect/>
            <a:stretch/>
          </p:blipFill>
          <p:spPr bwMode="auto">
            <a:xfrm flipH="1">
              <a:off x="2143873" y="2853527"/>
              <a:ext cx="1604768" cy="20442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111802"/>
              <a:ext cx="2426677" cy="3897490"/>
              <a:chOff x="152400" y="111802"/>
              <a:chExt cx="2426677" cy="3897490"/>
            </a:xfrm>
          </p:grpSpPr>
          <p:pic>
            <p:nvPicPr>
              <p:cNvPr id="1031"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100000" l="10000" r="95833"/>
                        </a14:imgEffect>
                      </a14:imgLayer>
                    </a14:imgProps>
                  </a:ext>
                  <a:ext uri="{28A0092B-C50C-407E-A947-70E740481C1C}">
                    <a14:useLocalDpi xmlns:a14="http://schemas.microsoft.com/office/drawing/2010/main" val="0"/>
                  </a:ext>
                </a:extLst>
              </a:blip>
              <a:srcRect/>
              <a:stretch>
                <a:fillRect/>
              </a:stretch>
            </p:blipFill>
            <p:spPr bwMode="auto">
              <a:xfrm>
                <a:off x="152400" y="1118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242646" y="1359877"/>
                <a:ext cx="1336431" cy="2649415"/>
              </a:xfrm>
              <a:custGeom>
                <a:avLst/>
                <a:gdLst>
                  <a:gd name="connsiteX0" fmla="*/ 0 w 1336431"/>
                  <a:gd name="connsiteY0" fmla="*/ 0 h 2649415"/>
                  <a:gd name="connsiteX1" fmla="*/ 70339 w 1336431"/>
                  <a:gd name="connsiteY1" fmla="*/ 211015 h 2649415"/>
                  <a:gd name="connsiteX2" fmla="*/ 93785 w 1336431"/>
                  <a:gd name="connsiteY2" fmla="*/ 422031 h 2649415"/>
                  <a:gd name="connsiteX3" fmla="*/ 117231 w 1336431"/>
                  <a:gd name="connsiteY3" fmla="*/ 515815 h 2649415"/>
                  <a:gd name="connsiteX4" fmla="*/ 211016 w 1336431"/>
                  <a:gd name="connsiteY4" fmla="*/ 609600 h 2649415"/>
                  <a:gd name="connsiteX5" fmla="*/ 304800 w 1336431"/>
                  <a:gd name="connsiteY5" fmla="*/ 726831 h 2649415"/>
                  <a:gd name="connsiteX6" fmla="*/ 422031 w 1336431"/>
                  <a:gd name="connsiteY6" fmla="*/ 844061 h 2649415"/>
                  <a:gd name="connsiteX7" fmla="*/ 656492 w 1336431"/>
                  <a:gd name="connsiteY7" fmla="*/ 914400 h 2649415"/>
                  <a:gd name="connsiteX8" fmla="*/ 726831 w 1336431"/>
                  <a:gd name="connsiteY8" fmla="*/ 937846 h 2649415"/>
                  <a:gd name="connsiteX9" fmla="*/ 797169 w 1336431"/>
                  <a:gd name="connsiteY9" fmla="*/ 984738 h 2649415"/>
                  <a:gd name="connsiteX10" fmla="*/ 820616 w 1336431"/>
                  <a:gd name="connsiteY10" fmla="*/ 1055077 h 2649415"/>
                  <a:gd name="connsiteX11" fmla="*/ 867508 w 1336431"/>
                  <a:gd name="connsiteY11" fmla="*/ 1125415 h 2649415"/>
                  <a:gd name="connsiteX12" fmla="*/ 914400 w 1336431"/>
                  <a:gd name="connsiteY12" fmla="*/ 1266092 h 2649415"/>
                  <a:gd name="connsiteX13" fmla="*/ 937846 w 1336431"/>
                  <a:gd name="connsiteY13" fmla="*/ 1336431 h 2649415"/>
                  <a:gd name="connsiteX14" fmla="*/ 961292 w 1336431"/>
                  <a:gd name="connsiteY14" fmla="*/ 1477108 h 2649415"/>
                  <a:gd name="connsiteX15" fmla="*/ 984739 w 1336431"/>
                  <a:gd name="connsiteY15" fmla="*/ 1547446 h 2649415"/>
                  <a:gd name="connsiteX16" fmla="*/ 1055077 w 1336431"/>
                  <a:gd name="connsiteY16" fmla="*/ 1781908 h 2649415"/>
                  <a:gd name="connsiteX17" fmla="*/ 1078523 w 1336431"/>
                  <a:gd name="connsiteY17" fmla="*/ 1852246 h 2649415"/>
                  <a:gd name="connsiteX18" fmla="*/ 1101969 w 1336431"/>
                  <a:gd name="connsiteY18" fmla="*/ 1969477 h 2649415"/>
                  <a:gd name="connsiteX19" fmla="*/ 1148862 w 1336431"/>
                  <a:gd name="connsiteY19" fmla="*/ 2016369 h 2649415"/>
                  <a:gd name="connsiteX20" fmla="*/ 1195754 w 1336431"/>
                  <a:gd name="connsiteY20" fmla="*/ 2203938 h 2649415"/>
                  <a:gd name="connsiteX21" fmla="*/ 1219200 w 1336431"/>
                  <a:gd name="connsiteY21" fmla="*/ 2274277 h 2649415"/>
                  <a:gd name="connsiteX22" fmla="*/ 1242646 w 1336431"/>
                  <a:gd name="connsiteY22" fmla="*/ 2414954 h 2649415"/>
                  <a:gd name="connsiteX23" fmla="*/ 1289539 w 1336431"/>
                  <a:gd name="connsiteY23" fmla="*/ 2579077 h 2649415"/>
                  <a:gd name="connsiteX24" fmla="*/ 1336431 w 1336431"/>
                  <a:gd name="connsiteY24" fmla="*/ 2649415 h 26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6431" h="2649415">
                    <a:moveTo>
                      <a:pt x="0" y="0"/>
                    </a:moveTo>
                    <a:cubicBezTo>
                      <a:pt x="31385" y="78463"/>
                      <a:pt x="57720" y="128990"/>
                      <a:pt x="70339" y="211015"/>
                    </a:cubicBezTo>
                    <a:cubicBezTo>
                      <a:pt x="81100" y="280964"/>
                      <a:pt x="83024" y="352082"/>
                      <a:pt x="93785" y="422031"/>
                    </a:cubicBezTo>
                    <a:cubicBezTo>
                      <a:pt x="98685" y="453880"/>
                      <a:pt x="100153" y="488490"/>
                      <a:pt x="117231" y="515815"/>
                    </a:cubicBezTo>
                    <a:cubicBezTo>
                      <a:pt x="140663" y="553306"/>
                      <a:pt x="186492" y="572814"/>
                      <a:pt x="211016" y="609600"/>
                    </a:cubicBezTo>
                    <a:cubicBezTo>
                      <a:pt x="355344" y="826092"/>
                      <a:pt x="171166" y="559787"/>
                      <a:pt x="304800" y="726831"/>
                    </a:cubicBezTo>
                    <a:cubicBezTo>
                      <a:pt x="360855" y="796901"/>
                      <a:pt x="334713" y="805253"/>
                      <a:pt x="422031" y="844061"/>
                    </a:cubicBezTo>
                    <a:cubicBezTo>
                      <a:pt x="522327" y="888637"/>
                      <a:pt x="561009" y="887119"/>
                      <a:pt x="656492" y="914400"/>
                    </a:cubicBezTo>
                    <a:cubicBezTo>
                      <a:pt x="680256" y="921190"/>
                      <a:pt x="703385" y="930031"/>
                      <a:pt x="726831" y="937846"/>
                    </a:cubicBezTo>
                    <a:cubicBezTo>
                      <a:pt x="750277" y="953477"/>
                      <a:pt x="779566" y="962734"/>
                      <a:pt x="797169" y="984738"/>
                    </a:cubicBezTo>
                    <a:cubicBezTo>
                      <a:pt x="812608" y="1004037"/>
                      <a:pt x="809563" y="1032972"/>
                      <a:pt x="820616" y="1055077"/>
                    </a:cubicBezTo>
                    <a:cubicBezTo>
                      <a:pt x="833218" y="1080281"/>
                      <a:pt x="851877" y="1101969"/>
                      <a:pt x="867508" y="1125415"/>
                    </a:cubicBezTo>
                    <a:lnTo>
                      <a:pt x="914400" y="1266092"/>
                    </a:lnTo>
                    <a:cubicBezTo>
                      <a:pt x="922215" y="1289538"/>
                      <a:pt x="933783" y="1312053"/>
                      <a:pt x="937846" y="1336431"/>
                    </a:cubicBezTo>
                    <a:cubicBezTo>
                      <a:pt x="945661" y="1383323"/>
                      <a:pt x="950979" y="1430701"/>
                      <a:pt x="961292" y="1477108"/>
                    </a:cubicBezTo>
                    <a:cubicBezTo>
                      <a:pt x="966653" y="1501234"/>
                      <a:pt x="977949" y="1523683"/>
                      <a:pt x="984739" y="1547446"/>
                    </a:cubicBezTo>
                    <a:cubicBezTo>
                      <a:pt x="1055618" y="1795520"/>
                      <a:pt x="943625" y="1447550"/>
                      <a:pt x="1055077" y="1781908"/>
                    </a:cubicBezTo>
                    <a:cubicBezTo>
                      <a:pt x="1062892" y="1805354"/>
                      <a:pt x="1073676" y="1828012"/>
                      <a:pt x="1078523" y="1852246"/>
                    </a:cubicBezTo>
                    <a:cubicBezTo>
                      <a:pt x="1086338" y="1891323"/>
                      <a:pt x="1086271" y="1932848"/>
                      <a:pt x="1101969" y="1969477"/>
                    </a:cubicBezTo>
                    <a:cubicBezTo>
                      <a:pt x="1110677" y="1989795"/>
                      <a:pt x="1133231" y="2000738"/>
                      <a:pt x="1148862" y="2016369"/>
                    </a:cubicBezTo>
                    <a:cubicBezTo>
                      <a:pt x="1164493" y="2078892"/>
                      <a:pt x="1175374" y="2142798"/>
                      <a:pt x="1195754" y="2203938"/>
                    </a:cubicBezTo>
                    <a:cubicBezTo>
                      <a:pt x="1203569" y="2227384"/>
                      <a:pt x="1213839" y="2250151"/>
                      <a:pt x="1219200" y="2274277"/>
                    </a:cubicBezTo>
                    <a:cubicBezTo>
                      <a:pt x="1229513" y="2320684"/>
                      <a:pt x="1233323" y="2368338"/>
                      <a:pt x="1242646" y="2414954"/>
                    </a:cubicBezTo>
                    <a:cubicBezTo>
                      <a:pt x="1247655" y="2439999"/>
                      <a:pt x="1274640" y="2549279"/>
                      <a:pt x="1289539" y="2579077"/>
                    </a:cubicBezTo>
                    <a:cubicBezTo>
                      <a:pt x="1302141" y="2604281"/>
                      <a:pt x="1336431" y="2649415"/>
                      <a:pt x="1336431" y="26494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19" name="Group 18"/>
          <p:cNvGrpSpPr/>
          <p:nvPr/>
        </p:nvGrpSpPr>
        <p:grpSpPr>
          <a:xfrm>
            <a:off x="4687367" y="1085660"/>
            <a:ext cx="2208824" cy="4843211"/>
            <a:chOff x="3163367" y="342899"/>
            <a:chExt cx="2208824" cy="5585972"/>
          </a:xfrm>
        </p:grpSpPr>
        <p:pic>
          <p:nvPicPr>
            <p:cNvPr id="7" name="Picture 4" descr="https://b-f40-zpg.zdn.vn/9131160140145589983/b45e0d82209dd7c38e8c.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5632" l="0" r="98471">
                          <a14:foregroundMark x1="27829" y1="12324" x2="38532" y2="21997"/>
                          <a14:foregroundMark x1="43731" y1="24337" x2="66972" y2="41186"/>
                          <a14:foregroundMark x1="31804" y1="39314" x2="23242" y2="44774"/>
                          <a14:foregroundMark x1="21407" y1="83775" x2="33333" y2="84399"/>
                          <a14:foregroundMark x1="76453" y1="83463" x2="89908" y2="79875"/>
                          <a14:foregroundMark x1="78593" y1="85491" x2="83180" y2="84555"/>
                          <a14:foregroundMark x1="83486" y1="83619" x2="91743" y2="80967"/>
                          <a14:foregroundMark x1="82263" y1="85023" x2="91437" y2="81123"/>
                          <a14:foregroundMark x1="91437" y1="77379" x2="94190" y2="77535"/>
                          <a14:foregroundMark x1="95107" y1="77847" x2="92355" y2="80499"/>
                          <a14:foregroundMark x1="66667" y1="84243" x2="74924" y2="85179"/>
                          <a14:foregroundMark x1="13456" y1="83931" x2="16208" y2="85023"/>
                          <a14:foregroundMark x1="49847" y1="82059" x2="48012" y2="81903"/>
                          <a14:foregroundMark x1="23547" y1="86583" x2="29052" y2="85179"/>
                          <a14:foregroundMark x1="31193" y1="85335" x2="38226" y2="85491"/>
                          <a14:backgroundMark x1="56575" y1="72387" x2="57492" y2="85959"/>
                          <a14:backgroundMark x1="11621" y1="53666" x2="10092" y2="66927"/>
                          <a14:backgroundMark x1="92661" y1="62559" x2="95413" y2="67551"/>
                          <a14:backgroundMark x1="95107" y1="72699" x2="96024" y2="74883"/>
                          <a14:backgroundMark x1="65749" y1="82059" x2="64832" y2="83775"/>
                          <a14:backgroundMark x1="16208" y1="81747" x2="18043" y2="81903"/>
                          <a14:backgroundMark x1="88991" y1="50390" x2="90520" y2="63963"/>
                          <a14:backgroundMark x1="83486" y1="53666" x2="80122" y2="56630"/>
                          <a14:backgroundMark x1="78287" y1="60530" x2="80734" y2="62246"/>
                          <a14:backgroundMark x1="80428" y1="54290" x2="79511" y2="55850"/>
                          <a14:backgroundMark x1="79511" y1="53978" x2="78593" y2="56006"/>
                          <a14:backgroundMark x1="77982" y1="55850" x2="76758" y2="57410"/>
                          <a14:backgroundMark x1="78287" y1="12012" x2="90520" y2="35257"/>
                          <a14:backgroundMark x1="79511" y1="28861" x2="86239" y2="33853"/>
                        </a14:backgroundRemoval>
                      </a14:imgEffect>
                    </a14:imgLayer>
                  </a14:imgProps>
                </a:ext>
                <a:ext uri="{28A0092B-C50C-407E-A947-70E740481C1C}">
                  <a14:useLocalDpi xmlns:a14="http://schemas.microsoft.com/office/drawing/2010/main" val="0"/>
                </a:ext>
              </a:extLst>
            </a:blip>
            <a:srcRect/>
            <a:stretch/>
          </p:blipFill>
          <p:spPr bwMode="auto">
            <a:xfrm>
              <a:off x="4013855" y="2853527"/>
              <a:ext cx="1358336" cy="3075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163367" y="342899"/>
              <a:ext cx="1068267" cy="4182209"/>
              <a:chOff x="3163367" y="342899"/>
              <a:chExt cx="1068267" cy="4182209"/>
            </a:xfrm>
          </p:grpSpPr>
          <p:pic>
            <p:nvPicPr>
              <p:cNvPr id="1029"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488" b="94109" l="4083" r="90000"/>
                        </a14:imgEffect>
                      </a14:imgLayer>
                    </a14:imgProps>
                  </a:ext>
                  <a:ext uri="{28A0092B-C50C-407E-A947-70E740481C1C}">
                    <a14:useLocalDpi xmlns:a14="http://schemas.microsoft.com/office/drawing/2010/main" val="0"/>
                  </a:ext>
                </a:extLst>
              </a:blip>
              <a:srcRect/>
              <a:stretch>
                <a:fillRect/>
              </a:stretch>
            </p:blipFill>
            <p:spPr bwMode="auto">
              <a:xfrm>
                <a:off x="3163367" y="342899"/>
                <a:ext cx="1068267"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657600" y="984738"/>
                <a:ext cx="445477" cy="3540370"/>
              </a:xfrm>
              <a:custGeom>
                <a:avLst/>
                <a:gdLst>
                  <a:gd name="connsiteX0" fmla="*/ 0 w 445477"/>
                  <a:gd name="connsiteY0" fmla="*/ 0 h 3540370"/>
                  <a:gd name="connsiteX1" fmla="*/ 23446 w 445477"/>
                  <a:gd name="connsiteY1" fmla="*/ 117231 h 3540370"/>
                  <a:gd name="connsiteX2" fmla="*/ 46892 w 445477"/>
                  <a:gd name="connsiteY2" fmla="*/ 304800 h 3540370"/>
                  <a:gd name="connsiteX3" fmla="*/ 70338 w 445477"/>
                  <a:gd name="connsiteY3" fmla="*/ 398585 h 3540370"/>
                  <a:gd name="connsiteX4" fmla="*/ 164123 w 445477"/>
                  <a:gd name="connsiteY4" fmla="*/ 492370 h 3540370"/>
                  <a:gd name="connsiteX5" fmla="*/ 187569 w 445477"/>
                  <a:gd name="connsiteY5" fmla="*/ 586154 h 3540370"/>
                  <a:gd name="connsiteX6" fmla="*/ 234462 w 445477"/>
                  <a:gd name="connsiteY6" fmla="*/ 656493 h 3540370"/>
                  <a:gd name="connsiteX7" fmla="*/ 281354 w 445477"/>
                  <a:gd name="connsiteY7" fmla="*/ 750277 h 3540370"/>
                  <a:gd name="connsiteX8" fmla="*/ 351692 w 445477"/>
                  <a:gd name="connsiteY8" fmla="*/ 1148862 h 3540370"/>
                  <a:gd name="connsiteX9" fmla="*/ 328246 w 445477"/>
                  <a:gd name="connsiteY9" fmla="*/ 1453662 h 3540370"/>
                  <a:gd name="connsiteX10" fmla="*/ 281354 w 445477"/>
                  <a:gd name="connsiteY10" fmla="*/ 1524000 h 3540370"/>
                  <a:gd name="connsiteX11" fmla="*/ 257908 w 445477"/>
                  <a:gd name="connsiteY11" fmla="*/ 1688124 h 3540370"/>
                  <a:gd name="connsiteX12" fmla="*/ 234462 w 445477"/>
                  <a:gd name="connsiteY12" fmla="*/ 1758462 h 3540370"/>
                  <a:gd name="connsiteX13" fmla="*/ 211015 w 445477"/>
                  <a:gd name="connsiteY13" fmla="*/ 2039816 h 3540370"/>
                  <a:gd name="connsiteX14" fmla="*/ 187569 w 445477"/>
                  <a:gd name="connsiteY14" fmla="*/ 2133600 h 3540370"/>
                  <a:gd name="connsiteX15" fmla="*/ 257908 w 445477"/>
                  <a:gd name="connsiteY15" fmla="*/ 2625970 h 3540370"/>
                  <a:gd name="connsiteX16" fmla="*/ 328246 w 445477"/>
                  <a:gd name="connsiteY16" fmla="*/ 2860431 h 3540370"/>
                  <a:gd name="connsiteX17" fmla="*/ 351692 w 445477"/>
                  <a:gd name="connsiteY17" fmla="*/ 2930770 h 3540370"/>
                  <a:gd name="connsiteX18" fmla="*/ 375138 w 445477"/>
                  <a:gd name="connsiteY18" fmla="*/ 3001108 h 3540370"/>
                  <a:gd name="connsiteX19" fmla="*/ 422031 w 445477"/>
                  <a:gd name="connsiteY19" fmla="*/ 3188677 h 3540370"/>
                  <a:gd name="connsiteX20" fmla="*/ 445477 w 445477"/>
                  <a:gd name="connsiteY20" fmla="*/ 3540370 h 35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77" h="3540370">
                    <a:moveTo>
                      <a:pt x="0" y="0"/>
                    </a:moveTo>
                    <a:cubicBezTo>
                      <a:pt x="7815" y="39077"/>
                      <a:pt x="17386" y="77844"/>
                      <a:pt x="23446" y="117231"/>
                    </a:cubicBezTo>
                    <a:cubicBezTo>
                      <a:pt x="33027" y="179508"/>
                      <a:pt x="36533" y="242648"/>
                      <a:pt x="46892" y="304800"/>
                    </a:cubicBezTo>
                    <a:cubicBezTo>
                      <a:pt x="52190" y="336585"/>
                      <a:pt x="53259" y="371259"/>
                      <a:pt x="70338" y="398585"/>
                    </a:cubicBezTo>
                    <a:cubicBezTo>
                      <a:pt x="93770" y="436076"/>
                      <a:pt x="164123" y="492370"/>
                      <a:pt x="164123" y="492370"/>
                    </a:cubicBezTo>
                    <a:cubicBezTo>
                      <a:pt x="171938" y="523631"/>
                      <a:pt x="174875" y="556536"/>
                      <a:pt x="187569" y="586154"/>
                    </a:cubicBezTo>
                    <a:cubicBezTo>
                      <a:pt x="198669" y="612055"/>
                      <a:pt x="220481" y="632027"/>
                      <a:pt x="234462" y="656493"/>
                    </a:cubicBezTo>
                    <a:cubicBezTo>
                      <a:pt x="251803" y="686839"/>
                      <a:pt x="265723" y="719016"/>
                      <a:pt x="281354" y="750277"/>
                    </a:cubicBezTo>
                    <a:cubicBezTo>
                      <a:pt x="345410" y="1006505"/>
                      <a:pt x="321129" y="873794"/>
                      <a:pt x="351692" y="1148862"/>
                    </a:cubicBezTo>
                    <a:cubicBezTo>
                      <a:pt x="343877" y="1250462"/>
                      <a:pt x="347025" y="1353507"/>
                      <a:pt x="328246" y="1453662"/>
                    </a:cubicBezTo>
                    <a:cubicBezTo>
                      <a:pt x="323053" y="1481358"/>
                      <a:pt x="289451" y="1497010"/>
                      <a:pt x="281354" y="1524000"/>
                    </a:cubicBezTo>
                    <a:cubicBezTo>
                      <a:pt x="265474" y="1576933"/>
                      <a:pt x="268746" y="1633934"/>
                      <a:pt x="257908" y="1688124"/>
                    </a:cubicBezTo>
                    <a:cubicBezTo>
                      <a:pt x="253061" y="1712358"/>
                      <a:pt x="242277" y="1735016"/>
                      <a:pt x="234462" y="1758462"/>
                    </a:cubicBezTo>
                    <a:cubicBezTo>
                      <a:pt x="226646" y="1852247"/>
                      <a:pt x="222688" y="1946433"/>
                      <a:pt x="211015" y="2039816"/>
                    </a:cubicBezTo>
                    <a:cubicBezTo>
                      <a:pt x="207018" y="2071791"/>
                      <a:pt x="187569" y="2101377"/>
                      <a:pt x="187569" y="2133600"/>
                    </a:cubicBezTo>
                    <a:cubicBezTo>
                      <a:pt x="187569" y="2516080"/>
                      <a:pt x="158190" y="2426537"/>
                      <a:pt x="257908" y="2625970"/>
                    </a:cubicBezTo>
                    <a:cubicBezTo>
                      <a:pt x="293343" y="2767708"/>
                      <a:pt x="271164" y="2689183"/>
                      <a:pt x="328246" y="2860431"/>
                    </a:cubicBezTo>
                    <a:lnTo>
                      <a:pt x="351692" y="2930770"/>
                    </a:lnTo>
                    <a:cubicBezTo>
                      <a:pt x="359507" y="2954216"/>
                      <a:pt x="369144" y="2977132"/>
                      <a:pt x="375138" y="3001108"/>
                    </a:cubicBezTo>
                    <a:lnTo>
                      <a:pt x="422031" y="3188677"/>
                    </a:lnTo>
                    <a:lnTo>
                      <a:pt x="445477" y="354037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0" name="Group 19"/>
          <p:cNvGrpSpPr/>
          <p:nvPr/>
        </p:nvGrpSpPr>
        <p:grpSpPr>
          <a:xfrm>
            <a:off x="6816191" y="1043722"/>
            <a:ext cx="2123916" cy="5069127"/>
            <a:chOff x="5292191" y="266313"/>
            <a:chExt cx="2123916" cy="5846535"/>
          </a:xfrm>
        </p:grpSpPr>
        <p:pic>
          <p:nvPicPr>
            <p:cNvPr id="6" name="Picture 5" descr="https://b-f13-zpc.zdn.vn/7518827637998607736/e8736cfc2be0dcbe85f1.jp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415" b="99678" l="9874" r="95798">
                          <a14:backgroundMark x1="30882" y1="69404" x2="20798" y2="94364"/>
                        </a14:backgroundRemoval>
                      </a14:imgEffect>
                    </a14:imgLayer>
                  </a14:imgProps>
                </a:ext>
                <a:ext uri="{28A0092B-C50C-407E-A947-70E740481C1C}">
                  <a14:useLocalDpi xmlns:a14="http://schemas.microsoft.com/office/drawing/2010/main" val="0"/>
                </a:ext>
              </a:extLst>
            </a:blip>
            <a:srcRect/>
            <a:stretch/>
          </p:blipFill>
          <p:spPr bwMode="auto">
            <a:xfrm flipH="1">
              <a:off x="5434907" y="3136804"/>
              <a:ext cx="1981200" cy="29760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92191" y="266313"/>
              <a:ext cx="1185994" cy="4727908"/>
              <a:chOff x="5292191" y="266313"/>
              <a:chExt cx="1185994" cy="4727908"/>
            </a:xfrm>
          </p:grpSpPr>
          <p:pic>
            <p:nvPicPr>
              <p:cNvPr id="1030" name="Picture 6"/>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8440" t="8535" r="8937" b="9292"/>
              <a:stretch/>
            </p:blipFill>
            <p:spPr bwMode="auto">
              <a:xfrm>
                <a:off x="5292191" y="266313"/>
                <a:ext cx="1185994" cy="14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5486400" y="1242646"/>
                <a:ext cx="375138" cy="3751575"/>
              </a:xfrm>
              <a:custGeom>
                <a:avLst/>
                <a:gdLst>
                  <a:gd name="connsiteX0" fmla="*/ 375138 w 375138"/>
                  <a:gd name="connsiteY0" fmla="*/ 0 h 3751575"/>
                  <a:gd name="connsiteX1" fmla="*/ 328246 w 375138"/>
                  <a:gd name="connsiteY1" fmla="*/ 562708 h 3751575"/>
                  <a:gd name="connsiteX2" fmla="*/ 304800 w 375138"/>
                  <a:gd name="connsiteY2" fmla="*/ 633046 h 3751575"/>
                  <a:gd name="connsiteX3" fmla="*/ 257908 w 375138"/>
                  <a:gd name="connsiteY3" fmla="*/ 820616 h 3751575"/>
                  <a:gd name="connsiteX4" fmla="*/ 140677 w 375138"/>
                  <a:gd name="connsiteY4" fmla="*/ 961292 h 3751575"/>
                  <a:gd name="connsiteX5" fmla="*/ 93785 w 375138"/>
                  <a:gd name="connsiteY5" fmla="*/ 1125416 h 3751575"/>
                  <a:gd name="connsiteX6" fmla="*/ 46892 w 375138"/>
                  <a:gd name="connsiteY6" fmla="*/ 1852246 h 3751575"/>
                  <a:gd name="connsiteX7" fmla="*/ 0 w 375138"/>
                  <a:gd name="connsiteY7" fmla="*/ 2180492 h 3751575"/>
                  <a:gd name="connsiteX8" fmla="*/ 23446 w 375138"/>
                  <a:gd name="connsiteY8" fmla="*/ 2883877 h 3751575"/>
                  <a:gd name="connsiteX9" fmla="*/ 46892 w 375138"/>
                  <a:gd name="connsiteY9" fmla="*/ 3001108 h 3751575"/>
                  <a:gd name="connsiteX10" fmla="*/ 70338 w 375138"/>
                  <a:gd name="connsiteY10" fmla="*/ 3282462 h 3751575"/>
                  <a:gd name="connsiteX11" fmla="*/ 93785 w 375138"/>
                  <a:gd name="connsiteY11" fmla="*/ 3376246 h 3751575"/>
                  <a:gd name="connsiteX12" fmla="*/ 164123 w 375138"/>
                  <a:gd name="connsiteY12" fmla="*/ 3681046 h 3751575"/>
                  <a:gd name="connsiteX13" fmla="*/ 211015 w 375138"/>
                  <a:gd name="connsiteY13" fmla="*/ 3751385 h 37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138" h="3751575">
                    <a:moveTo>
                      <a:pt x="375138" y="0"/>
                    </a:moveTo>
                    <a:cubicBezTo>
                      <a:pt x="365413" y="165332"/>
                      <a:pt x="363469" y="386591"/>
                      <a:pt x="328246" y="562708"/>
                    </a:cubicBezTo>
                    <a:cubicBezTo>
                      <a:pt x="323399" y="586942"/>
                      <a:pt x="311303" y="609203"/>
                      <a:pt x="304800" y="633046"/>
                    </a:cubicBezTo>
                    <a:cubicBezTo>
                      <a:pt x="287843" y="695223"/>
                      <a:pt x="293658" y="766993"/>
                      <a:pt x="257908" y="820616"/>
                    </a:cubicBezTo>
                    <a:cubicBezTo>
                      <a:pt x="192622" y="918543"/>
                      <a:pt x="230940" y="871029"/>
                      <a:pt x="140677" y="961292"/>
                    </a:cubicBezTo>
                    <a:cubicBezTo>
                      <a:pt x="127015" y="1002278"/>
                      <a:pt x="97182" y="1085785"/>
                      <a:pt x="93785" y="1125416"/>
                    </a:cubicBezTo>
                    <a:cubicBezTo>
                      <a:pt x="73051" y="1367309"/>
                      <a:pt x="81226" y="1611906"/>
                      <a:pt x="46892" y="1852246"/>
                    </a:cubicBezTo>
                    <a:lnTo>
                      <a:pt x="0" y="2180492"/>
                    </a:lnTo>
                    <a:cubicBezTo>
                      <a:pt x="7815" y="2414954"/>
                      <a:pt x="10063" y="2649667"/>
                      <a:pt x="23446" y="2883877"/>
                    </a:cubicBezTo>
                    <a:cubicBezTo>
                      <a:pt x="25719" y="2923663"/>
                      <a:pt x="42236" y="2961530"/>
                      <a:pt x="46892" y="3001108"/>
                    </a:cubicBezTo>
                    <a:cubicBezTo>
                      <a:pt x="57888" y="3094573"/>
                      <a:pt x="58665" y="3189079"/>
                      <a:pt x="70338" y="3282462"/>
                    </a:cubicBezTo>
                    <a:cubicBezTo>
                      <a:pt x="74335" y="3314437"/>
                      <a:pt x="88021" y="3344542"/>
                      <a:pt x="93785" y="3376246"/>
                    </a:cubicBezTo>
                    <a:cubicBezTo>
                      <a:pt x="142486" y="3644096"/>
                      <a:pt x="83419" y="3438932"/>
                      <a:pt x="164123" y="3681046"/>
                    </a:cubicBezTo>
                    <a:cubicBezTo>
                      <a:pt x="190041" y="3758799"/>
                      <a:pt x="162854" y="3751385"/>
                      <a:pt x="211015" y="375138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1" name="Group 20"/>
          <p:cNvGrpSpPr/>
          <p:nvPr/>
        </p:nvGrpSpPr>
        <p:grpSpPr>
          <a:xfrm>
            <a:off x="8564477" y="1204081"/>
            <a:ext cx="1758565" cy="5510114"/>
            <a:chOff x="7040476" y="359043"/>
            <a:chExt cx="1758565" cy="6355152"/>
          </a:xfrm>
        </p:grpSpPr>
        <p:pic>
          <p:nvPicPr>
            <p:cNvPr id="8" name="Picture 4" descr="https://b-f40-zpg.zdn.vn/9131160140145589983/b45e0d82209dd7c38e8c.jpg"/>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948" b="98579" l="12766" r="100000">
                          <a14:foregroundMark x1="52246" y1="64341" x2="47518" y2="82558"/>
                          <a14:foregroundMark x1="36643" y1="93411" x2="52955" y2="93411"/>
                          <a14:foregroundMark x1="26714" y1="91731" x2="28369" y2="94444"/>
                          <a14:foregroundMark x1="42790" y1="88114" x2="41844" y2="90310"/>
                          <a14:foregroundMark x1="37825" y1="95607" x2="49882" y2="94057"/>
                          <a14:foregroundMark x1="51064" y1="94832" x2="57210" y2="94832"/>
                          <a14:foregroundMark x1="37825" y1="96253" x2="43735" y2="95866"/>
                          <a14:foregroundMark x1="44208" y1="95736" x2="50118" y2="94057"/>
                          <a14:foregroundMark x1="49645" y1="94444" x2="56265" y2="94961"/>
                          <a14:foregroundMark x1="57920" y1="89406" x2="59338" y2="92506"/>
                          <a14:foregroundMark x1="26950" y1="89276" x2="29787" y2="90956"/>
                          <a14:foregroundMark x1="61229" y1="92248" x2="62411" y2="93669"/>
                          <a14:foregroundMark x1="58392" y1="94961" x2="61229" y2="94186"/>
                          <a14:foregroundMark x1="91017" y1="83204" x2="86052" y2="86305"/>
                          <a14:foregroundMark x1="80378" y1="88889" x2="84397" y2="87468"/>
                          <a14:foregroundMark x1="70686" y1="87468" x2="75414" y2="86047"/>
                          <a14:foregroundMark x1="69504" y1="89793" x2="75650" y2="89147"/>
                          <a14:foregroundMark x1="55319" y1="95220" x2="57447" y2="95220"/>
                          <a14:foregroundMark x1="28842" y1="59302" x2="27187" y2="60982"/>
                          <a14:foregroundMark x1="20567" y1="55685" x2="19149" y2="57235"/>
                          <a14:foregroundMark x1="18676" y1="57881" x2="18676" y2="59690"/>
                          <a14:foregroundMark x1="19149" y1="60853" x2="20804" y2="61886"/>
                          <a14:backgroundMark x1="85579" y1="63307" x2="87470" y2="68992"/>
                          <a14:backgroundMark x1="30496" y1="65245" x2="19149" y2="86305"/>
                          <a14:backgroundMark x1="26005" y1="82171" x2="30024" y2="85013"/>
                          <a14:backgroundMark x1="64303" y1="89664" x2="66667" y2="91602"/>
                          <a14:backgroundMark x1="94326" y1="84238" x2="93617" y2="86693"/>
                          <a14:backgroundMark x1="32388" y1="73256" x2="31678" y2="74031"/>
                          <a14:backgroundMark x1="31915" y1="74548" x2="31206" y2="75452"/>
                          <a14:backgroundMark x1="31915" y1="75194" x2="31678" y2="76098"/>
                          <a14:backgroundMark x1="33570" y1="72610" x2="32624" y2="73127"/>
                          <a14:backgroundMark x1="60284" y1="87726" x2="62648" y2="90052"/>
                          <a14:backgroundMark x1="17494" y1="34238" x2="19622" y2="52326"/>
                          <a14:backgroundMark x1="76832" y1="63049" x2="95035" y2="81525"/>
                        </a14:backgroundRemoval>
                      </a14:imgEffect>
                    </a14:imgLayer>
                  </a14:imgProps>
                </a:ext>
                <a:ext uri="{28A0092B-C50C-407E-A947-70E740481C1C}">
                  <a14:useLocalDpi xmlns:a14="http://schemas.microsoft.com/office/drawing/2010/main" val="0"/>
                </a:ext>
              </a:extLst>
            </a:blip>
            <a:srcRect/>
            <a:stretch/>
          </p:blipFill>
          <p:spPr bwMode="auto">
            <a:xfrm>
              <a:off x="7040476" y="3011091"/>
              <a:ext cx="1758565" cy="37031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151077" y="359043"/>
              <a:ext cx="1272335" cy="4775665"/>
              <a:chOff x="7151077" y="359043"/>
              <a:chExt cx="1272335" cy="4775665"/>
            </a:xfrm>
          </p:grpSpPr>
          <p:pic>
            <p:nvPicPr>
              <p:cNvPr id="1028" name="Picture 4"/>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9598" t="6598" r="9045" b="9244"/>
              <a:stretch/>
            </p:blipFill>
            <p:spPr bwMode="auto">
              <a:xfrm>
                <a:off x="7416107" y="359043"/>
                <a:ext cx="1007305" cy="11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7151077" y="961292"/>
                <a:ext cx="726831" cy="4173416"/>
              </a:xfrm>
              <a:custGeom>
                <a:avLst/>
                <a:gdLst>
                  <a:gd name="connsiteX0" fmla="*/ 726831 w 726831"/>
                  <a:gd name="connsiteY0" fmla="*/ 0 h 4173416"/>
                  <a:gd name="connsiteX1" fmla="*/ 656492 w 726831"/>
                  <a:gd name="connsiteY1" fmla="*/ 187570 h 4173416"/>
                  <a:gd name="connsiteX2" fmla="*/ 609600 w 726831"/>
                  <a:gd name="connsiteY2" fmla="*/ 328246 h 4173416"/>
                  <a:gd name="connsiteX3" fmla="*/ 586154 w 726831"/>
                  <a:gd name="connsiteY3" fmla="*/ 1055077 h 4173416"/>
                  <a:gd name="connsiteX4" fmla="*/ 468923 w 726831"/>
                  <a:gd name="connsiteY4" fmla="*/ 1219200 h 4173416"/>
                  <a:gd name="connsiteX5" fmla="*/ 445477 w 726831"/>
                  <a:gd name="connsiteY5" fmla="*/ 1289539 h 4173416"/>
                  <a:gd name="connsiteX6" fmla="*/ 351692 w 726831"/>
                  <a:gd name="connsiteY6" fmla="*/ 1406770 h 4173416"/>
                  <a:gd name="connsiteX7" fmla="*/ 281354 w 726831"/>
                  <a:gd name="connsiteY7" fmla="*/ 1617785 h 4173416"/>
                  <a:gd name="connsiteX8" fmla="*/ 257908 w 726831"/>
                  <a:gd name="connsiteY8" fmla="*/ 1688123 h 4173416"/>
                  <a:gd name="connsiteX9" fmla="*/ 234461 w 726831"/>
                  <a:gd name="connsiteY9" fmla="*/ 1969477 h 4173416"/>
                  <a:gd name="connsiteX10" fmla="*/ 140677 w 726831"/>
                  <a:gd name="connsiteY10" fmla="*/ 2110154 h 4173416"/>
                  <a:gd name="connsiteX11" fmla="*/ 70338 w 726831"/>
                  <a:gd name="connsiteY11" fmla="*/ 2344616 h 4173416"/>
                  <a:gd name="connsiteX12" fmla="*/ 46892 w 726831"/>
                  <a:gd name="connsiteY12" fmla="*/ 2930770 h 4173416"/>
                  <a:gd name="connsiteX13" fmla="*/ 23446 w 726831"/>
                  <a:gd name="connsiteY13" fmla="*/ 3001108 h 4173416"/>
                  <a:gd name="connsiteX14" fmla="*/ 0 w 726831"/>
                  <a:gd name="connsiteY14" fmla="*/ 3282462 h 4173416"/>
                  <a:gd name="connsiteX15" fmla="*/ 46892 w 726831"/>
                  <a:gd name="connsiteY15" fmla="*/ 3657600 h 4173416"/>
                  <a:gd name="connsiteX16" fmla="*/ 70338 w 726831"/>
                  <a:gd name="connsiteY16" fmla="*/ 3798277 h 4173416"/>
                  <a:gd name="connsiteX17" fmla="*/ 93785 w 726831"/>
                  <a:gd name="connsiteY17" fmla="*/ 3962400 h 4173416"/>
                  <a:gd name="connsiteX18" fmla="*/ 140677 w 726831"/>
                  <a:gd name="connsiteY18" fmla="*/ 4103077 h 4173416"/>
                  <a:gd name="connsiteX19" fmla="*/ 164123 w 726831"/>
                  <a:gd name="connsiteY19" fmla="*/ 4173416 h 4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831" h="4173416">
                    <a:moveTo>
                      <a:pt x="726831" y="0"/>
                    </a:moveTo>
                    <a:cubicBezTo>
                      <a:pt x="671247" y="277921"/>
                      <a:pt x="744308" y="-10014"/>
                      <a:pt x="656492" y="187570"/>
                    </a:cubicBezTo>
                    <a:cubicBezTo>
                      <a:pt x="636417" y="232738"/>
                      <a:pt x="609600" y="328246"/>
                      <a:pt x="609600" y="328246"/>
                    </a:cubicBezTo>
                    <a:cubicBezTo>
                      <a:pt x="601785" y="570523"/>
                      <a:pt x="605744" y="813467"/>
                      <a:pt x="586154" y="1055077"/>
                    </a:cubicBezTo>
                    <a:cubicBezTo>
                      <a:pt x="573997" y="1205016"/>
                      <a:pt x="564878" y="1187215"/>
                      <a:pt x="468923" y="1219200"/>
                    </a:cubicBezTo>
                    <a:cubicBezTo>
                      <a:pt x="461108" y="1242646"/>
                      <a:pt x="456530" y="1267434"/>
                      <a:pt x="445477" y="1289539"/>
                    </a:cubicBezTo>
                    <a:cubicBezTo>
                      <a:pt x="415900" y="1348693"/>
                      <a:pt x="395307" y="1363155"/>
                      <a:pt x="351692" y="1406770"/>
                    </a:cubicBezTo>
                    <a:lnTo>
                      <a:pt x="281354" y="1617785"/>
                    </a:lnTo>
                    <a:lnTo>
                      <a:pt x="257908" y="1688123"/>
                    </a:lnTo>
                    <a:cubicBezTo>
                      <a:pt x="250092" y="1781908"/>
                      <a:pt x="259649" y="1878801"/>
                      <a:pt x="234461" y="1969477"/>
                    </a:cubicBezTo>
                    <a:cubicBezTo>
                      <a:pt x="219377" y="2023778"/>
                      <a:pt x="140677" y="2110154"/>
                      <a:pt x="140677" y="2110154"/>
                    </a:cubicBezTo>
                    <a:cubicBezTo>
                      <a:pt x="83595" y="2281401"/>
                      <a:pt x="105774" y="2202878"/>
                      <a:pt x="70338" y="2344616"/>
                    </a:cubicBezTo>
                    <a:cubicBezTo>
                      <a:pt x="62523" y="2540001"/>
                      <a:pt x="60824" y="2735726"/>
                      <a:pt x="46892" y="2930770"/>
                    </a:cubicBezTo>
                    <a:cubicBezTo>
                      <a:pt x="45131" y="2955421"/>
                      <a:pt x="26712" y="2976611"/>
                      <a:pt x="23446" y="3001108"/>
                    </a:cubicBezTo>
                    <a:cubicBezTo>
                      <a:pt x="11008" y="3094392"/>
                      <a:pt x="7815" y="3188677"/>
                      <a:pt x="0" y="3282462"/>
                    </a:cubicBezTo>
                    <a:cubicBezTo>
                      <a:pt x="15631" y="3407508"/>
                      <a:pt x="26175" y="3533295"/>
                      <a:pt x="46892" y="3657600"/>
                    </a:cubicBezTo>
                    <a:cubicBezTo>
                      <a:pt x="54707" y="3704492"/>
                      <a:pt x="63109" y="3751291"/>
                      <a:pt x="70338" y="3798277"/>
                    </a:cubicBezTo>
                    <a:cubicBezTo>
                      <a:pt x="78741" y="3852897"/>
                      <a:pt x="81358" y="3908552"/>
                      <a:pt x="93785" y="3962400"/>
                    </a:cubicBezTo>
                    <a:cubicBezTo>
                      <a:pt x="104900" y="4010563"/>
                      <a:pt x="125046" y="4056185"/>
                      <a:pt x="140677" y="4103077"/>
                    </a:cubicBezTo>
                    <a:lnTo>
                      <a:pt x="164123" y="417341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sp>
        <p:nvSpPr>
          <p:cNvPr id="41"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CÁNH DIỀU TUỔI THƠ</a:t>
            </a:r>
          </a:p>
        </p:txBody>
      </p:sp>
      <p:pic>
        <p:nvPicPr>
          <p:cNvPr id="43" name="Picture 42"/>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47880" y="1687155"/>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59335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4">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CD5F2"/>
        </a:solidFill>
        <a:effectLst/>
      </p:bgPr>
    </p:bg>
    <p:spTree>
      <p:nvGrpSpPr>
        <p:cNvPr id="1" name=""/>
        <p:cNvGrpSpPr/>
        <p:nvPr/>
      </p:nvGrpSpPr>
      <p:grpSpPr>
        <a:xfrm>
          <a:off x="0" y="0"/>
          <a:ext cx="0" cy="0"/>
          <a:chOff x="0" y="0"/>
          <a:chExt cx="0" cy="0"/>
        </a:xfrm>
      </p:grpSpPr>
      <p:pic>
        <p:nvPicPr>
          <p:cNvPr id="5" name="PA_图片 4" descr="图片包含 室内&#10;&#10;已生成高可信度的说明">
            <a:extLst>
              <a:ext uri="{FF2B5EF4-FFF2-40B4-BE49-F238E27FC236}">
                <a16:creationId xmlns:a16="http://schemas.microsoft.com/office/drawing/2014/main" id="{12552B51-7BE4-4DFD-9A28-F08D8DEFA990}"/>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175790" y="533401"/>
            <a:ext cx="8035011" cy="5894937"/>
          </a:xfrm>
          <a:prstGeom prst="rect">
            <a:avLst/>
          </a:prstGeom>
        </p:spPr>
      </p:pic>
      <p:pic>
        <p:nvPicPr>
          <p:cNvPr id="3" name="图片 2">
            <a:extLst>
              <a:ext uri="{FF2B5EF4-FFF2-40B4-BE49-F238E27FC236}">
                <a16:creationId xmlns:a16="http://schemas.microsoft.com/office/drawing/2014/main" id="{3631CC96-E12A-42F8-BF49-026C830A5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381" y="-250666"/>
            <a:ext cx="2411015" cy="2071525"/>
          </a:xfrm>
          <a:prstGeom prst="rect">
            <a:avLst/>
          </a:prstGeom>
        </p:spPr>
      </p:pic>
      <p:sp>
        <p:nvSpPr>
          <p:cNvPr id="18" name="TextBox 17"/>
          <p:cNvSpPr txBox="1"/>
          <p:nvPr/>
        </p:nvSpPr>
        <p:spPr>
          <a:xfrm>
            <a:off x="2819400" y="2209800"/>
            <a:ext cx="6781800" cy="2677656"/>
          </a:xfrm>
          <a:prstGeom prst="rect">
            <a:avLst/>
          </a:prstGeom>
          <a:noFill/>
        </p:spPr>
        <p:txBody>
          <a:bodyPr wrap="square" rtlCol="0">
            <a:spAutoFit/>
          </a:bodyPr>
          <a:lstStyle/>
          <a:p>
            <a:pPr algn="just"/>
            <a:r>
              <a:rPr lang="en-US" sz="2800" b="1" dirty="0" err="1">
                <a:solidFill>
                  <a:prstClr val="black"/>
                </a:solidFill>
                <a:latin typeface="Calibri" panose="020F0502020204030204" pitchFamily="34" charset="0"/>
                <a:cs typeface="Calibri" panose="020F0502020204030204" pitchFamily="34" charset="0"/>
              </a:rPr>
              <a:t>Thả</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một</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trò</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chơi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dân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gian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gắn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liền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với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tuổi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thơ</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của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các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nhỏ</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Nào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bây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giờ</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chúng</a:t>
            </a:r>
            <a:r>
              <a:rPr lang="en-US" sz="2800" b="1" dirty="0">
                <a:solidFill>
                  <a:prstClr val="black"/>
                </a:solidFill>
                <a:latin typeface="Calibri" panose="020F0502020204030204" pitchFamily="34" charset="0"/>
                <a:cs typeface="Calibri" panose="020F0502020204030204" pitchFamily="34" charset="0"/>
              </a:rPr>
              <a:t> ta </a:t>
            </a:r>
            <a:r>
              <a:rPr lang="en-US" sz="2800" b="1" dirty="0" err="1">
                <a:solidFill>
                  <a:prstClr val="black"/>
                </a:solidFill>
                <a:latin typeface="Calibri" panose="020F0502020204030204" pitchFamily="34" charset="0"/>
                <a:cs typeface="Calibri" panose="020F0502020204030204" pitchFamily="34" charset="0"/>
              </a:rPr>
              <a:t>cùng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nhau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thả</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Mỗi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câu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trả</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lời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đúng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của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các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em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sẽ</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giúp</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những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nhỏ</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trong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trò</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chơi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thêm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những</a:t>
            </a:r>
            <a:r>
              <a:rPr lang="en-US" sz="2800" b="1" dirty="0">
                <a:solidFill>
                  <a:prstClr val="black"/>
                </a:solidFill>
                <a:latin typeface="Calibri" panose="020F0502020204030204" pitchFamily="34" charset="0"/>
                <a:cs typeface="Calibri" panose="020F0502020204030204" pitchFamily="34" charset="0"/>
              </a:rPr>
              <a:t> con </a:t>
            </a:r>
            <a:r>
              <a:rPr lang="en-US" sz="2800" b="1" dirty="0" err="1">
                <a:solidFill>
                  <a:prstClr val="black"/>
                </a:solidFill>
                <a:latin typeface="Calibri" panose="020F0502020204030204" pitchFamily="34" charset="0"/>
                <a:cs typeface="Calibri" panose="020F0502020204030204" pitchFamily="34" charset="0"/>
              </a:rPr>
              <a:t>diều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mới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nhé</a:t>
            </a:r>
            <a:r>
              <a:rPr lang="en-US" sz="28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45911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80">
                                          <p:stCondLst>
                                            <p:cond delay="0"/>
                                          </p:stCondLst>
                                        </p:cTn>
                                        <p:tgtEl>
                                          <p:spTgt spid="18"/>
                                        </p:tgtEl>
                                      </p:cBhvr>
                                    </p:animEffect>
                                    <p:anim calcmode="lin" valueType="num">
                                      <p:cBhvr>
                                        <p:cTn id="1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0" dur="26">
                                          <p:stCondLst>
                                            <p:cond delay="650"/>
                                          </p:stCondLst>
                                        </p:cTn>
                                        <p:tgtEl>
                                          <p:spTgt spid="18"/>
                                        </p:tgtEl>
                                      </p:cBhvr>
                                      <p:to x="100000" y="60000"/>
                                    </p:animScale>
                                    <p:animScale>
                                      <p:cBhvr>
                                        <p:cTn id="21" dur="166" decel="50000">
                                          <p:stCondLst>
                                            <p:cond delay="676"/>
                                          </p:stCondLst>
                                        </p:cTn>
                                        <p:tgtEl>
                                          <p:spTgt spid="18"/>
                                        </p:tgtEl>
                                      </p:cBhvr>
                                      <p:to x="100000" y="100000"/>
                                    </p:animScale>
                                    <p:animScale>
                                      <p:cBhvr>
                                        <p:cTn id="22" dur="26">
                                          <p:stCondLst>
                                            <p:cond delay="1312"/>
                                          </p:stCondLst>
                                        </p:cTn>
                                        <p:tgtEl>
                                          <p:spTgt spid="18"/>
                                        </p:tgtEl>
                                      </p:cBhvr>
                                      <p:to x="100000" y="80000"/>
                                    </p:animScale>
                                    <p:animScale>
                                      <p:cBhvr>
                                        <p:cTn id="23" dur="166" decel="50000">
                                          <p:stCondLst>
                                            <p:cond delay="1338"/>
                                          </p:stCondLst>
                                        </p:cTn>
                                        <p:tgtEl>
                                          <p:spTgt spid="18"/>
                                        </p:tgtEl>
                                      </p:cBhvr>
                                      <p:to x="100000" y="100000"/>
                                    </p:animScale>
                                    <p:animScale>
                                      <p:cBhvr>
                                        <p:cTn id="24" dur="26">
                                          <p:stCondLst>
                                            <p:cond delay="1642"/>
                                          </p:stCondLst>
                                        </p:cTn>
                                        <p:tgtEl>
                                          <p:spTgt spid="18"/>
                                        </p:tgtEl>
                                      </p:cBhvr>
                                      <p:to x="100000" y="90000"/>
                                    </p:animScale>
                                    <p:animScale>
                                      <p:cBhvr>
                                        <p:cTn id="25" dur="166" decel="50000">
                                          <p:stCondLst>
                                            <p:cond delay="1668"/>
                                          </p:stCondLst>
                                        </p:cTn>
                                        <p:tgtEl>
                                          <p:spTgt spid="18"/>
                                        </p:tgtEl>
                                      </p:cBhvr>
                                      <p:to x="100000" y="100000"/>
                                    </p:animScale>
                                    <p:animScale>
                                      <p:cBhvr>
                                        <p:cTn id="26" dur="26">
                                          <p:stCondLst>
                                            <p:cond delay="1808"/>
                                          </p:stCondLst>
                                        </p:cTn>
                                        <p:tgtEl>
                                          <p:spTgt spid="18"/>
                                        </p:tgtEl>
                                      </p:cBhvr>
                                      <p:to x="100000" y="95000"/>
                                    </p:animScale>
                                    <p:animScale>
                                      <p:cBhvr>
                                        <p:cTn id="27"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76401" y="111802"/>
            <a:ext cx="3596241" cy="4786010"/>
            <a:chOff x="152400" y="111802"/>
            <a:chExt cx="3596241" cy="4786010"/>
          </a:xfrm>
        </p:grpSpPr>
        <p:pic>
          <p:nvPicPr>
            <p:cNvPr id="5"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18" b="99593" l="9870" r="89870">
                          <a14:foregroundMark x1="55065" y1="25866" x2="51169" y2="32179"/>
                          <a14:foregroundMark x1="27013" y1="46232" x2="28571" y2="50102"/>
                          <a14:foregroundMark x1="28052" y1="58248" x2="29091" y2="59470"/>
                          <a14:foregroundMark x1="27532" y1="53360" x2="27532" y2="56415"/>
                          <a14:foregroundMark x1="27273" y1="56212" x2="27273" y2="57434"/>
                          <a14:foregroundMark x1="63896" y1="43992" x2="64675" y2="46029"/>
                          <a14:foregroundMark x1="64675" y1="44807" x2="63896" y2="46232"/>
                          <a14:foregroundMark x1="28831" y1="64358" x2="25714" y2="71283"/>
                          <a14:foregroundMark x1="24416" y1="74338" x2="23117" y2="74949"/>
                          <a14:foregroundMark x1="23377" y1="75764" x2="28312" y2="78411"/>
                          <a14:foregroundMark x1="30130" y1="88391" x2="27792" y2="93075"/>
                          <a14:foregroundMark x1="27013" y1="95519" x2="34286" y2="95723"/>
                          <a14:foregroundMark x1="76623" y1="92464" x2="73506" y2="94705"/>
                          <a14:foregroundMark x1="71948" y1="95316" x2="72468" y2="95519"/>
                          <a14:foregroundMark x1="56364" y1="87984" x2="55584" y2="90428"/>
                          <a14:foregroundMark x1="58961" y1="91650" x2="63636" y2="94094"/>
                          <a14:foregroundMark x1="64156" y1="94094" x2="69091" y2="95316"/>
                          <a14:foregroundMark x1="40519" y1="89817" x2="38701" y2="95723"/>
                          <a14:foregroundMark x1="57662" y1="57026" x2="69091" y2="79633"/>
                          <a14:foregroundMark x1="51688" y1="56619" x2="60260" y2="77597"/>
                          <a14:foregroundMark x1="42338" y1="56619" x2="39481" y2="78004"/>
                          <a14:foregroundMark x1="69870" y1="57026" x2="75584" y2="57434"/>
                          <a14:foregroundMark x1="64675" y1="48065" x2="66494" y2="49695"/>
                          <a14:foregroundMark x1="50130" y1="3462" x2="61558" y2="3055"/>
                          <a14:foregroundMark x1="23896" y1="94705" x2="25195" y2="95519"/>
                          <a14:foregroundMark x1="55584" y1="91446" x2="59740" y2="91853"/>
                          <a14:backgroundMark x1="16364" y1="56619" x2="27532" y2="67210"/>
                          <a14:backgroundMark x1="21299" y1="69043" x2="24156" y2="85132"/>
                          <a14:backgroundMark x1="28571" y1="37882" x2="24156" y2="42363"/>
                          <a14:backgroundMark x1="25195" y1="47658" x2="26234" y2="49695"/>
                          <a14:backgroundMark x1="63636" y1="43788" x2="63636" y2="46640"/>
                          <a14:backgroundMark x1="41818" y1="85132" x2="40260" y2="86762"/>
                          <a14:backgroundMark x1="63117" y1="46436" x2="63117" y2="47047"/>
                          <a14:backgroundMark x1="63636" y1="47658" x2="64156" y2="48065"/>
                          <a14:backgroundMark x1="70649" y1="30550" x2="87013" y2="49695"/>
                          <a14:backgroundMark x1="76883" y1="45825" x2="93506" y2="74542"/>
                          <a14:backgroundMark x1="48831" y1="80855" x2="53247" y2="95519"/>
                        </a14:backgroundRemoval>
                      </a14:imgEffect>
                    </a14:imgLayer>
                  </a14:imgProps>
                </a:ext>
                <a:ext uri="{28A0092B-C50C-407E-A947-70E740481C1C}">
                  <a14:useLocalDpi xmlns:a14="http://schemas.microsoft.com/office/drawing/2010/main" val="0"/>
                </a:ext>
              </a:extLst>
            </a:blip>
            <a:srcRect/>
            <a:stretch/>
          </p:blipFill>
          <p:spPr bwMode="auto">
            <a:xfrm flipH="1">
              <a:off x="2143873" y="2853527"/>
              <a:ext cx="1604768" cy="20442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111802"/>
              <a:ext cx="2426677" cy="3897490"/>
              <a:chOff x="152400" y="111802"/>
              <a:chExt cx="2426677" cy="3897490"/>
            </a:xfrm>
          </p:grpSpPr>
          <p:pic>
            <p:nvPicPr>
              <p:cNvPr id="1031"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100000" l="10000" r="95833"/>
                        </a14:imgEffect>
                      </a14:imgLayer>
                    </a14:imgProps>
                  </a:ext>
                  <a:ext uri="{28A0092B-C50C-407E-A947-70E740481C1C}">
                    <a14:useLocalDpi xmlns:a14="http://schemas.microsoft.com/office/drawing/2010/main" val="0"/>
                  </a:ext>
                </a:extLst>
              </a:blip>
              <a:srcRect/>
              <a:stretch>
                <a:fillRect/>
              </a:stretch>
            </p:blipFill>
            <p:spPr bwMode="auto">
              <a:xfrm>
                <a:off x="152400" y="1118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242646" y="1359877"/>
                <a:ext cx="1336431" cy="2649415"/>
              </a:xfrm>
              <a:custGeom>
                <a:avLst/>
                <a:gdLst>
                  <a:gd name="connsiteX0" fmla="*/ 0 w 1336431"/>
                  <a:gd name="connsiteY0" fmla="*/ 0 h 2649415"/>
                  <a:gd name="connsiteX1" fmla="*/ 70339 w 1336431"/>
                  <a:gd name="connsiteY1" fmla="*/ 211015 h 2649415"/>
                  <a:gd name="connsiteX2" fmla="*/ 93785 w 1336431"/>
                  <a:gd name="connsiteY2" fmla="*/ 422031 h 2649415"/>
                  <a:gd name="connsiteX3" fmla="*/ 117231 w 1336431"/>
                  <a:gd name="connsiteY3" fmla="*/ 515815 h 2649415"/>
                  <a:gd name="connsiteX4" fmla="*/ 211016 w 1336431"/>
                  <a:gd name="connsiteY4" fmla="*/ 609600 h 2649415"/>
                  <a:gd name="connsiteX5" fmla="*/ 304800 w 1336431"/>
                  <a:gd name="connsiteY5" fmla="*/ 726831 h 2649415"/>
                  <a:gd name="connsiteX6" fmla="*/ 422031 w 1336431"/>
                  <a:gd name="connsiteY6" fmla="*/ 844061 h 2649415"/>
                  <a:gd name="connsiteX7" fmla="*/ 656492 w 1336431"/>
                  <a:gd name="connsiteY7" fmla="*/ 914400 h 2649415"/>
                  <a:gd name="connsiteX8" fmla="*/ 726831 w 1336431"/>
                  <a:gd name="connsiteY8" fmla="*/ 937846 h 2649415"/>
                  <a:gd name="connsiteX9" fmla="*/ 797169 w 1336431"/>
                  <a:gd name="connsiteY9" fmla="*/ 984738 h 2649415"/>
                  <a:gd name="connsiteX10" fmla="*/ 820616 w 1336431"/>
                  <a:gd name="connsiteY10" fmla="*/ 1055077 h 2649415"/>
                  <a:gd name="connsiteX11" fmla="*/ 867508 w 1336431"/>
                  <a:gd name="connsiteY11" fmla="*/ 1125415 h 2649415"/>
                  <a:gd name="connsiteX12" fmla="*/ 914400 w 1336431"/>
                  <a:gd name="connsiteY12" fmla="*/ 1266092 h 2649415"/>
                  <a:gd name="connsiteX13" fmla="*/ 937846 w 1336431"/>
                  <a:gd name="connsiteY13" fmla="*/ 1336431 h 2649415"/>
                  <a:gd name="connsiteX14" fmla="*/ 961292 w 1336431"/>
                  <a:gd name="connsiteY14" fmla="*/ 1477108 h 2649415"/>
                  <a:gd name="connsiteX15" fmla="*/ 984739 w 1336431"/>
                  <a:gd name="connsiteY15" fmla="*/ 1547446 h 2649415"/>
                  <a:gd name="connsiteX16" fmla="*/ 1055077 w 1336431"/>
                  <a:gd name="connsiteY16" fmla="*/ 1781908 h 2649415"/>
                  <a:gd name="connsiteX17" fmla="*/ 1078523 w 1336431"/>
                  <a:gd name="connsiteY17" fmla="*/ 1852246 h 2649415"/>
                  <a:gd name="connsiteX18" fmla="*/ 1101969 w 1336431"/>
                  <a:gd name="connsiteY18" fmla="*/ 1969477 h 2649415"/>
                  <a:gd name="connsiteX19" fmla="*/ 1148862 w 1336431"/>
                  <a:gd name="connsiteY19" fmla="*/ 2016369 h 2649415"/>
                  <a:gd name="connsiteX20" fmla="*/ 1195754 w 1336431"/>
                  <a:gd name="connsiteY20" fmla="*/ 2203938 h 2649415"/>
                  <a:gd name="connsiteX21" fmla="*/ 1219200 w 1336431"/>
                  <a:gd name="connsiteY21" fmla="*/ 2274277 h 2649415"/>
                  <a:gd name="connsiteX22" fmla="*/ 1242646 w 1336431"/>
                  <a:gd name="connsiteY22" fmla="*/ 2414954 h 2649415"/>
                  <a:gd name="connsiteX23" fmla="*/ 1289539 w 1336431"/>
                  <a:gd name="connsiteY23" fmla="*/ 2579077 h 2649415"/>
                  <a:gd name="connsiteX24" fmla="*/ 1336431 w 1336431"/>
                  <a:gd name="connsiteY24" fmla="*/ 2649415 h 26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6431" h="2649415">
                    <a:moveTo>
                      <a:pt x="0" y="0"/>
                    </a:moveTo>
                    <a:cubicBezTo>
                      <a:pt x="31385" y="78463"/>
                      <a:pt x="57720" y="128990"/>
                      <a:pt x="70339" y="211015"/>
                    </a:cubicBezTo>
                    <a:cubicBezTo>
                      <a:pt x="81100" y="280964"/>
                      <a:pt x="83024" y="352082"/>
                      <a:pt x="93785" y="422031"/>
                    </a:cubicBezTo>
                    <a:cubicBezTo>
                      <a:pt x="98685" y="453880"/>
                      <a:pt x="100153" y="488490"/>
                      <a:pt x="117231" y="515815"/>
                    </a:cubicBezTo>
                    <a:cubicBezTo>
                      <a:pt x="140663" y="553306"/>
                      <a:pt x="186492" y="572814"/>
                      <a:pt x="211016" y="609600"/>
                    </a:cubicBezTo>
                    <a:cubicBezTo>
                      <a:pt x="355344" y="826092"/>
                      <a:pt x="171166" y="559787"/>
                      <a:pt x="304800" y="726831"/>
                    </a:cubicBezTo>
                    <a:cubicBezTo>
                      <a:pt x="360855" y="796901"/>
                      <a:pt x="334713" y="805253"/>
                      <a:pt x="422031" y="844061"/>
                    </a:cubicBezTo>
                    <a:cubicBezTo>
                      <a:pt x="522327" y="888637"/>
                      <a:pt x="561009" y="887119"/>
                      <a:pt x="656492" y="914400"/>
                    </a:cubicBezTo>
                    <a:cubicBezTo>
                      <a:pt x="680256" y="921190"/>
                      <a:pt x="703385" y="930031"/>
                      <a:pt x="726831" y="937846"/>
                    </a:cubicBezTo>
                    <a:cubicBezTo>
                      <a:pt x="750277" y="953477"/>
                      <a:pt x="779566" y="962734"/>
                      <a:pt x="797169" y="984738"/>
                    </a:cubicBezTo>
                    <a:cubicBezTo>
                      <a:pt x="812608" y="1004037"/>
                      <a:pt x="809563" y="1032972"/>
                      <a:pt x="820616" y="1055077"/>
                    </a:cubicBezTo>
                    <a:cubicBezTo>
                      <a:pt x="833218" y="1080281"/>
                      <a:pt x="851877" y="1101969"/>
                      <a:pt x="867508" y="1125415"/>
                    </a:cubicBezTo>
                    <a:lnTo>
                      <a:pt x="914400" y="1266092"/>
                    </a:lnTo>
                    <a:cubicBezTo>
                      <a:pt x="922215" y="1289538"/>
                      <a:pt x="933783" y="1312053"/>
                      <a:pt x="937846" y="1336431"/>
                    </a:cubicBezTo>
                    <a:cubicBezTo>
                      <a:pt x="945661" y="1383323"/>
                      <a:pt x="950979" y="1430701"/>
                      <a:pt x="961292" y="1477108"/>
                    </a:cubicBezTo>
                    <a:cubicBezTo>
                      <a:pt x="966653" y="1501234"/>
                      <a:pt x="977949" y="1523683"/>
                      <a:pt x="984739" y="1547446"/>
                    </a:cubicBezTo>
                    <a:cubicBezTo>
                      <a:pt x="1055618" y="1795520"/>
                      <a:pt x="943625" y="1447550"/>
                      <a:pt x="1055077" y="1781908"/>
                    </a:cubicBezTo>
                    <a:cubicBezTo>
                      <a:pt x="1062892" y="1805354"/>
                      <a:pt x="1073676" y="1828012"/>
                      <a:pt x="1078523" y="1852246"/>
                    </a:cubicBezTo>
                    <a:cubicBezTo>
                      <a:pt x="1086338" y="1891323"/>
                      <a:pt x="1086271" y="1932848"/>
                      <a:pt x="1101969" y="1969477"/>
                    </a:cubicBezTo>
                    <a:cubicBezTo>
                      <a:pt x="1110677" y="1989795"/>
                      <a:pt x="1133231" y="2000738"/>
                      <a:pt x="1148862" y="2016369"/>
                    </a:cubicBezTo>
                    <a:cubicBezTo>
                      <a:pt x="1164493" y="2078892"/>
                      <a:pt x="1175374" y="2142798"/>
                      <a:pt x="1195754" y="2203938"/>
                    </a:cubicBezTo>
                    <a:cubicBezTo>
                      <a:pt x="1203569" y="2227384"/>
                      <a:pt x="1213839" y="2250151"/>
                      <a:pt x="1219200" y="2274277"/>
                    </a:cubicBezTo>
                    <a:cubicBezTo>
                      <a:pt x="1229513" y="2320684"/>
                      <a:pt x="1233323" y="2368338"/>
                      <a:pt x="1242646" y="2414954"/>
                    </a:cubicBezTo>
                    <a:cubicBezTo>
                      <a:pt x="1247655" y="2439999"/>
                      <a:pt x="1274640" y="2549279"/>
                      <a:pt x="1289539" y="2579077"/>
                    </a:cubicBezTo>
                    <a:cubicBezTo>
                      <a:pt x="1302141" y="2604281"/>
                      <a:pt x="1336431" y="2649415"/>
                      <a:pt x="1336431" y="26494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19" name="Group 18"/>
          <p:cNvGrpSpPr/>
          <p:nvPr/>
        </p:nvGrpSpPr>
        <p:grpSpPr>
          <a:xfrm>
            <a:off x="4687367" y="342899"/>
            <a:ext cx="2208824" cy="5585972"/>
            <a:chOff x="3163367" y="342899"/>
            <a:chExt cx="2208824" cy="5585972"/>
          </a:xfrm>
        </p:grpSpPr>
        <p:pic>
          <p:nvPicPr>
            <p:cNvPr id="7"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5682" l="0" r="98471">
                          <a14:foregroundMark x1="27829" y1="12416" x2="38532" y2="21997"/>
                          <a14:foregroundMark x1="43731" y1="24291" x2="66972" y2="41161"/>
                          <a14:foregroundMark x1="31804" y1="39271" x2="23242" y2="44804"/>
                          <a14:foregroundMark x1="21407" y1="83671" x2="33333" y2="84345"/>
                          <a14:foregroundMark x1="76453" y1="83401" x2="89908" y2="79757"/>
                          <a14:foregroundMark x1="78593" y1="85425" x2="83180" y2="84480"/>
                          <a14:foregroundMark x1="83486" y1="83536" x2="91743" y2="80972"/>
                          <a14:foregroundMark x1="82263" y1="84885" x2="91437" y2="81107"/>
                          <a14:foregroundMark x1="91437" y1="77328" x2="94190" y2="77463"/>
                          <a14:foregroundMark x1="95107" y1="77733" x2="92355" y2="80432"/>
                          <a14:foregroundMark x1="66667" y1="84211" x2="74924" y2="85155"/>
                          <a14:foregroundMark x1="13456" y1="83806" x2="16208" y2="85020"/>
                          <a14:foregroundMark x1="49847" y1="82051" x2="48012" y2="81916"/>
                          <a14:foregroundMark x1="23547" y1="86640" x2="29052" y2="85155"/>
                          <a14:foregroundMark x1="31193" y1="85290" x2="38226" y2="85425"/>
                          <a14:backgroundMark x1="56575" y1="72335" x2="57492" y2="85830"/>
                          <a14:backgroundMark x1="11621" y1="53576" x2="10092" y2="66802"/>
                          <a14:backgroundMark x1="92661" y1="62483" x2="95413" y2="67476"/>
                          <a14:backgroundMark x1="95107" y1="72605" x2="96024" y2="74899"/>
                          <a14:backgroundMark x1="65749" y1="82051" x2="64832" y2="83671"/>
                          <a14:backgroundMark x1="16208" y1="81781" x2="18043" y2="81781"/>
                          <a14:backgroundMark x1="88991" y1="50337" x2="90520" y2="63968"/>
                          <a14:backgroundMark x1="83486" y1="53711" x2="80122" y2="56545"/>
                          <a14:backgroundMark x1="78287" y1="60459" x2="80734" y2="62213"/>
                          <a14:backgroundMark x1="80428" y1="54251" x2="79511" y2="55870"/>
                          <a14:backgroundMark x1="79511" y1="53981" x2="78593" y2="56005"/>
                          <a14:backgroundMark x1="77982" y1="55870" x2="76758" y2="57355"/>
                          <a14:backgroundMark x1="78287" y1="12011" x2="90520" y2="35223"/>
                          <a14:backgroundMark x1="79511" y1="28880" x2="86239" y2="33738"/>
                        </a14:backgroundRemoval>
                      </a14:imgEffect>
                    </a14:imgLayer>
                  </a14:imgProps>
                </a:ext>
                <a:ext uri="{28A0092B-C50C-407E-A947-70E740481C1C}">
                  <a14:useLocalDpi xmlns:a14="http://schemas.microsoft.com/office/drawing/2010/main" val="0"/>
                </a:ext>
              </a:extLst>
            </a:blip>
            <a:srcRect/>
            <a:stretch/>
          </p:blipFill>
          <p:spPr bwMode="auto">
            <a:xfrm>
              <a:off x="4013855" y="2853527"/>
              <a:ext cx="1358336" cy="3075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163367" y="342899"/>
              <a:ext cx="1068267" cy="4182209"/>
              <a:chOff x="3163367" y="342899"/>
              <a:chExt cx="1068267" cy="4182209"/>
            </a:xfrm>
          </p:grpSpPr>
          <p:pic>
            <p:nvPicPr>
              <p:cNvPr id="1029" name="Picture 5"/>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488" b="94109" l="4083" r="90000"/>
                        </a14:imgEffect>
                      </a14:imgLayer>
                    </a14:imgProps>
                  </a:ext>
                  <a:ext uri="{28A0092B-C50C-407E-A947-70E740481C1C}">
                    <a14:useLocalDpi xmlns:a14="http://schemas.microsoft.com/office/drawing/2010/main" val="0"/>
                  </a:ext>
                </a:extLst>
              </a:blip>
              <a:srcRect/>
              <a:stretch>
                <a:fillRect/>
              </a:stretch>
            </p:blipFill>
            <p:spPr bwMode="auto">
              <a:xfrm>
                <a:off x="3163367" y="342899"/>
                <a:ext cx="1068267"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657600" y="984738"/>
                <a:ext cx="445477" cy="3540370"/>
              </a:xfrm>
              <a:custGeom>
                <a:avLst/>
                <a:gdLst>
                  <a:gd name="connsiteX0" fmla="*/ 0 w 445477"/>
                  <a:gd name="connsiteY0" fmla="*/ 0 h 3540370"/>
                  <a:gd name="connsiteX1" fmla="*/ 23446 w 445477"/>
                  <a:gd name="connsiteY1" fmla="*/ 117231 h 3540370"/>
                  <a:gd name="connsiteX2" fmla="*/ 46892 w 445477"/>
                  <a:gd name="connsiteY2" fmla="*/ 304800 h 3540370"/>
                  <a:gd name="connsiteX3" fmla="*/ 70338 w 445477"/>
                  <a:gd name="connsiteY3" fmla="*/ 398585 h 3540370"/>
                  <a:gd name="connsiteX4" fmla="*/ 164123 w 445477"/>
                  <a:gd name="connsiteY4" fmla="*/ 492370 h 3540370"/>
                  <a:gd name="connsiteX5" fmla="*/ 187569 w 445477"/>
                  <a:gd name="connsiteY5" fmla="*/ 586154 h 3540370"/>
                  <a:gd name="connsiteX6" fmla="*/ 234462 w 445477"/>
                  <a:gd name="connsiteY6" fmla="*/ 656493 h 3540370"/>
                  <a:gd name="connsiteX7" fmla="*/ 281354 w 445477"/>
                  <a:gd name="connsiteY7" fmla="*/ 750277 h 3540370"/>
                  <a:gd name="connsiteX8" fmla="*/ 351692 w 445477"/>
                  <a:gd name="connsiteY8" fmla="*/ 1148862 h 3540370"/>
                  <a:gd name="connsiteX9" fmla="*/ 328246 w 445477"/>
                  <a:gd name="connsiteY9" fmla="*/ 1453662 h 3540370"/>
                  <a:gd name="connsiteX10" fmla="*/ 281354 w 445477"/>
                  <a:gd name="connsiteY10" fmla="*/ 1524000 h 3540370"/>
                  <a:gd name="connsiteX11" fmla="*/ 257908 w 445477"/>
                  <a:gd name="connsiteY11" fmla="*/ 1688124 h 3540370"/>
                  <a:gd name="connsiteX12" fmla="*/ 234462 w 445477"/>
                  <a:gd name="connsiteY12" fmla="*/ 1758462 h 3540370"/>
                  <a:gd name="connsiteX13" fmla="*/ 211015 w 445477"/>
                  <a:gd name="connsiteY13" fmla="*/ 2039816 h 3540370"/>
                  <a:gd name="connsiteX14" fmla="*/ 187569 w 445477"/>
                  <a:gd name="connsiteY14" fmla="*/ 2133600 h 3540370"/>
                  <a:gd name="connsiteX15" fmla="*/ 257908 w 445477"/>
                  <a:gd name="connsiteY15" fmla="*/ 2625970 h 3540370"/>
                  <a:gd name="connsiteX16" fmla="*/ 328246 w 445477"/>
                  <a:gd name="connsiteY16" fmla="*/ 2860431 h 3540370"/>
                  <a:gd name="connsiteX17" fmla="*/ 351692 w 445477"/>
                  <a:gd name="connsiteY17" fmla="*/ 2930770 h 3540370"/>
                  <a:gd name="connsiteX18" fmla="*/ 375138 w 445477"/>
                  <a:gd name="connsiteY18" fmla="*/ 3001108 h 3540370"/>
                  <a:gd name="connsiteX19" fmla="*/ 422031 w 445477"/>
                  <a:gd name="connsiteY19" fmla="*/ 3188677 h 3540370"/>
                  <a:gd name="connsiteX20" fmla="*/ 445477 w 445477"/>
                  <a:gd name="connsiteY20" fmla="*/ 3540370 h 35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77" h="3540370">
                    <a:moveTo>
                      <a:pt x="0" y="0"/>
                    </a:moveTo>
                    <a:cubicBezTo>
                      <a:pt x="7815" y="39077"/>
                      <a:pt x="17386" y="77844"/>
                      <a:pt x="23446" y="117231"/>
                    </a:cubicBezTo>
                    <a:cubicBezTo>
                      <a:pt x="33027" y="179508"/>
                      <a:pt x="36533" y="242648"/>
                      <a:pt x="46892" y="304800"/>
                    </a:cubicBezTo>
                    <a:cubicBezTo>
                      <a:pt x="52190" y="336585"/>
                      <a:pt x="53259" y="371259"/>
                      <a:pt x="70338" y="398585"/>
                    </a:cubicBezTo>
                    <a:cubicBezTo>
                      <a:pt x="93770" y="436076"/>
                      <a:pt x="164123" y="492370"/>
                      <a:pt x="164123" y="492370"/>
                    </a:cubicBezTo>
                    <a:cubicBezTo>
                      <a:pt x="171938" y="523631"/>
                      <a:pt x="174875" y="556536"/>
                      <a:pt x="187569" y="586154"/>
                    </a:cubicBezTo>
                    <a:cubicBezTo>
                      <a:pt x="198669" y="612055"/>
                      <a:pt x="220481" y="632027"/>
                      <a:pt x="234462" y="656493"/>
                    </a:cubicBezTo>
                    <a:cubicBezTo>
                      <a:pt x="251803" y="686839"/>
                      <a:pt x="265723" y="719016"/>
                      <a:pt x="281354" y="750277"/>
                    </a:cubicBezTo>
                    <a:cubicBezTo>
                      <a:pt x="345410" y="1006505"/>
                      <a:pt x="321129" y="873794"/>
                      <a:pt x="351692" y="1148862"/>
                    </a:cubicBezTo>
                    <a:cubicBezTo>
                      <a:pt x="343877" y="1250462"/>
                      <a:pt x="347025" y="1353507"/>
                      <a:pt x="328246" y="1453662"/>
                    </a:cubicBezTo>
                    <a:cubicBezTo>
                      <a:pt x="323053" y="1481358"/>
                      <a:pt x="289451" y="1497010"/>
                      <a:pt x="281354" y="1524000"/>
                    </a:cubicBezTo>
                    <a:cubicBezTo>
                      <a:pt x="265474" y="1576933"/>
                      <a:pt x="268746" y="1633934"/>
                      <a:pt x="257908" y="1688124"/>
                    </a:cubicBezTo>
                    <a:cubicBezTo>
                      <a:pt x="253061" y="1712358"/>
                      <a:pt x="242277" y="1735016"/>
                      <a:pt x="234462" y="1758462"/>
                    </a:cubicBezTo>
                    <a:cubicBezTo>
                      <a:pt x="226646" y="1852247"/>
                      <a:pt x="222688" y="1946433"/>
                      <a:pt x="211015" y="2039816"/>
                    </a:cubicBezTo>
                    <a:cubicBezTo>
                      <a:pt x="207018" y="2071791"/>
                      <a:pt x="187569" y="2101377"/>
                      <a:pt x="187569" y="2133600"/>
                    </a:cubicBezTo>
                    <a:cubicBezTo>
                      <a:pt x="187569" y="2516080"/>
                      <a:pt x="158190" y="2426537"/>
                      <a:pt x="257908" y="2625970"/>
                    </a:cubicBezTo>
                    <a:cubicBezTo>
                      <a:pt x="293343" y="2767708"/>
                      <a:pt x="271164" y="2689183"/>
                      <a:pt x="328246" y="2860431"/>
                    </a:cubicBezTo>
                    <a:lnTo>
                      <a:pt x="351692" y="2930770"/>
                    </a:lnTo>
                    <a:cubicBezTo>
                      <a:pt x="359507" y="2954216"/>
                      <a:pt x="369144" y="2977132"/>
                      <a:pt x="375138" y="3001108"/>
                    </a:cubicBezTo>
                    <a:lnTo>
                      <a:pt x="422031" y="3188677"/>
                    </a:lnTo>
                    <a:lnTo>
                      <a:pt x="445477" y="354037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0" name="Group 19"/>
          <p:cNvGrpSpPr/>
          <p:nvPr/>
        </p:nvGrpSpPr>
        <p:grpSpPr>
          <a:xfrm>
            <a:off x="6816191" y="266314"/>
            <a:ext cx="2123916" cy="5846535"/>
            <a:chOff x="5292191" y="266313"/>
            <a:chExt cx="2123916" cy="5846535"/>
          </a:xfrm>
        </p:grpSpPr>
        <p:pic>
          <p:nvPicPr>
            <p:cNvPr id="6" name="Picture 5" descr="https://b-f13-zpc.zdn.vn/7518827637998607736/e8736cfc2be0dcbe85f1.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374" b="99721" l="9874" r="95798"/>
                      </a14:imgEffect>
                    </a14:imgLayer>
                  </a14:imgProps>
                </a:ext>
                <a:ext uri="{28A0092B-C50C-407E-A947-70E740481C1C}">
                  <a14:useLocalDpi xmlns:a14="http://schemas.microsoft.com/office/drawing/2010/main" val="0"/>
                </a:ext>
              </a:extLst>
            </a:blip>
            <a:srcRect/>
            <a:stretch/>
          </p:blipFill>
          <p:spPr bwMode="auto">
            <a:xfrm flipH="1">
              <a:off x="5434907" y="3136804"/>
              <a:ext cx="1981200" cy="29760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92191" y="266313"/>
              <a:ext cx="1185994" cy="4727908"/>
              <a:chOff x="5292191" y="266313"/>
              <a:chExt cx="1185994" cy="4727908"/>
            </a:xfrm>
          </p:grpSpPr>
          <p:pic>
            <p:nvPicPr>
              <p:cNvPr id="1030" name="Picture 6"/>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8440" t="8535" r="8937" b="9292"/>
              <a:stretch/>
            </p:blipFill>
            <p:spPr bwMode="auto">
              <a:xfrm>
                <a:off x="5292191" y="266313"/>
                <a:ext cx="1185994" cy="14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5486400" y="1242646"/>
                <a:ext cx="375138" cy="3751575"/>
              </a:xfrm>
              <a:custGeom>
                <a:avLst/>
                <a:gdLst>
                  <a:gd name="connsiteX0" fmla="*/ 375138 w 375138"/>
                  <a:gd name="connsiteY0" fmla="*/ 0 h 3751575"/>
                  <a:gd name="connsiteX1" fmla="*/ 328246 w 375138"/>
                  <a:gd name="connsiteY1" fmla="*/ 562708 h 3751575"/>
                  <a:gd name="connsiteX2" fmla="*/ 304800 w 375138"/>
                  <a:gd name="connsiteY2" fmla="*/ 633046 h 3751575"/>
                  <a:gd name="connsiteX3" fmla="*/ 257908 w 375138"/>
                  <a:gd name="connsiteY3" fmla="*/ 820616 h 3751575"/>
                  <a:gd name="connsiteX4" fmla="*/ 140677 w 375138"/>
                  <a:gd name="connsiteY4" fmla="*/ 961292 h 3751575"/>
                  <a:gd name="connsiteX5" fmla="*/ 93785 w 375138"/>
                  <a:gd name="connsiteY5" fmla="*/ 1125416 h 3751575"/>
                  <a:gd name="connsiteX6" fmla="*/ 46892 w 375138"/>
                  <a:gd name="connsiteY6" fmla="*/ 1852246 h 3751575"/>
                  <a:gd name="connsiteX7" fmla="*/ 0 w 375138"/>
                  <a:gd name="connsiteY7" fmla="*/ 2180492 h 3751575"/>
                  <a:gd name="connsiteX8" fmla="*/ 23446 w 375138"/>
                  <a:gd name="connsiteY8" fmla="*/ 2883877 h 3751575"/>
                  <a:gd name="connsiteX9" fmla="*/ 46892 w 375138"/>
                  <a:gd name="connsiteY9" fmla="*/ 3001108 h 3751575"/>
                  <a:gd name="connsiteX10" fmla="*/ 70338 w 375138"/>
                  <a:gd name="connsiteY10" fmla="*/ 3282462 h 3751575"/>
                  <a:gd name="connsiteX11" fmla="*/ 93785 w 375138"/>
                  <a:gd name="connsiteY11" fmla="*/ 3376246 h 3751575"/>
                  <a:gd name="connsiteX12" fmla="*/ 164123 w 375138"/>
                  <a:gd name="connsiteY12" fmla="*/ 3681046 h 3751575"/>
                  <a:gd name="connsiteX13" fmla="*/ 211015 w 375138"/>
                  <a:gd name="connsiteY13" fmla="*/ 3751385 h 37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138" h="3751575">
                    <a:moveTo>
                      <a:pt x="375138" y="0"/>
                    </a:moveTo>
                    <a:cubicBezTo>
                      <a:pt x="365413" y="165332"/>
                      <a:pt x="363469" y="386591"/>
                      <a:pt x="328246" y="562708"/>
                    </a:cubicBezTo>
                    <a:cubicBezTo>
                      <a:pt x="323399" y="586942"/>
                      <a:pt x="311303" y="609203"/>
                      <a:pt x="304800" y="633046"/>
                    </a:cubicBezTo>
                    <a:cubicBezTo>
                      <a:pt x="287843" y="695223"/>
                      <a:pt x="293658" y="766993"/>
                      <a:pt x="257908" y="820616"/>
                    </a:cubicBezTo>
                    <a:cubicBezTo>
                      <a:pt x="192622" y="918543"/>
                      <a:pt x="230940" y="871029"/>
                      <a:pt x="140677" y="961292"/>
                    </a:cubicBezTo>
                    <a:cubicBezTo>
                      <a:pt x="127015" y="1002278"/>
                      <a:pt x="97182" y="1085785"/>
                      <a:pt x="93785" y="1125416"/>
                    </a:cubicBezTo>
                    <a:cubicBezTo>
                      <a:pt x="73051" y="1367309"/>
                      <a:pt x="81226" y="1611906"/>
                      <a:pt x="46892" y="1852246"/>
                    </a:cubicBezTo>
                    <a:lnTo>
                      <a:pt x="0" y="2180492"/>
                    </a:lnTo>
                    <a:cubicBezTo>
                      <a:pt x="7815" y="2414954"/>
                      <a:pt x="10063" y="2649667"/>
                      <a:pt x="23446" y="2883877"/>
                    </a:cubicBezTo>
                    <a:cubicBezTo>
                      <a:pt x="25719" y="2923663"/>
                      <a:pt x="42236" y="2961530"/>
                      <a:pt x="46892" y="3001108"/>
                    </a:cubicBezTo>
                    <a:cubicBezTo>
                      <a:pt x="57888" y="3094573"/>
                      <a:pt x="58665" y="3189079"/>
                      <a:pt x="70338" y="3282462"/>
                    </a:cubicBezTo>
                    <a:cubicBezTo>
                      <a:pt x="74335" y="3314437"/>
                      <a:pt x="88021" y="3344542"/>
                      <a:pt x="93785" y="3376246"/>
                    </a:cubicBezTo>
                    <a:cubicBezTo>
                      <a:pt x="142486" y="3644096"/>
                      <a:pt x="83419" y="3438932"/>
                      <a:pt x="164123" y="3681046"/>
                    </a:cubicBezTo>
                    <a:cubicBezTo>
                      <a:pt x="190041" y="3758799"/>
                      <a:pt x="162854" y="3751385"/>
                      <a:pt x="211015" y="375138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1" name="Group 20"/>
          <p:cNvGrpSpPr/>
          <p:nvPr/>
        </p:nvGrpSpPr>
        <p:grpSpPr>
          <a:xfrm>
            <a:off x="8564477" y="359043"/>
            <a:ext cx="1758565" cy="6355152"/>
            <a:chOff x="7040476" y="359043"/>
            <a:chExt cx="1758565" cy="6355152"/>
          </a:xfrm>
        </p:grpSpPr>
        <p:pic>
          <p:nvPicPr>
            <p:cNvPr id="8"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9888" b="98539" l="12766" r="100000">
                          <a14:foregroundMark x1="52246" y1="64382" x2="47518" y2="82472"/>
                          <a14:foregroundMark x1="36643" y1="93371" x2="52955" y2="93371"/>
                          <a14:foregroundMark x1="26714" y1="91685" x2="28369" y2="94382"/>
                          <a14:foregroundMark x1="42790" y1="88090" x2="41844" y2="90337"/>
                          <a14:foregroundMark x1="37825" y1="95506" x2="49882" y2="94045"/>
                          <a14:foregroundMark x1="51064" y1="94831" x2="57210" y2="94831"/>
                          <a14:foregroundMark x1="37825" y1="96292" x2="43735" y2="95730"/>
                          <a14:foregroundMark x1="44208" y1="95730" x2="50118" y2="93933"/>
                          <a14:foregroundMark x1="49645" y1="94382" x2="56265" y2="94944"/>
                          <a14:foregroundMark x1="57920" y1="89326" x2="59338" y2="92472"/>
                          <a14:foregroundMark x1="26950" y1="89213" x2="29787" y2="90899"/>
                          <a14:foregroundMark x1="61229" y1="92247" x2="62411" y2="93596"/>
                          <a14:foregroundMark x1="58392" y1="94831" x2="61229" y2="94157"/>
                          <a14:foregroundMark x1="91017" y1="83258" x2="86052" y2="86180"/>
                          <a14:foregroundMark x1="80378" y1="88876" x2="84397" y2="87416"/>
                          <a14:foregroundMark x1="70686" y1="87416" x2="75414" y2="86067"/>
                          <a14:foregroundMark x1="69504" y1="89775" x2="75650" y2="89101"/>
                          <a14:foregroundMark x1="55319" y1="95169" x2="57447" y2="95169"/>
                          <a14:foregroundMark x1="28842" y1="59213" x2="27187" y2="60899"/>
                          <a14:foregroundMark x1="20567" y1="55730" x2="19149" y2="57191"/>
                          <a14:foregroundMark x1="18676" y1="57865" x2="18676" y2="59663"/>
                          <a14:foregroundMark x1="19149" y1="60787" x2="20804" y2="61798"/>
                          <a14:backgroundMark x1="85579" y1="63258" x2="87470" y2="68876"/>
                          <a14:backgroundMark x1="30496" y1="65281" x2="19149" y2="86292"/>
                          <a14:backgroundMark x1="26005" y1="82022" x2="30024" y2="84944"/>
                          <a14:backgroundMark x1="64303" y1="89663" x2="66667" y2="91573"/>
                          <a14:backgroundMark x1="94326" y1="84157" x2="93617" y2="86629"/>
                          <a14:backgroundMark x1="32388" y1="73146" x2="31678" y2="73933"/>
                          <a14:backgroundMark x1="31915" y1="74494" x2="31206" y2="75506"/>
                          <a14:backgroundMark x1="31915" y1="75169" x2="31678" y2="76067"/>
                          <a14:backgroundMark x1="33570" y1="72584" x2="32624" y2="73034"/>
                          <a14:backgroundMark x1="60284" y1="87640" x2="62648" y2="90112"/>
                          <a14:backgroundMark x1="17494" y1="34157" x2="19622" y2="52247"/>
                        </a14:backgroundRemoval>
                      </a14:imgEffect>
                    </a14:imgLayer>
                  </a14:imgProps>
                </a:ext>
                <a:ext uri="{28A0092B-C50C-407E-A947-70E740481C1C}">
                  <a14:useLocalDpi xmlns:a14="http://schemas.microsoft.com/office/drawing/2010/main" val="0"/>
                </a:ext>
              </a:extLst>
            </a:blip>
            <a:srcRect/>
            <a:stretch/>
          </p:blipFill>
          <p:spPr bwMode="auto">
            <a:xfrm>
              <a:off x="7040476" y="3011091"/>
              <a:ext cx="1758565" cy="37031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151077" y="359043"/>
              <a:ext cx="1272335" cy="4775665"/>
              <a:chOff x="7151077" y="359043"/>
              <a:chExt cx="1272335" cy="4775665"/>
            </a:xfrm>
          </p:grpSpPr>
          <p:pic>
            <p:nvPicPr>
              <p:cNvPr id="1028" name="Picture 4"/>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598" t="6598" r="9045" b="9244"/>
              <a:stretch/>
            </p:blipFill>
            <p:spPr bwMode="auto">
              <a:xfrm>
                <a:off x="7416107" y="359043"/>
                <a:ext cx="1007305" cy="11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7151077" y="961292"/>
                <a:ext cx="726831" cy="4173416"/>
              </a:xfrm>
              <a:custGeom>
                <a:avLst/>
                <a:gdLst>
                  <a:gd name="connsiteX0" fmla="*/ 726831 w 726831"/>
                  <a:gd name="connsiteY0" fmla="*/ 0 h 4173416"/>
                  <a:gd name="connsiteX1" fmla="*/ 656492 w 726831"/>
                  <a:gd name="connsiteY1" fmla="*/ 187570 h 4173416"/>
                  <a:gd name="connsiteX2" fmla="*/ 609600 w 726831"/>
                  <a:gd name="connsiteY2" fmla="*/ 328246 h 4173416"/>
                  <a:gd name="connsiteX3" fmla="*/ 586154 w 726831"/>
                  <a:gd name="connsiteY3" fmla="*/ 1055077 h 4173416"/>
                  <a:gd name="connsiteX4" fmla="*/ 468923 w 726831"/>
                  <a:gd name="connsiteY4" fmla="*/ 1219200 h 4173416"/>
                  <a:gd name="connsiteX5" fmla="*/ 445477 w 726831"/>
                  <a:gd name="connsiteY5" fmla="*/ 1289539 h 4173416"/>
                  <a:gd name="connsiteX6" fmla="*/ 351692 w 726831"/>
                  <a:gd name="connsiteY6" fmla="*/ 1406770 h 4173416"/>
                  <a:gd name="connsiteX7" fmla="*/ 281354 w 726831"/>
                  <a:gd name="connsiteY7" fmla="*/ 1617785 h 4173416"/>
                  <a:gd name="connsiteX8" fmla="*/ 257908 w 726831"/>
                  <a:gd name="connsiteY8" fmla="*/ 1688123 h 4173416"/>
                  <a:gd name="connsiteX9" fmla="*/ 234461 w 726831"/>
                  <a:gd name="connsiteY9" fmla="*/ 1969477 h 4173416"/>
                  <a:gd name="connsiteX10" fmla="*/ 140677 w 726831"/>
                  <a:gd name="connsiteY10" fmla="*/ 2110154 h 4173416"/>
                  <a:gd name="connsiteX11" fmla="*/ 70338 w 726831"/>
                  <a:gd name="connsiteY11" fmla="*/ 2344616 h 4173416"/>
                  <a:gd name="connsiteX12" fmla="*/ 46892 w 726831"/>
                  <a:gd name="connsiteY12" fmla="*/ 2930770 h 4173416"/>
                  <a:gd name="connsiteX13" fmla="*/ 23446 w 726831"/>
                  <a:gd name="connsiteY13" fmla="*/ 3001108 h 4173416"/>
                  <a:gd name="connsiteX14" fmla="*/ 0 w 726831"/>
                  <a:gd name="connsiteY14" fmla="*/ 3282462 h 4173416"/>
                  <a:gd name="connsiteX15" fmla="*/ 46892 w 726831"/>
                  <a:gd name="connsiteY15" fmla="*/ 3657600 h 4173416"/>
                  <a:gd name="connsiteX16" fmla="*/ 70338 w 726831"/>
                  <a:gd name="connsiteY16" fmla="*/ 3798277 h 4173416"/>
                  <a:gd name="connsiteX17" fmla="*/ 93785 w 726831"/>
                  <a:gd name="connsiteY17" fmla="*/ 3962400 h 4173416"/>
                  <a:gd name="connsiteX18" fmla="*/ 140677 w 726831"/>
                  <a:gd name="connsiteY18" fmla="*/ 4103077 h 4173416"/>
                  <a:gd name="connsiteX19" fmla="*/ 164123 w 726831"/>
                  <a:gd name="connsiteY19" fmla="*/ 4173416 h 4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831" h="4173416">
                    <a:moveTo>
                      <a:pt x="726831" y="0"/>
                    </a:moveTo>
                    <a:cubicBezTo>
                      <a:pt x="671247" y="277921"/>
                      <a:pt x="744308" y="-10014"/>
                      <a:pt x="656492" y="187570"/>
                    </a:cubicBezTo>
                    <a:cubicBezTo>
                      <a:pt x="636417" y="232738"/>
                      <a:pt x="609600" y="328246"/>
                      <a:pt x="609600" y="328246"/>
                    </a:cubicBezTo>
                    <a:cubicBezTo>
                      <a:pt x="601785" y="570523"/>
                      <a:pt x="605744" y="813467"/>
                      <a:pt x="586154" y="1055077"/>
                    </a:cubicBezTo>
                    <a:cubicBezTo>
                      <a:pt x="573997" y="1205016"/>
                      <a:pt x="564878" y="1187215"/>
                      <a:pt x="468923" y="1219200"/>
                    </a:cubicBezTo>
                    <a:cubicBezTo>
                      <a:pt x="461108" y="1242646"/>
                      <a:pt x="456530" y="1267434"/>
                      <a:pt x="445477" y="1289539"/>
                    </a:cubicBezTo>
                    <a:cubicBezTo>
                      <a:pt x="415900" y="1348693"/>
                      <a:pt x="395307" y="1363155"/>
                      <a:pt x="351692" y="1406770"/>
                    </a:cubicBezTo>
                    <a:lnTo>
                      <a:pt x="281354" y="1617785"/>
                    </a:lnTo>
                    <a:lnTo>
                      <a:pt x="257908" y="1688123"/>
                    </a:lnTo>
                    <a:cubicBezTo>
                      <a:pt x="250092" y="1781908"/>
                      <a:pt x="259649" y="1878801"/>
                      <a:pt x="234461" y="1969477"/>
                    </a:cubicBezTo>
                    <a:cubicBezTo>
                      <a:pt x="219377" y="2023778"/>
                      <a:pt x="140677" y="2110154"/>
                      <a:pt x="140677" y="2110154"/>
                    </a:cubicBezTo>
                    <a:cubicBezTo>
                      <a:pt x="83595" y="2281401"/>
                      <a:pt x="105774" y="2202878"/>
                      <a:pt x="70338" y="2344616"/>
                    </a:cubicBezTo>
                    <a:cubicBezTo>
                      <a:pt x="62523" y="2540001"/>
                      <a:pt x="60824" y="2735726"/>
                      <a:pt x="46892" y="2930770"/>
                    </a:cubicBezTo>
                    <a:cubicBezTo>
                      <a:pt x="45131" y="2955421"/>
                      <a:pt x="26712" y="2976611"/>
                      <a:pt x="23446" y="3001108"/>
                    </a:cubicBezTo>
                    <a:cubicBezTo>
                      <a:pt x="11008" y="3094392"/>
                      <a:pt x="7815" y="3188677"/>
                      <a:pt x="0" y="3282462"/>
                    </a:cubicBezTo>
                    <a:cubicBezTo>
                      <a:pt x="15631" y="3407508"/>
                      <a:pt x="26175" y="3533295"/>
                      <a:pt x="46892" y="3657600"/>
                    </a:cubicBezTo>
                    <a:cubicBezTo>
                      <a:pt x="54707" y="3704492"/>
                      <a:pt x="63109" y="3751291"/>
                      <a:pt x="70338" y="3798277"/>
                    </a:cubicBezTo>
                    <a:cubicBezTo>
                      <a:pt x="78741" y="3852897"/>
                      <a:pt x="81358" y="3908552"/>
                      <a:pt x="93785" y="3962400"/>
                    </a:cubicBezTo>
                    <a:cubicBezTo>
                      <a:pt x="104900" y="4010563"/>
                      <a:pt x="125046" y="4056185"/>
                      <a:pt x="140677" y="4103077"/>
                    </a:cubicBezTo>
                    <a:lnTo>
                      <a:pt x="164123" y="417341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pic>
        <p:nvPicPr>
          <p:cNvPr id="30"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18" b="99593" l="9870" r="89870">
                        <a14:foregroundMark x1="55065" y1="25866" x2="51169" y2="32179"/>
                        <a14:foregroundMark x1="27013" y1="46232" x2="28571" y2="50102"/>
                        <a14:foregroundMark x1="28052" y1="58248" x2="29091" y2="59470"/>
                        <a14:foregroundMark x1="27532" y1="53360" x2="27532" y2="56415"/>
                        <a14:foregroundMark x1="27273" y1="56212" x2="27273" y2="57434"/>
                        <a14:foregroundMark x1="63896" y1="43992" x2="64675" y2="46029"/>
                        <a14:foregroundMark x1="64675" y1="44807" x2="63896" y2="46232"/>
                        <a14:foregroundMark x1="28831" y1="64358" x2="25714" y2="71283"/>
                        <a14:foregroundMark x1="24416" y1="74338" x2="23117" y2="74949"/>
                        <a14:foregroundMark x1="23377" y1="75764" x2="28312" y2="78411"/>
                        <a14:foregroundMark x1="30130" y1="88391" x2="27792" y2="93075"/>
                        <a14:foregroundMark x1="27013" y1="95519" x2="34286" y2="95723"/>
                        <a14:foregroundMark x1="76623" y1="92464" x2="73506" y2="94705"/>
                        <a14:foregroundMark x1="71948" y1="95316" x2="72468" y2="95519"/>
                        <a14:foregroundMark x1="56364" y1="87984" x2="55584" y2="90428"/>
                        <a14:foregroundMark x1="58961" y1="91650" x2="63636" y2="94094"/>
                        <a14:foregroundMark x1="64156" y1="94094" x2="69091" y2="95316"/>
                        <a14:foregroundMark x1="40519" y1="89817" x2="38701" y2="95723"/>
                        <a14:foregroundMark x1="57662" y1="57026" x2="69091" y2="79633"/>
                        <a14:foregroundMark x1="51688" y1="56619" x2="60260" y2="77597"/>
                        <a14:foregroundMark x1="42338" y1="56619" x2="39481" y2="78004"/>
                        <a14:foregroundMark x1="69870" y1="57026" x2="75584" y2="57434"/>
                        <a14:foregroundMark x1="64675" y1="48065" x2="66494" y2="49695"/>
                        <a14:foregroundMark x1="50130" y1="3462" x2="61558" y2="3055"/>
                        <a14:foregroundMark x1="23896" y1="94705" x2="25195" y2="95519"/>
                        <a14:foregroundMark x1="55584" y1="91446" x2="59740" y2="91853"/>
                        <a14:backgroundMark x1="16364" y1="56619" x2="27532" y2="67210"/>
                        <a14:backgroundMark x1="21299" y1="69043" x2="24156" y2="85132"/>
                        <a14:backgroundMark x1="28571" y1="37882" x2="24156" y2="42363"/>
                        <a14:backgroundMark x1="25195" y1="47658" x2="26234" y2="49695"/>
                        <a14:backgroundMark x1="63636" y1="43788" x2="63636" y2="46640"/>
                        <a14:backgroundMark x1="41818" y1="85132" x2="40260" y2="86762"/>
                        <a14:backgroundMark x1="63117" y1="46436" x2="63117" y2="47047"/>
                        <a14:backgroundMark x1="63636" y1="47658" x2="64156" y2="48065"/>
                        <a14:backgroundMark x1="70649" y1="30550" x2="87013" y2="49695"/>
                        <a14:backgroundMark x1="76883" y1="45825" x2="93506" y2="74542"/>
                        <a14:backgroundMark x1="48831" y1="80855" x2="53247" y2="95519"/>
                      </a14:backgroundRemoval>
                    </a14:imgEffect>
                  </a14:imgLayer>
                </a14:imgProps>
              </a:ext>
              <a:ext uri="{28A0092B-C50C-407E-A947-70E740481C1C}">
                <a14:useLocalDpi xmlns:a14="http://schemas.microsoft.com/office/drawing/2010/main" val="0"/>
              </a:ext>
            </a:extLst>
          </a:blip>
          <a:srcRect/>
          <a:stretch/>
        </p:blipFill>
        <p:spPr bwMode="auto">
          <a:xfrm flipH="1">
            <a:off x="3667873" y="2863393"/>
            <a:ext cx="1604768" cy="20442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5682" l="0" r="98471">
                        <a14:foregroundMark x1="27829" y1="12416" x2="38532" y2="21997"/>
                        <a14:foregroundMark x1="43731" y1="24291" x2="66972" y2="41161"/>
                        <a14:foregroundMark x1="31804" y1="39271" x2="23242" y2="44804"/>
                        <a14:foregroundMark x1="21407" y1="83671" x2="33333" y2="84345"/>
                        <a14:foregroundMark x1="76453" y1="83401" x2="89908" y2="79757"/>
                        <a14:foregroundMark x1="78593" y1="85425" x2="83180" y2="84480"/>
                        <a14:foregroundMark x1="83486" y1="83536" x2="91743" y2="80972"/>
                        <a14:foregroundMark x1="82263" y1="84885" x2="91437" y2="81107"/>
                        <a14:foregroundMark x1="91437" y1="77328" x2="94190" y2="77463"/>
                        <a14:foregroundMark x1="95107" y1="77733" x2="92355" y2="80432"/>
                        <a14:foregroundMark x1="66667" y1="84211" x2="74924" y2="85155"/>
                        <a14:foregroundMark x1="13456" y1="83806" x2="16208" y2="85020"/>
                        <a14:foregroundMark x1="49847" y1="82051" x2="48012" y2="81916"/>
                        <a14:foregroundMark x1="23547" y1="86640" x2="29052" y2="85155"/>
                        <a14:foregroundMark x1="31193" y1="85290" x2="38226" y2="85425"/>
                        <a14:backgroundMark x1="56575" y1="72335" x2="57492" y2="85830"/>
                        <a14:backgroundMark x1="11621" y1="53576" x2="10092" y2="66802"/>
                        <a14:backgroundMark x1="92661" y1="62483" x2="95413" y2="67476"/>
                        <a14:backgroundMark x1="95107" y1="72605" x2="96024" y2="74899"/>
                        <a14:backgroundMark x1="65749" y1="82051" x2="64832" y2="83671"/>
                        <a14:backgroundMark x1="16208" y1="81781" x2="18043" y2="81781"/>
                        <a14:backgroundMark x1="88991" y1="50337" x2="90520" y2="63968"/>
                        <a14:backgroundMark x1="83486" y1="53711" x2="80122" y2="56545"/>
                        <a14:backgroundMark x1="78287" y1="60459" x2="80734" y2="62213"/>
                        <a14:backgroundMark x1="80428" y1="54251" x2="79511" y2="55870"/>
                        <a14:backgroundMark x1="79511" y1="53981" x2="78593" y2="56005"/>
                        <a14:backgroundMark x1="77982" y1="55870" x2="76758" y2="57355"/>
                        <a14:backgroundMark x1="78287" y1="12011" x2="90520" y2="35223"/>
                        <a14:backgroundMark x1="79511" y1="28880" x2="86239" y2="33738"/>
                      </a14:backgroundRemoval>
                    </a14:imgEffect>
                  </a14:imgLayer>
                </a14:imgProps>
              </a:ext>
              <a:ext uri="{28A0092B-C50C-407E-A947-70E740481C1C}">
                <a14:useLocalDpi xmlns:a14="http://schemas.microsoft.com/office/drawing/2010/main" val="0"/>
              </a:ext>
            </a:extLst>
          </a:blip>
          <a:srcRect/>
          <a:stretch/>
        </p:blipFill>
        <p:spPr bwMode="auto">
          <a:xfrm>
            <a:off x="5537855" y="2863392"/>
            <a:ext cx="1358336" cy="30753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https://b-f13-zpc.zdn.vn/7518827637998607736/e8736cfc2be0dcbe85f1.jp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flipH="1">
            <a:off x="6958907" y="3146669"/>
            <a:ext cx="1981200" cy="29760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9888" b="98539" l="12766" r="100000">
                        <a14:foregroundMark x1="52246" y1="64382" x2="47518" y2="82472"/>
                        <a14:foregroundMark x1="36643" y1="93371" x2="52955" y2="93371"/>
                        <a14:foregroundMark x1="26714" y1="91685" x2="28369" y2="94382"/>
                        <a14:foregroundMark x1="42790" y1="88090" x2="41844" y2="90337"/>
                        <a14:foregroundMark x1="37825" y1="95506" x2="49882" y2="94045"/>
                        <a14:foregroundMark x1="51064" y1="94831" x2="57210" y2="94831"/>
                        <a14:foregroundMark x1="37825" y1="96292" x2="43735" y2="95730"/>
                        <a14:foregroundMark x1="44208" y1="95730" x2="50118" y2="93933"/>
                        <a14:foregroundMark x1="49645" y1="94382" x2="56265" y2="94944"/>
                        <a14:foregroundMark x1="57920" y1="89326" x2="59338" y2="92472"/>
                        <a14:foregroundMark x1="26950" y1="89213" x2="29787" y2="90899"/>
                        <a14:foregroundMark x1="61229" y1="92247" x2="62411" y2="93596"/>
                        <a14:foregroundMark x1="58392" y1="94831" x2="61229" y2="94157"/>
                        <a14:foregroundMark x1="91017" y1="83258" x2="86052" y2="86180"/>
                        <a14:foregroundMark x1="80378" y1="88876" x2="84397" y2="87416"/>
                        <a14:foregroundMark x1="70686" y1="87416" x2="75414" y2="86067"/>
                        <a14:foregroundMark x1="69504" y1="89775" x2="75650" y2="89101"/>
                        <a14:foregroundMark x1="55319" y1="95169" x2="57447" y2="95169"/>
                        <a14:foregroundMark x1="28842" y1="59213" x2="27187" y2="60899"/>
                        <a14:foregroundMark x1="20567" y1="55730" x2="19149" y2="57191"/>
                        <a14:foregroundMark x1="18676" y1="57865" x2="18676" y2="59663"/>
                        <a14:foregroundMark x1="19149" y1="60787" x2="20804" y2="61798"/>
                        <a14:backgroundMark x1="85579" y1="63258" x2="87470" y2="68876"/>
                        <a14:backgroundMark x1="30496" y1="65281" x2="19149" y2="86292"/>
                        <a14:backgroundMark x1="26005" y1="82022" x2="30024" y2="84944"/>
                        <a14:backgroundMark x1="64303" y1="89663" x2="66667" y2="91573"/>
                        <a14:backgroundMark x1="94326" y1="84157" x2="93617" y2="86629"/>
                        <a14:backgroundMark x1="32388" y1="73146" x2="31678" y2="73933"/>
                        <a14:backgroundMark x1="31915" y1="74494" x2="31206" y2="75506"/>
                        <a14:backgroundMark x1="31915" y1="75169" x2="31678" y2="76067"/>
                        <a14:backgroundMark x1="33570" y1="72584" x2="32624" y2="73034"/>
                        <a14:backgroundMark x1="60284" y1="87640" x2="62648" y2="90112"/>
                        <a14:backgroundMark x1="17494" y1="34157" x2="19622" y2="52247"/>
                      </a14:backgroundRemoval>
                    </a14:imgEffect>
                  </a14:imgLayer>
                </a14:imgProps>
              </a:ext>
              <a:ext uri="{28A0092B-C50C-407E-A947-70E740481C1C}">
                <a14:useLocalDpi xmlns:a14="http://schemas.microsoft.com/office/drawing/2010/main" val="0"/>
              </a:ext>
            </a:extLst>
          </a:blip>
          <a:srcRect/>
          <a:stretch/>
        </p:blipFill>
        <p:spPr bwMode="auto">
          <a:xfrm>
            <a:off x="8564477" y="3020956"/>
            <a:ext cx="1758565" cy="37031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21"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769250"/>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a:hlinkClick r:id="rId24"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2766647"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a:hlinkClick r:id="rId25"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584538"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a:hlinkClick r:id="rId26"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4451778" y="5769248"/>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a:hlinkClick r:id="rId27" action="ppaction://hlinksldjump"/>
            <a:extLst>
              <a:ext uri="{FF2B5EF4-FFF2-40B4-BE49-F238E27FC236}">
                <a16:creationId xmlns:a16="http://schemas.microsoft.com/office/drawing/2014/main" id="{5C16E7AC-ADE5-DE80-0C32-9873CB18E357}"/>
              </a:ext>
            </a:extLst>
          </p:cNvPr>
          <p:cNvSpPr/>
          <p:nvPr/>
        </p:nvSpPr>
        <p:spPr>
          <a:xfrm>
            <a:off x="133564" y="184935"/>
            <a:ext cx="1243173" cy="4417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820135670"/>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5"/>
                                        </p:tgtEl>
                                        <p:attrNameLst>
                                          <p:attrName>r</p:attrName>
                                        </p:attrNameLst>
                                      </p:cBhvr>
                                    </p:animRot>
                                    <p:animRot by="-240000">
                                      <p:cBhvr>
                                        <p:cTn id="13" dur="600" fill="hold">
                                          <p:stCondLst>
                                            <p:cond delay="600"/>
                                          </p:stCondLst>
                                        </p:cTn>
                                        <p:tgtEl>
                                          <p:spTgt spid="35"/>
                                        </p:tgtEl>
                                        <p:attrNameLst>
                                          <p:attrName>r</p:attrName>
                                        </p:attrNameLst>
                                      </p:cBhvr>
                                    </p:animRot>
                                    <p:animRot by="240000">
                                      <p:cBhvr>
                                        <p:cTn id="14" dur="600" fill="hold">
                                          <p:stCondLst>
                                            <p:cond delay="1200"/>
                                          </p:stCondLst>
                                        </p:cTn>
                                        <p:tgtEl>
                                          <p:spTgt spid="35"/>
                                        </p:tgtEl>
                                        <p:attrNameLst>
                                          <p:attrName>r</p:attrName>
                                        </p:attrNameLst>
                                      </p:cBhvr>
                                    </p:animRot>
                                    <p:animRot by="-240000">
                                      <p:cBhvr>
                                        <p:cTn id="15" dur="600" fill="hold">
                                          <p:stCondLst>
                                            <p:cond delay="1800"/>
                                          </p:stCondLst>
                                        </p:cTn>
                                        <p:tgtEl>
                                          <p:spTgt spid="35"/>
                                        </p:tgtEl>
                                        <p:attrNameLst>
                                          <p:attrName>r</p:attrName>
                                        </p:attrNameLst>
                                      </p:cBhvr>
                                    </p:animRot>
                                    <p:animRot by="120000">
                                      <p:cBhvr>
                                        <p:cTn id="16" dur="600" fill="hold">
                                          <p:stCondLst>
                                            <p:cond delay="24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5"/>
                                        </p:tgtEl>
                                        <p:attrNameLst>
                                          <p:attrName>r</p:attrName>
                                        </p:attrNameLst>
                                      </p:cBhvr>
                                    </p:animRot>
                                    <p:animRot by="-240000">
                                      <p:cBhvr>
                                        <p:cTn id="25" dur="600" fill="hold">
                                          <p:stCondLst>
                                            <p:cond delay="600"/>
                                          </p:stCondLst>
                                        </p:cTn>
                                        <p:tgtEl>
                                          <p:spTgt spid="45"/>
                                        </p:tgtEl>
                                        <p:attrNameLst>
                                          <p:attrName>r</p:attrName>
                                        </p:attrNameLst>
                                      </p:cBhvr>
                                    </p:animRot>
                                    <p:animRot by="240000">
                                      <p:cBhvr>
                                        <p:cTn id="26" dur="600" fill="hold">
                                          <p:stCondLst>
                                            <p:cond delay="1200"/>
                                          </p:stCondLst>
                                        </p:cTn>
                                        <p:tgtEl>
                                          <p:spTgt spid="45"/>
                                        </p:tgtEl>
                                        <p:attrNameLst>
                                          <p:attrName>r</p:attrName>
                                        </p:attrNameLst>
                                      </p:cBhvr>
                                    </p:animRot>
                                    <p:animRot by="-240000">
                                      <p:cBhvr>
                                        <p:cTn id="27" dur="600" fill="hold">
                                          <p:stCondLst>
                                            <p:cond delay="1800"/>
                                          </p:stCondLst>
                                        </p:cTn>
                                        <p:tgtEl>
                                          <p:spTgt spid="45"/>
                                        </p:tgtEl>
                                        <p:attrNameLst>
                                          <p:attrName>r</p:attrName>
                                        </p:attrNameLst>
                                      </p:cBhvr>
                                    </p:animRot>
                                    <p:animRot by="120000">
                                      <p:cBhvr>
                                        <p:cTn id="28" dur="600" fill="hold">
                                          <p:stCondLst>
                                            <p:cond delay="24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8"/>
                                        </p:tgtEl>
                                        <p:attrNameLst>
                                          <p:attrName>r</p:attrName>
                                        </p:attrNameLst>
                                      </p:cBhvr>
                                    </p:animRot>
                                    <p:animRot by="-240000">
                                      <p:cBhvr>
                                        <p:cTn id="43" dur="600" fill="hold">
                                          <p:stCondLst>
                                            <p:cond delay="600"/>
                                          </p:stCondLst>
                                        </p:cTn>
                                        <p:tgtEl>
                                          <p:spTgt spid="18"/>
                                        </p:tgtEl>
                                        <p:attrNameLst>
                                          <p:attrName>r</p:attrName>
                                        </p:attrNameLst>
                                      </p:cBhvr>
                                    </p:animRot>
                                    <p:animRot by="240000">
                                      <p:cBhvr>
                                        <p:cTn id="44" dur="600" fill="hold">
                                          <p:stCondLst>
                                            <p:cond delay="1200"/>
                                          </p:stCondLst>
                                        </p:cTn>
                                        <p:tgtEl>
                                          <p:spTgt spid="18"/>
                                        </p:tgtEl>
                                        <p:attrNameLst>
                                          <p:attrName>r</p:attrName>
                                        </p:attrNameLst>
                                      </p:cBhvr>
                                    </p:animRot>
                                    <p:animRot by="-240000">
                                      <p:cBhvr>
                                        <p:cTn id="45" dur="600" fill="hold">
                                          <p:stCondLst>
                                            <p:cond delay="1800"/>
                                          </p:stCondLst>
                                        </p:cTn>
                                        <p:tgtEl>
                                          <p:spTgt spid="18"/>
                                        </p:tgtEl>
                                        <p:attrNameLst>
                                          <p:attrName>r</p:attrName>
                                        </p:attrNameLst>
                                      </p:cBhvr>
                                    </p:animRot>
                                    <p:animRot by="120000">
                                      <p:cBhvr>
                                        <p:cTn id="46" dur="600" fill="hold">
                                          <p:stCondLst>
                                            <p:cond delay="2400"/>
                                          </p:stCondLst>
                                        </p:cTn>
                                        <p:tgtEl>
                                          <p:spTgt spid="18"/>
                                        </p:tgtEl>
                                        <p:attrNameLst>
                                          <p:attrName>r</p:attrName>
                                        </p:attrNameLst>
                                      </p:cBhvr>
                                    </p:animRo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9"/>
                                        </p:tgtEl>
                                        <p:attrNameLst>
                                          <p:attrName>r</p:attrName>
                                        </p:attrNameLst>
                                      </p:cBhvr>
                                    </p:animRot>
                                    <p:animRot by="-240000">
                                      <p:cBhvr>
                                        <p:cTn id="61" dur="600" fill="hold">
                                          <p:stCondLst>
                                            <p:cond delay="600"/>
                                          </p:stCondLst>
                                        </p:cTn>
                                        <p:tgtEl>
                                          <p:spTgt spid="19"/>
                                        </p:tgtEl>
                                        <p:attrNameLst>
                                          <p:attrName>r</p:attrName>
                                        </p:attrNameLst>
                                      </p:cBhvr>
                                    </p:animRot>
                                    <p:animRot by="240000">
                                      <p:cBhvr>
                                        <p:cTn id="62" dur="600" fill="hold">
                                          <p:stCondLst>
                                            <p:cond delay="1200"/>
                                          </p:stCondLst>
                                        </p:cTn>
                                        <p:tgtEl>
                                          <p:spTgt spid="19"/>
                                        </p:tgtEl>
                                        <p:attrNameLst>
                                          <p:attrName>r</p:attrName>
                                        </p:attrNameLst>
                                      </p:cBhvr>
                                    </p:animRot>
                                    <p:animRot by="-240000">
                                      <p:cBhvr>
                                        <p:cTn id="63" dur="600" fill="hold">
                                          <p:stCondLst>
                                            <p:cond delay="1800"/>
                                          </p:stCondLst>
                                        </p:cTn>
                                        <p:tgtEl>
                                          <p:spTgt spid="19"/>
                                        </p:tgtEl>
                                        <p:attrNameLst>
                                          <p:attrName>r</p:attrName>
                                        </p:attrNameLst>
                                      </p:cBhvr>
                                    </p:animRot>
                                    <p:animRot by="120000">
                                      <p:cBhvr>
                                        <p:cTn id="64" dur="600" fill="hold">
                                          <p:stCondLst>
                                            <p:cond delay="2400"/>
                                          </p:stCondLst>
                                        </p:cTn>
                                        <p:tgtEl>
                                          <p:spTgt spid="19"/>
                                        </p:tgtEl>
                                        <p:attrNameLst>
                                          <p:attrName>r</p:attrName>
                                        </p:attrNameLst>
                                      </p:cBhvr>
                                    </p:animRot>
                                  </p:childTnLst>
                                </p:cTn>
                              </p:par>
                            </p:childTnLst>
                          </p:cTn>
                        </p:par>
                      </p:childTnLst>
                    </p:cTn>
                  </p:par>
                </p:childTnLst>
              </p:cTn>
              <p:nextCondLst>
                <p:cond evt="onClick" delay="0">
                  <p:tgtEl>
                    <p:spTgt spid="35"/>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0"/>
                                        </p:tgtEl>
                                        <p:attrNameLst>
                                          <p:attrName>r</p:attrName>
                                        </p:attrNameLst>
                                      </p:cBhvr>
                                    </p:animRot>
                                    <p:animRot by="-240000">
                                      <p:cBhvr>
                                        <p:cTn id="79" dur="600" fill="hold">
                                          <p:stCondLst>
                                            <p:cond delay="600"/>
                                          </p:stCondLst>
                                        </p:cTn>
                                        <p:tgtEl>
                                          <p:spTgt spid="20"/>
                                        </p:tgtEl>
                                        <p:attrNameLst>
                                          <p:attrName>r</p:attrName>
                                        </p:attrNameLst>
                                      </p:cBhvr>
                                    </p:animRot>
                                    <p:animRot by="240000">
                                      <p:cBhvr>
                                        <p:cTn id="80" dur="600" fill="hold">
                                          <p:stCondLst>
                                            <p:cond delay="1200"/>
                                          </p:stCondLst>
                                        </p:cTn>
                                        <p:tgtEl>
                                          <p:spTgt spid="20"/>
                                        </p:tgtEl>
                                        <p:attrNameLst>
                                          <p:attrName>r</p:attrName>
                                        </p:attrNameLst>
                                      </p:cBhvr>
                                    </p:animRot>
                                    <p:animRot by="-240000">
                                      <p:cBhvr>
                                        <p:cTn id="81" dur="600" fill="hold">
                                          <p:stCondLst>
                                            <p:cond delay="1800"/>
                                          </p:stCondLst>
                                        </p:cTn>
                                        <p:tgtEl>
                                          <p:spTgt spid="20"/>
                                        </p:tgtEl>
                                        <p:attrNameLst>
                                          <p:attrName>r</p:attrName>
                                        </p:attrNameLst>
                                      </p:cBhvr>
                                    </p:animRot>
                                    <p:animRot by="120000">
                                      <p:cBhvr>
                                        <p:cTn id="82" dur="600" fill="hold">
                                          <p:stCondLst>
                                            <p:cond delay="2400"/>
                                          </p:stCondLst>
                                        </p:cTn>
                                        <p:tgtEl>
                                          <p:spTgt spid="20"/>
                                        </p:tgtEl>
                                        <p:attrNameLst>
                                          <p:attrName>r</p:attrName>
                                        </p:attrNameLst>
                                      </p:cBhvr>
                                    </p:animRot>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withEffect">
                                  <p:stCondLst>
                                    <p:cond delay="0"/>
                                  </p:stCondLst>
                                  <p:childTnLst>
                                    <p:animEffect transition="out" filter="fade">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5"/>
                                        </p:tgtEl>
                                      </p:cBhvr>
                                    </p:animEffect>
                                    <p:set>
                                      <p:cBhvr>
                                        <p:cTn id="91" dur="1" fill="hold">
                                          <p:stCondLst>
                                            <p:cond delay="499"/>
                                          </p:stCondLst>
                                        </p:cTn>
                                        <p:tgtEl>
                                          <p:spTgt spid="45"/>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1"/>
                                        </p:tgtEl>
                                        <p:attrNameLst>
                                          <p:attrName>r</p:attrName>
                                        </p:attrNameLst>
                                      </p:cBhvr>
                                    </p:animRot>
                                    <p:animRot by="-240000">
                                      <p:cBhvr>
                                        <p:cTn id="97" dur="600" fill="hold">
                                          <p:stCondLst>
                                            <p:cond delay="600"/>
                                          </p:stCondLst>
                                        </p:cTn>
                                        <p:tgtEl>
                                          <p:spTgt spid="21"/>
                                        </p:tgtEl>
                                        <p:attrNameLst>
                                          <p:attrName>r</p:attrName>
                                        </p:attrNameLst>
                                      </p:cBhvr>
                                    </p:animRot>
                                    <p:animRot by="240000">
                                      <p:cBhvr>
                                        <p:cTn id="98" dur="600" fill="hold">
                                          <p:stCondLst>
                                            <p:cond delay="1200"/>
                                          </p:stCondLst>
                                        </p:cTn>
                                        <p:tgtEl>
                                          <p:spTgt spid="21"/>
                                        </p:tgtEl>
                                        <p:attrNameLst>
                                          <p:attrName>r</p:attrName>
                                        </p:attrNameLst>
                                      </p:cBhvr>
                                    </p:animRot>
                                    <p:animRot by="-240000">
                                      <p:cBhvr>
                                        <p:cTn id="99" dur="600" fill="hold">
                                          <p:stCondLst>
                                            <p:cond delay="1800"/>
                                          </p:stCondLst>
                                        </p:cTn>
                                        <p:tgtEl>
                                          <p:spTgt spid="21"/>
                                        </p:tgtEl>
                                        <p:attrNameLst>
                                          <p:attrName>r</p:attrName>
                                        </p:attrNameLst>
                                      </p:cBhvr>
                                    </p:animRot>
                                    <p:animRot by="120000">
                                      <p:cBhvr>
                                        <p:cTn id="100"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latin typeface="+mj-lt"/>
            </a:endParaRPr>
          </a:p>
        </p:txBody>
      </p:sp>
      <p:pic>
        <p:nvPicPr>
          <p:cNvPr id="25602" name="Picture 2" descr="C:\Users\ADMIN-VT\Desktop\hinh\paddy-field-paddy-field-vector-design-121983249.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42432" y="5469579"/>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40"/>
          <p:cNvSpPr/>
          <p:nvPr/>
        </p:nvSpPr>
        <p:spPr>
          <a:xfrm>
            <a:off x="2372269" y="1295400"/>
            <a:ext cx="7217987" cy="2387992"/>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mj-lt"/>
              </a:rPr>
              <a:t>Vùng</a:t>
            </a:r>
            <a:r>
              <a:rPr lang="en-US" sz="3200" b="1" dirty="0">
                <a:solidFill>
                  <a:srgbClr val="FF0000"/>
                </a:solidFill>
                <a:latin typeface="+mj-lt"/>
              </a:rPr>
              <a:t> </a:t>
            </a:r>
            <a:r>
              <a:rPr lang="en-US" sz="3200" b="1" dirty="0" err="1">
                <a:solidFill>
                  <a:srgbClr val="FF0000"/>
                </a:solidFill>
                <a:latin typeface="+mj-lt"/>
              </a:rPr>
              <a:t>Đồng</a:t>
            </a:r>
            <a:r>
              <a:rPr lang="en-US" sz="3200" b="1" dirty="0">
                <a:solidFill>
                  <a:srgbClr val="FF0000"/>
                </a:solidFill>
                <a:latin typeface="+mj-lt"/>
              </a:rPr>
              <a:t> </a:t>
            </a:r>
            <a:r>
              <a:rPr lang="en-US" sz="3200" b="1" dirty="0" err="1">
                <a:solidFill>
                  <a:srgbClr val="FF0000"/>
                </a:solidFill>
                <a:latin typeface="+mj-lt"/>
              </a:rPr>
              <a:t>bằng</a:t>
            </a:r>
            <a:r>
              <a:rPr lang="en-US" sz="3200" b="1" dirty="0">
                <a:solidFill>
                  <a:srgbClr val="FF0000"/>
                </a:solidFill>
                <a:latin typeface="+mj-lt"/>
              </a:rPr>
              <a:t> </a:t>
            </a:r>
            <a:r>
              <a:rPr lang="en-US" sz="3200" b="1" dirty="0" err="1">
                <a:solidFill>
                  <a:srgbClr val="FF0000"/>
                </a:solidFill>
                <a:latin typeface="+mj-lt"/>
              </a:rPr>
              <a:t>Bắc</a:t>
            </a:r>
            <a:r>
              <a:rPr lang="en-US" sz="3200" b="1" dirty="0">
                <a:solidFill>
                  <a:srgbClr val="FF0000"/>
                </a:solidFill>
                <a:latin typeface="+mj-lt"/>
              </a:rPr>
              <a:t> </a:t>
            </a:r>
            <a:r>
              <a:rPr lang="en-US" sz="3200" b="1" dirty="0" err="1">
                <a:solidFill>
                  <a:srgbClr val="FF0000"/>
                </a:solidFill>
                <a:latin typeface="+mj-lt"/>
              </a:rPr>
              <a:t>Bộ</a:t>
            </a:r>
            <a:r>
              <a:rPr lang="en-US" sz="3200" b="1" dirty="0">
                <a:solidFill>
                  <a:srgbClr val="FF0000"/>
                </a:solidFill>
                <a:latin typeface="+mj-lt"/>
              </a:rPr>
              <a:t> </a:t>
            </a:r>
            <a:r>
              <a:rPr lang="en-US" sz="3200" b="1" dirty="0" err="1">
                <a:solidFill>
                  <a:srgbClr val="FF0000"/>
                </a:solidFill>
                <a:latin typeface="+mj-lt"/>
              </a:rPr>
              <a:t>có</a:t>
            </a:r>
            <a:r>
              <a:rPr lang="en-US" sz="3200" b="1" dirty="0">
                <a:solidFill>
                  <a:srgbClr val="FF0000"/>
                </a:solidFill>
                <a:latin typeface="+mj-lt"/>
              </a:rPr>
              <a:t> </a:t>
            </a:r>
            <a:r>
              <a:rPr lang="en-US" sz="3200" b="1" dirty="0" err="1">
                <a:solidFill>
                  <a:srgbClr val="FF0000"/>
                </a:solidFill>
                <a:latin typeface="+mj-lt"/>
              </a:rPr>
              <a:t>nghề</a:t>
            </a:r>
            <a:r>
              <a:rPr lang="en-US" sz="3200" b="1" dirty="0">
                <a:solidFill>
                  <a:srgbClr val="FF0000"/>
                </a:solidFill>
                <a:latin typeface="+mj-lt"/>
              </a:rPr>
              <a:t> </a:t>
            </a:r>
            <a:r>
              <a:rPr lang="en-US" sz="3200" b="1" dirty="0" err="1">
                <a:solidFill>
                  <a:srgbClr val="FF0000"/>
                </a:solidFill>
                <a:latin typeface="+mj-lt"/>
              </a:rPr>
              <a:t>truyền</a:t>
            </a:r>
            <a:r>
              <a:rPr lang="en-US" sz="3200" b="1" dirty="0">
                <a:solidFill>
                  <a:srgbClr val="FF0000"/>
                </a:solidFill>
                <a:latin typeface="+mj-lt"/>
              </a:rPr>
              <a:t> </a:t>
            </a:r>
            <a:r>
              <a:rPr lang="en-US" sz="3200" b="1" dirty="0" err="1">
                <a:solidFill>
                  <a:srgbClr val="FF0000"/>
                </a:solidFill>
                <a:latin typeface="+mj-lt"/>
              </a:rPr>
              <a:t>thồng</a:t>
            </a:r>
            <a:r>
              <a:rPr lang="en-US" sz="3200" b="1" dirty="0">
                <a:solidFill>
                  <a:srgbClr val="FF0000"/>
                </a:solidFill>
                <a:latin typeface="+mj-lt"/>
              </a:rPr>
              <a:t> </a:t>
            </a:r>
            <a:r>
              <a:rPr lang="en-US" sz="3200" b="1" dirty="0" err="1">
                <a:solidFill>
                  <a:srgbClr val="FF0000"/>
                </a:solidFill>
                <a:latin typeface="+mj-lt"/>
              </a:rPr>
              <a:t>nào</a:t>
            </a:r>
            <a:r>
              <a:rPr lang="en-US" sz="3200" b="1" dirty="0">
                <a:solidFill>
                  <a:srgbClr val="FF0000"/>
                </a:solidFill>
                <a:latin typeface="+mj-lt"/>
              </a:rPr>
              <a:t>?</a:t>
            </a:r>
          </a:p>
        </p:txBody>
      </p:sp>
      <p:pic>
        <p:nvPicPr>
          <p:cNvPr id="30" name="Picture 5" descr="https://b.f5.photo.talk.zdn.vn/7542695716821765474/ba00d765b9794e271768.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36" b="99599" l="9881" r="89949">
                        <a14:foregroundMark x1="55196" y1="25802" x2="51278" y2="32086"/>
                        <a14:foregroundMark x1="27087" y1="45989" x2="28450" y2="50000"/>
                        <a14:foregroundMark x1="28109" y1="58155" x2="29131" y2="59358"/>
                        <a14:foregroundMark x1="27428" y1="53342" x2="27428" y2="56417"/>
                        <a14:foregroundMark x1="27257" y1="56016" x2="27257" y2="57353"/>
                        <a14:foregroundMark x1="63714" y1="43850" x2="64566" y2="45989"/>
                        <a14:foregroundMark x1="64736" y1="44652" x2="63714" y2="46123"/>
                        <a14:foregroundMark x1="28790" y1="64171" x2="25724" y2="71123"/>
                        <a14:foregroundMark x1="24361" y1="74332" x2="23169" y2="74866"/>
                        <a14:foregroundMark x1="23339" y1="75668" x2="28450" y2="78209"/>
                        <a14:foregroundMark x1="30153" y1="88235" x2="27768" y2="93048"/>
                        <a14:foregroundMark x1="26917" y1="95321" x2="34242" y2="95588"/>
                        <a14:foregroundMark x1="76661" y1="92380" x2="73424" y2="94652"/>
                        <a14:foregroundMark x1="72061" y1="95187" x2="72402" y2="95321"/>
                        <a14:foregroundMark x1="56559" y1="87834" x2="55707" y2="90374"/>
                        <a14:foregroundMark x1="58944" y1="91444" x2="63543" y2="93850"/>
                        <a14:foregroundMark x1="64225" y1="93984" x2="68995" y2="95187"/>
                        <a14:foregroundMark x1="40545" y1="89706" x2="38671" y2="95588"/>
                        <a14:foregroundMark x1="57581" y1="56952" x2="68995" y2="79545"/>
                        <a14:foregroundMark x1="51789" y1="56417" x2="60307" y2="77406"/>
                        <a14:foregroundMark x1="42419" y1="56417" x2="39523" y2="77941"/>
                        <a14:foregroundMark x1="69847" y1="56818" x2="75639" y2="57353"/>
                        <a14:foregroundMark x1="64736" y1="47861" x2="66440" y2="49599"/>
                        <a14:foregroundMark x1="50085" y1="3476" x2="61499" y2="3075"/>
                        <a14:foregroundMark x1="24020" y1="94652" x2="25213" y2="95321"/>
                        <a14:foregroundMark x1="55707" y1="91310" x2="59796" y2="91711"/>
                        <a14:backgroundMark x1="16354" y1="56551" x2="27428" y2="67112"/>
                        <a14:backgroundMark x1="21295" y1="68850" x2="24020" y2="84893"/>
                        <a14:backgroundMark x1="28450" y1="37701" x2="24020" y2="42246"/>
                        <a14:backgroundMark x1="25213" y1="47460" x2="26235" y2="49599"/>
                        <a14:backgroundMark x1="63543" y1="43717" x2="63543" y2="46524"/>
                        <a14:backgroundMark x1="41908" y1="84893" x2="40204" y2="86631"/>
                        <a14:backgroundMark x1="63203" y1="46257" x2="63203" y2="47059"/>
                        <a14:backgroundMark x1="63543" y1="47594" x2="64055" y2="47995"/>
                        <a14:backgroundMark x1="70528" y1="30481" x2="87053" y2="49599"/>
                        <a14:backgroundMark x1="77002" y1="45722" x2="93526" y2="74465"/>
                        <a14:backgroundMark x1="48893" y1="80749" x2="53152" y2="95455"/>
                      </a14:backgroundRemoval>
                    </a14:imgEffect>
                  </a14:imgLayer>
                </a14:imgProps>
              </a:ext>
              <a:ext uri="{28A0092B-C50C-407E-A947-70E740481C1C}">
                <a14:useLocalDpi xmlns:a14="http://schemas.microsoft.com/office/drawing/2010/main" val="0"/>
              </a:ext>
            </a:extLst>
          </a:blip>
          <a:srcRect/>
          <a:stretch/>
        </p:blipFill>
        <p:spPr bwMode="auto">
          <a:xfrm flipH="1">
            <a:off x="8610600" y="2951142"/>
            <a:ext cx="2630624" cy="3351104"/>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CE6368BA-91F3-464D-B0E1-636070DBB6BB}"/>
              </a:ext>
            </a:extLst>
          </p:cNvPr>
          <p:cNvSpPr/>
          <p:nvPr/>
        </p:nvSpPr>
        <p:spPr>
          <a:xfrm>
            <a:off x="2372269" y="4150215"/>
            <a:ext cx="2653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A. </a:t>
            </a:r>
            <a:r>
              <a:rPr lang="en-US" sz="3200" dirty="0" err="1">
                <a:solidFill>
                  <a:prstClr val="black"/>
                </a:solidFill>
                <a:latin typeface="+mj-lt"/>
              </a:rPr>
              <a:t>Trồng</a:t>
            </a:r>
            <a:r>
              <a:rPr lang="en-US" sz="3200" dirty="0">
                <a:solidFill>
                  <a:prstClr val="black"/>
                </a:solidFill>
                <a:latin typeface="+mj-lt"/>
              </a:rPr>
              <a:t> </a:t>
            </a:r>
            <a:r>
              <a:rPr lang="en-US" sz="3200" dirty="0" err="1">
                <a:solidFill>
                  <a:prstClr val="black"/>
                </a:solidFill>
                <a:latin typeface="+mj-lt"/>
              </a:rPr>
              <a:t>tiêu</a:t>
            </a:r>
            <a:endParaRPr lang="vi-VN" sz="3200" dirty="0">
              <a:solidFill>
                <a:prstClr val="black"/>
              </a:solidFill>
              <a:latin typeface="+mj-lt"/>
            </a:endParaRPr>
          </a:p>
        </p:txBody>
      </p:sp>
      <p:sp>
        <p:nvSpPr>
          <p:cNvPr id="48" name="Rectangle 47">
            <a:extLst>
              <a:ext uri="{FF2B5EF4-FFF2-40B4-BE49-F238E27FC236}">
                <a16:creationId xmlns:a16="http://schemas.microsoft.com/office/drawing/2014/main" id="{57129CBA-AB00-46D9-BA65-557E4E278E95}"/>
              </a:ext>
            </a:extLst>
          </p:cNvPr>
          <p:cNvSpPr/>
          <p:nvPr/>
        </p:nvSpPr>
        <p:spPr>
          <a:xfrm>
            <a:off x="4981575" y="4938129"/>
            <a:ext cx="4086225"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mj-lt"/>
              </a:rPr>
              <a:t>C</a:t>
            </a:r>
            <a:r>
              <a:rPr lang="vi-VN" sz="3200" dirty="0">
                <a:solidFill>
                  <a:prstClr val="black"/>
                </a:solidFill>
                <a:latin typeface="+mj-lt"/>
              </a:rPr>
              <a:t>. </a:t>
            </a:r>
            <a:r>
              <a:rPr lang="en-US" sz="3200" dirty="0" err="1">
                <a:solidFill>
                  <a:prstClr val="black"/>
                </a:solidFill>
                <a:latin typeface="+mj-lt"/>
              </a:rPr>
              <a:t>Trồng</a:t>
            </a:r>
            <a:r>
              <a:rPr lang="en-US" sz="3200" dirty="0">
                <a:solidFill>
                  <a:prstClr val="black"/>
                </a:solidFill>
                <a:latin typeface="+mj-lt"/>
              </a:rPr>
              <a:t> </a:t>
            </a:r>
            <a:r>
              <a:rPr lang="en-US" sz="3200" dirty="0" err="1">
                <a:solidFill>
                  <a:prstClr val="black"/>
                </a:solidFill>
                <a:latin typeface="+mj-lt"/>
              </a:rPr>
              <a:t>lúa</a:t>
            </a:r>
            <a:r>
              <a:rPr lang="en-US" sz="3200" dirty="0">
                <a:solidFill>
                  <a:prstClr val="black"/>
                </a:solidFill>
                <a:latin typeface="+mj-lt"/>
              </a:rPr>
              <a:t> </a:t>
            </a:r>
            <a:r>
              <a:rPr lang="en-US" sz="3200" dirty="0" err="1">
                <a:solidFill>
                  <a:prstClr val="black"/>
                </a:solidFill>
                <a:latin typeface="+mj-lt"/>
              </a:rPr>
              <a:t>nước</a:t>
            </a:r>
            <a:endParaRPr lang="vi-VN" sz="3200" dirty="0">
              <a:solidFill>
                <a:prstClr val="black"/>
              </a:solidFill>
              <a:latin typeface="+mj-lt"/>
            </a:endParaRPr>
          </a:p>
        </p:txBody>
      </p:sp>
      <p:sp>
        <p:nvSpPr>
          <p:cNvPr id="50" name="Rectangle 49">
            <a:extLst>
              <a:ext uri="{FF2B5EF4-FFF2-40B4-BE49-F238E27FC236}">
                <a16:creationId xmlns:a16="http://schemas.microsoft.com/office/drawing/2014/main" id="{8565BC8A-4762-432C-A0A3-39D72E6C2A3C}"/>
              </a:ext>
            </a:extLst>
          </p:cNvPr>
          <p:cNvSpPr/>
          <p:nvPr/>
        </p:nvSpPr>
        <p:spPr>
          <a:xfrm>
            <a:off x="6219826" y="4136983"/>
            <a:ext cx="284797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mj-lt"/>
              </a:rPr>
              <a:t>B</a:t>
            </a:r>
            <a:r>
              <a:rPr lang="vi-VN" sz="3200" dirty="0">
                <a:solidFill>
                  <a:prstClr val="black"/>
                </a:solidFill>
                <a:latin typeface="+mj-lt"/>
              </a:rPr>
              <a:t>. </a:t>
            </a:r>
            <a:r>
              <a:rPr lang="en-US" sz="3200" dirty="0" err="1">
                <a:solidFill>
                  <a:prstClr val="black"/>
                </a:solidFill>
                <a:latin typeface="+mj-lt"/>
              </a:rPr>
              <a:t>Trồng</a:t>
            </a:r>
            <a:r>
              <a:rPr lang="en-US" sz="3200" dirty="0">
                <a:solidFill>
                  <a:prstClr val="black"/>
                </a:solidFill>
                <a:latin typeface="+mj-lt"/>
              </a:rPr>
              <a:t> </a:t>
            </a:r>
            <a:r>
              <a:rPr lang="en-US" sz="3200" dirty="0" err="1">
                <a:solidFill>
                  <a:prstClr val="black"/>
                </a:solidFill>
                <a:latin typeface="+mj-lt"/>
              </a:rPr>
              <a:t>cà</a:t>
            </a:r>
            <a:r>
              <a:rPr lang="en-US" sz="3200" dirty="0">
                <a:solidFill>
                  <a:prstClr val="black"/>
                </a:solidFill>
                <a:latin typeface="+mj-lt"/>
              </a:rPr>
              <a:t> </a:t>
            </a:r>
            <a:r>
              <a:rPr lang="en-US" sz="3200" dirty="0" err="1">
                <a:solidFill>
                  <a:prstClr val="black"/>
                </a:solidFill>
                <a:latin typeface="+mj-lt"/>
              </a:rPr>
              <a:t>phê</a:t>
            </a:r>
            <a:endParaRPr lang="vi-VN" sz="3200" dirty="0">
              <a:solidFill>
                <a:prstClr val="black"/>
              </a:solidFill>
              <a:latin typeface="+mj-lt"/>
            </a:endParaRPr>
          </a:p>
        </p:txBody>
      </p:sp>
      <p:pic>
        <p:nvPicPr>
          <p:cNvPr id="51" name="Picture 50">
            <a:extLst>
              <a:ext uri="{FF2B5EF4-FFF2-40B4-BE49-F238E27FC236}">
                <a16:creationId xmlns:a16="http://schemas.microsoft.com/office/drawing/2014/main" id="{89C6C7FD-6157-40D3-87C1-0E86E69776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12199" y="4157371"/>
            <a:ext cx="526930" cy="591378"/>
          </a:xfrm>
          <a:prstGeom prst="rect">
            <a:avLst/>
          </a:prstGeom>
        </p:spPr>
      </p:pic>
      <p:pic>
        <p:nvPicPr>
          <p:cNvPr id="61" name="Picture 60">
            <a:extLst>
              <a:ext uri="{FF2B5EF4-FFF2-40B4-BE49-F238E27FC236}">
                <a16:creationId xmlns:a16="http://schemas.microsoft.com/office/drawing/2014/main" id="{42CF35B7-5844-4DF7-A8A8-604390DF4C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5108" y="4166174"/>
            <a:ext cx="526290" cy="590658"/>
          </a:xfrm>
          <a:prstGeom prst="rect">
            <a:avLst/>
          </a:prstGeom>
        </p:spPr>
      </p:pic>
      <p:pic>
        <p:nvPicPr>
          <p:cNvPr id="62" name="Picture 61">
            <a:extLst>
              <a:ext uri="{FF2B5EF4-FFF2-40B4-BE49-F238E27FC236}">
                <a16:creationId xmlns:a16="http://schemas.microsoft.com/office/drawing/2014/main" id="{C8B8D869-04FF-499B-A1EE-9CFEF6688DF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22334" y="4949793"/>
            <a:ext cx="526289" cy="537702"/>
          </a:xfrm>
          <a:prstGeom prst="rect">
            <a:avLst/>
          </a:prstGeom>
        </p:spPr>
      </p:pic>
    </p:spTree>
    <p:extLst>
      <p:ext uri="{BB962C8B-B14F-4D97-AF65-F5344CB8AC3E}">
        <p14:creationId xmlns:p14="http://schemas.microsoft.com/office/powerpoint/2010/main" val="259285704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anim calcmode="lin" valueType="num">
                                      <p:cBhvr>
                                        <p:cTn id="19" dur="500" fill="hold"/>
                                        <p:tgtEl>
                                          <p:spTgt spid="47"/>
                                        </p:tgtEl>
                                        <p:attrNameLst>
                                          <p:attrName>ppt_x</p:attrName>
                                        </p:attrNameLst>
                                      </p:cBhvr>
                                      <p:tavLst>
                                        <p:tav tm="0">
                                          <p:val>
                                            <p:strVal val="#ppt_x"/>
                                          </p:val>
                                        </p:tav>
                                        <p:tav tm="100000">
                                          <p:val>
                                            <p:strVal val="#ppt_x"/>
                                          </p:val>
                                        </p:tav>
                                      </p:tavLst>
                                    </p:anim>
                                    <p:anim calcmode="lin" valueType="num">
                                      <p:cBhvr>
                                        <p:cTn id="20" dur="500" fill="hold"/>
                                        <p:tgtEl>
                                          <p:spTgt spid="4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anim calcmode="lin" valueType="num">
                                      <p:cBhvr>
                                        <p:cTn id="24" dur="500" fill="hold"/>
                                        <p:tgtEl>
                                          <p:spTgt spid="48"/>
                                        </p:tgtEl>
                                        <p:attrNameLst>
                                          <p:attrName>ppt_x</p:attrName>
                                        </p:attrNameLst>
                                      </p:cBhvr>
                                      <p:tavLst>
                                        <p:tav tm="0">
                                          <p:val>
                                            <p:strVal val="#ppt_x"/>
                                          </p:val>
                                        </p:tav>
                                        <p:tav tm="100000">
                                          <p:val>
                                            <p:strVal val="#ppt_x"/>
                                          </p:val>
                                        </p:tav>
                                      </p:tavLst>
                                    </p:anim>
                                    <p:anim calcmode="lin" valueType="num">
                                      <p:cBhvr>
                                        <p:cTn id="25" dur="500" fill="hold"/>
                                        <p:tgtEl>
                                          <p:spTgt spid="4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anim calcmode="lin" valueType="num">
                                      <p:cBhvr>
                                        <p:cTn id="29" dur="500" fill="hold"/>
                                        <p:tgtEl>
                                          <p:spTgt spid="50"/>
                                        </p:tgtEl>
                                        <p:attrNameLst>
                                          <p:attrName>ppt_x</p:attrName>
                                        </p:attrNameLst>
                                      </p:cBhvr>
                                      <p:tavLst>
                                        <p:tav tm="0">
                                          <p:val>
                                            <p:strVal val="#ppt_x"/>
                                          </p:val>
                                        </p:tav>
                                        <p:tav tm="100000">
                                          <p:val>
                                            <p:strVal val="#ppt_x"/>
                                          </p:val>
                                        </p:tav>
                                      </p:tavLst>
                                    </p:anim>
                                    <p:anim calcmode="lin" valueType="num">
                                      <p:cBhvr>
                                        <p:cTn id="30"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0"/>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50" fill="hold"/>
                                        <p:tgtEl>
                                          <p:spTgt spid="47"/>
                                        </p:tgtEl>
                                        <p:attrNameLst>
                                          <p:attrName>fillcolor</p:attrName>
                                        </p:attrNameLst>
                                      </p:cBhvr>
                                      <p:to>
                                        <a:srgbClr val="FFF2CC"/>
                                      </p:to>
                                    </p:animClr>
                                    <p:set>
                                      <p:cBhvr>
                                        <p:cTn id="42" dur="250" fill="hold"/>
                                        <p:tgtEl>
                                          <p:spTgt spid="47"/>
                                        </p:tgtEl>
                                        <p:attrNameLst>
                                          <p:attrName>fill.type</p:attrName>
                                        </p:attrNameLst>
                                      </p:cBhvr>
                                      <p:to>
                                        <p:strVal val="solid"/>
                                      </p:to>
                                    </p:set>
                                    <p:set>
                                      <p:cBhvr>
                                        <p:cTn id="43" dur="250" fill="hold"/>
                                        <p:tgtEl>
                                          <p:spTgt spid="4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23" presetClass="entr" presetSubtype="32" fill="hold" nodeType="withEffect">
                                  <p:stCondLst>
                                    <p:cond delay="1000"/>
                                  </p:stCondLst>
                                  <p:childTnLst>
                                    <p:set>
                                      <p:cBhvr>
                                        <p:cTn id="45" dur="1" fill="hold">
                                          <p:stCondLst>
                                            <p:cond delay="0"/>
                                          </p:stCondLst>
                                        </p:cTn>
                                        <p:tgtEl>
                                          <p:spTgt spid="51"/>
                                        </p:tgtEl>
                                        <p:attrNameLst>
                                          <p:attrName>style.visibility</p:attrName>
                                        </p:attrNameLst>
                                      </p:cBhvr>
                                      <p:to>
                                        <p:strVal val="visible"/>
                                      </p:to>
                                    </p:set>
                                    <p:anim calcmode="lin" valueType="num">
                                      <p:cBhvr>
                                        <p:cTn id="46" dur="250" fill="hold"/>
                                        <p:tgtEl>
                                          <p:spTgt spid="51"/>
                                        </p:tgtEl>
                                        <p:attrNameLst>
                                          <p:attrName>ppt_w</p:attrName>
                                        </p:attrNameLst>
                                      </p:cBhvr>
                                      <p:tavLst>
                                        <p:tav tm="0">
                                          <p:val>
                                            <p:strVal val="4*#ppt_w"/>
                                          </p:val>
                                        </p:tav>
                                        <p:tav tm="100000">
                                          <p:val>
                                            <p:strVal val="#ppt_w"/>
                                          </p:val>
                                        </p:tav>
                                      </p:tavLst>
                                    </p:anim>
                                    <p:anim calcmode="lin" valueType="num">
                                      <p:cBhvr>
                                        <p:cTn id="4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4" name="Wrong Buzzer.wav"/>
                                        </p:tgtEl>
                                      </p:cMediaNode>
                                    </p:audio>
                                  </p:subTnLst>
                                </p:cTn>
                              </p:par>
                              <p:par>
                                <p:cTn id="48" presetID="1" presetClass="emph" presetSubtype="2" fill="hold" nodeType="withEffect">
                                  <p:stCondLst>
                                    <p:cond delay="1000"/>
                                  </p:stCondLst>
                                  <p:childTnLst>
                                    <p:animClr clrSpc="rgb" dir="cw">
                                      <p:cBhvr>
                                        <p:cTn id="49" dur="250" fill="hold"/>
                                        <p:tgtEl>
                                          <p:spTgt spid="47"/>
                                        </p:tgtEl>
                                        <p:attrNameLst>
                                          <p:attrName>fillcolor</p:attrName>
                                        </p:attrNameLst>
                                      </p:cBhvr>
                                      <p:to>
                                        <a:srgbClr val="FFFF00"/>
                                      </p:to>
                                    </p:animClr>
                                    <p:set>
                                      <p:cBhvr>
                                        <p:cTn id="50" dur="250" fill="hold"/>
                                        <p:tgtEl>
                                          <p:spTgt spid="47"/>
                                        </p:tgtEl>
                                        <p:attrNameLst>
                                          <p:attrName>fill.type</p:attrName>
                                        </p:attrNameLst>
                                      </p:cBhvr>
                                      <p:to>
                                        <p:strVal val="solid"/>
                                      </p:to>
                                    </p:set>
                                    <p:set>
                                      <p:cBhvr>
                                        <p:cTn id="51" dur="25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52" restart="whenNotActive" fill="hold" evtFilter="cancelBubble" nodeType="interactiveSeq">
                <p:stCondLst>
                  <p:cond evt="onClick" delay="0">
                    <p:tgtEl>
                      <p:spTgt spid="48"/>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48"/>
                                        </p:tgtEl>
                                        <p:attrNameLst>
                                          <p:attrName>fillcolor</p:attrName>
                                        </p:attrNameLst>
                                      </p:cBhvr>
                                      <p:to>
                                        <a:srgbClr val="FFF2CC"/>
                                      </p:to>
                                    </p:animClr>
                                    <p:set>
                                      <p:cBhvr>
                                        <p:cTn id="57" dur="250" fill="hold"/>
                                        <p:tgtEl>
                                          <p:spTgt spid="48"/>
                                        </p:tgtEl>
                                        <p:attrNameLst>
                                          <p:attrName>fill.type</p:attrName>
                                        </p:attrNameLst>
                                      </p:cBhvr>
                                      <p:to>
                                        <p:strVal val="solid"/>
                                      </p:to>
                                    </p:set>
                                    <p:set>
                                      <p:cBhvr>
                                        <p:cTn id="58" dur="250" fill="hold"/>
                                        <p:tgtEl>
                                          <p:spTgt spid="48"/>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62"/>
                                        </p:tgtEl>
                                        <p:attrNameLst>
                                          <p:attrName>style.visibility</p:attrName>
                                        </p:attrNameLst>
                                      </p:cBhvr>
                                      <p:to>
                                        <p:strVal val="visible"/>
                                      </p:to>
                                    </p:set>
                                    <p:anim calcmode="lin" valueType="num">
                                      <p:cBhvr>
                                        <p:cTn id="61" dur="250" fill="hold"/>
                                        <p:tgtEl>
                                          <p:spTgt spid="62"/>
                                        </p:tgtEl>
                                        <p:attrNameLst>
                                          <p:attrName>ppt_w</p:attrName>
                                        </p:attrNameLst>
                                      </p:cBhvr>
                                      <p:tavLst>
                                        <p:tav tm="0">
                                          <p:val>
                                            <p:strVal val="4*#ppt_w"/>
                                          </p:val>
                                        </p:tav>
                                        <p:tav tm="100000">
                                          <p:val>
                                            <p:strVal val="#ppt_w"/>
                                          </p:val>
                                        </p:tav>
                                      </p:tavLst>
                                    </p:anim>
                                    <p:anim calcmode="lin" valueType="num">
                                      <p:cBhvr>
                                        <p:cTn id="62" dur="250" fill="hold"/>
                                        <p:tgtEl>
                                          <p:spTgt spid="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5" name="Check mark.wav"/>
                                        </p:tgtEl>
                                      </p:cMediaNode>
                                    </p:audio>
                                  </p:subTnLst>
                                </p:cTn>
                              </p:par>
                              <p:par>
                                <p:cTn id="63" presetID="1" presetClass="emph" presetSubtype="2" fill="hold" nodeType="withEffect">
                                  <p:stCondLst>
                                    <p:cond delay="1000"/>
                                  </p:stCondLst>
                                  <p:childTnLst>
                                    <p:animClr clrSpc="rgb" dir="cw">
                                      <p:cBhvr>
                                        <p:cTn id="64" dur="250" fill="hold"/>
                                        <p:tgtEl>
                                          <p:spTgt spid="48"/>
                                        </p:tgtEl>
                                        <p:attrNameLst>
                                          <p:attrName>fillcolor</p:attrName>
                                        </p:attrNameLst>
                                      </p:cBhvr>
                                      <p:to>
                                        <a:srgbClr val="00B050"/>
                                      </p:to>
                                    </p:animClr>
                                    <p:set>
                                      <p:cBhvr>
                                        <p:cTn id="65" dur="250" fill="hold"/>
                                        <p:tgtEl>
                                          <p:spTgt spid="48"/>
                                        </p:tgtEl>
                                        <p:attrNameLst>
                                          <p:attrName>fill.type</p:attrName>
                                        </p:attrNameLst>
                                      </p:cBhvr>
                                      <p:to>
                                        <p:strVal val="solid"/>
                                      </p:to>
                                    </p:set>
                                    <p:set>
                                      <p:cBhvr>
                                        <p:cTn id="66" dur="25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7" restart="whenNotActive" fill="hold" evtFilter="cancelBubble" nodeType="interactiveSeq">
                <p:stCondLst>
                  <p:cond evt="onClick" delay="0">
                    <p:tgtEl>
                      <p:spTgt spid="50"/>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50"/>
                                        </p:tgtEl>
                                        <p:attrNameLst>
                                          <p:attrName>fillcolor</p:attrName>
                                        </p:attrNameLst>
                                      </p:cBhvr>
                                      <p:to>
                                        <a:srgbClr val="FFF2CC"/>
                                      </p:to>
                                    </p:animClr>
                                    <p:set>
                                      <p:cBhvr>
                                        <p:cTn id="72" dur="250" fill="hold"/>
                                        <p:tgtEl>
                                          <p:spTgt spid="50"/>
                                        </p:tgtEl>
                                        <p:attrNameLst>
                                          <p:attrName>fill.type</p:attrName>
                                        </p:attrNameLst>
                                      </p:cBhvr>
                                      <p:to>
                                        <p:strVal val="solid"/>
                                      </p:to>
                                    </p:set>
                                    <p:set>
                                      <p:cBhvr>
                                        <p:cTn id="73" dur="250" fill="hold"/>
                                        <p:tgtEl>
                                          <p:spTgt spid="50"/>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61"/>
                                        </p:tgtEl>
                                        <p:attrNameLst>
                                          <p:attrName>style.visibility</p:attrName>
                                        </p:attrNameLst>
                                      </p:cBhvr>
                                      <p:to>
                                        <p:strVal val="visible"/>
                                      </p:to>
                                    </p:set>
                                    <p:anim calcmode="lin" valueType="num">
                                      <p:cBhvr>
                                        <p:cTn id="76" dur="250" fill="hold"/>
                                        <p:tgtEl>
                                          <p:spTgt spid="61"/>
                                        </p:tgtEl>
                                        <p:attrNameLst>
                                          <p:attrName>ppt_w</p:attrName>
                                        </p:attrNameLst>
                                      </p:cBhvr>
                                      <p:tavLst>
                                        <p:tav tm="0">
                                          <p:val>
                                            <p:strVal val="4*#ppt_w"/>
                                          </p:val>
                                        </p:tav>
                                        <p:tav tm="100000">
                                          <p:val>
                                            <p:strVal val="#ppt_w"/>
                                          </p:val>
                                        </p:tav>
                                      </p:tavLst>
                                    </p:anim>
                                    <p:anim calcmode="lin" valueType="num">
                                      <p:cBhvr>
                                        <p:cTn id="77"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4" name="Wrong Buzzer.wav"/>
                                        </p:tgtEl>
                                      </p:cMediaNode>
                                    </p:audio>
                                  </p:subTnLst>
                                </p:cTn>
                              </p:par>
                              <p:par>
                                <p:cTn id="78" presetID="1" presetClass="emph" presetSubtype="2" fill="hold" nodeType="withEffect">
                                  <p:stCondLst>
                                    <p:cond delay="1000"/>
                                  </p:stCondLst>
                                  <p:childTnLst>
                                    <p:animClr clrSpc="rgb" dir="cw">
                                      <p:cBhvr>
                                        <p:cTn id="79" dur="250" fill="hold"/>
                                        <p:tgtEl>
                                          <p:spTgt spid="50"/>
                                        </p:tgtEl>
                                        <p:attrNameLst>
                                          <p:attrName>fillcolor</p:attrName>
                                        </p:attrNameLst>
                                      </p:cBhvr>
                                      <p:to>
                                        <a:srgbClr val="FFFF00"/>
                                      </p:to>
                                    </p:animClr>
                                    <p:set>
                                      <p:cBhvr>
                                        <p:cTn id="80" dur="250" fill="hold"/>
                                        <p:tgtEl>
                                          <p:spTgt spid="50"/>
                                        </p:tgtEl>
                                        <p:attrNameLst>
                                          <p:attrName>fill.type</p:attrName>
                                        </p:attrNameLst>
                                      </p:cBhvr>
                                      <p:to>
                                        <p:strVal val="solid"/>
                                      </p:to>
                                    </p:set>
                                    <p:set>
                                      <p:cBhvr>
                                        <p:cTn id="81" dur="2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41" grpId="0" animBg="1"/>
      <p:bldP spid="47" grpId="0" animBg="1"/>
      <p:bldP spid="48"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5602" name="Picture 2" descr="C:\Users\ADMIN-VT\Desktop\hinh\paddy-field-paddy-field-vector-design-121983249.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2372269" y="1295400"/>
            <a:ext cx="7217987" cy="1752600"/>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Điều kiện để Đồng bằng Bắc Bộ trở thành vùng sản xuất lúa lớn thứ hai của cả nước là?</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7" name="Rectangle 46">
            <a:extLst>
              <a:ext uri="{FF2B5EF4-FFF2-40B4-BE49-F238E27FC236}">
                <a16:creationId xmlns:a16="http://schemas.microsoft.com/office/drawing/2014/main" id="{CE6368BA-91F3-464D-B0E1-636070DBB6BB}"/>
              </a:ext>
            </a:extLst>
          </p:cNvPr>
          <p:cNvSpPr/>
          <p:nvPr/>
        </p:nvSpPr>
        <p:spPr>
          <a:xfrm>
            <a:off x="723900" y="3781425"/>
            <a:ext cx="4302229" cy="101258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 </a:t>
            </a:r>
            <a:r>
              <a:rPr lang="vi-VN" sz="3200" dirty="0">
                <a:solidFill>
                  <a:prstClr val="black"/>
                </a:solidFill>
                <a:latin typeface="Cambria" panose="02040503050406030204" pitchFamily="18" charset="0"/>
                <a:ea typeface="Cambria" panose="02040503050406030204" pitchFamily="18" charset="0"/>
              </a:rPr>
              <a:t>Có đất đai phù sa màu mỡ</a:t>
            </a:r>
          </a:p>
        </p:txBody>
      </p:sp>
      <p:sp>
        <p:nvSpPr>
          <p:cNvPr id="48" name="Rectangle 47">
            <a:extLst>
              <a:ext uri="{FF2B5EF4-FFF2-40B4-BE49-F238E27FC236}">
                <a16:creationId xmlns:a16="http://schemas.microsoft.com/office/drawing/2014/main" id="{57129CBA-AB00-46D9-BA65-557E4E278E95}"/>
              </a:ext>
            </a:extLst>
          </p:cNvPr>
          <p:cNvSpPr/>
          <p:nvPr/>
        </p:nvSpPr>
        <p:spPr>
          <a:xfrm>
            <a:off x="6029325" y="4895532"/>
            <a:ext cx="3009461" cy="106711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D. </a:t>
            </a:r>
            <a:r>
              <a:rPr lang="en-US" sz="3200" dirty="0" err="1">
                <a:solidFill>
                  <a:prstClr val="black"/>
                </a:solidFill>
                <a:latin typeface="Cambria" panose="02040503050406030204" pitchFamily="18" charset="0"/>
                <a:ea typeface="Cambria" panose="02040503050406030204" pitchFamily="18" charset="0"/>
              </a:rPr>
              <a:t>Cả</a:t>
            </a:r>
            <a:r>
              <a:rPr lang="en-US" sz="3200"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đáp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đều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đúng</a:t>
            </a:r>
            <a:endParaRPr lang="vi-VN" sz="3200" dirty="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6ABCEE7A-EA91-4D1A-99A8-B825AF6CD9ED}"/>
              </a:ext>
            </a:extLst>
          </p:cNvPr>
          <p:cNvSpPr/>
          <p:nvPr/>
        </p:nvSpPr>
        <p:spPr>
          <a:xfrm>
            <a:off x="781051" y="4951362"/>
            <a:ext cx="4245080" cy="10112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Người dân có nhiều kinh nghiệm trồng lúa</a:t>
            </a:r>
          </a:p>
        </p:txBody>
      </p:sp>
      <p:sp>
        <p:nvSpPr>
          <p:cNvPr id="50" name="Rectangle 49">
            <a:extLst>
              <a:ext uri="{FF2B5EF4-FFF2-40B4-BE49-F238E27FC236}">
                <a16:creationId xmlns:a16="http://schemas.microsoft.com/office/drawing/2014/main" id="{8565BC8A-4762-432C-A0A3-39D72E6C2A3C}"/>
              </a:ext>
            </a:extLst>
          </p:cNvPr>
          <p:cNvSpPr/>
          <p:nvPr/>
        </p:nvSpPr>
        <p:spPr>
          <a:xfrm>
            <a:off x="6032499" y="3781426"/>
            <a:ext cx="2653861" cy="9670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B. Có nguồn nước dồi dào</a:t>
            </a:r>
          </a:p>
        </p:txBody>
      </p:sp>
      <p:pic>
        <p:nvPicPr>
          <p:cNvPr id="51" name="Picture 50">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2174" y="4176421"/>
            <a:ext cx="526930" cy="591378"/>
          </a:xfrm>
          <a:prstGeom prst="rect">
            <a:avLst/>
          </a:prstGeom>
        </p:spPr>
      </p:pic>
      <p:pic>
        <p:nvPicPr>
          <p:cNvPr id="61" name="Picture 6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4192" y="3857686"/>
            <a:ext cx="526290" cy="590658"/>
          </a:xfrm>
          <a:prstGeom prst="rect">
            <a:avLst/>
          </a:prstGeom>
        </p:spPr>
      </p:pic>
      <p:pic>
        <p:nvPicPr>
          <p:cNvPr id="62" name="Picture 6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2870" y="5116746"/>
            <a:ext cx="526289" cy="537702"/>
          </a:xfrm>
          <a:prstGeom prst="rect">
            <a:avLst/>
          </a:prstGeom>
        </p:spPr>
      </p:pic>
      <p:pic>
        <p:nvPicPr>
          <p:cNvPr id="63" name="Picture 6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5985" y="5019119"/>
            <a:ext cx="526290" cy="590658"/>
          </a:xfrm>
          <a:prstGeom prst="rect">
            <a:avLst/>
          </a:prstGeom>
        </p:spPr>
      </p:pic>
      <p:pic>
        <p:nvPicPr>
          <p:cNvPr id="18" name="Picture 4" descr="https://b-f40-zpg.zdn.vn/9131160140145589983/b45e0d82209dd7c38e8c.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5642" l="0" r="98442">
                        <a14:foregroundMark x1="28052" y1="12271" x2="38442" y2="21904"/>
                        <a14:foregroundMark x1="43636" y1="24312" x2="67013" y2="41170"/>
                        <a14:foregroundMark x1="31948" y1="39335" x2="23377" y2="44725"/>
                        <a14:foregroundMark x1="21558" y1="83716" x2="33247" y2="84404"/>
                        <a14:foregroundMark x1="76623" y1="83486" x2="89870" y2="79817"/>
                        <a14:foregroundMark x1="78701" y1="85550" x2="83117" y2="84518"/>
                        <a14:foregroundMark x1="83377" y1="83486" x2="91948" y2="80963"/>
                        <a14:foregroundMark x1="82078" y1="84977" x2="91429" y2="81193"/>
                        <a14:foregroundMark x1="91429" y1="77408" x2="94286" y2="77523"/>
                        <a14:foregroundMark x1="95065" y1="77867" x2="92208" y2="80390"/>
                        <a14:foregroundMark x1="66753" y1="84289" x2="74805" y2="85206"/>
                        <a14:foregroundMark x1="13506" y1="83830" x2="16104" y2="84977"/>
                        <a14:foregroundMark x1="49870" y1="82110" x2="48052" y2="81881"/>
                        <a14:foregroundMark x1="23636" y1="86583" x2="29091" y2="85206"/>
                        <a14:foregroundMark x1="31169" y1="85321" x2="38182" y2="85550"/>
                        <a14:backgroundMark x1="56623" y1="72362" x2="57403" y2="85894"/>
                        <a14:backgroundMark x1="11688" y1="53555" x2="10130" y2="66858"/>
                        <a14:backgroundMark x1="92727" y1="62500" x2="95325" y2="67546"/>
                        <a14:backgroundMark x1="95065" y1="72592" x2="96104" y2="74885"/>
                        <a14:backgroundMark x1="65714" y1="82110" x2="64935" y2="83716"/>
                        <a14:backgroundMark x1="16104" y1="81766" x2="18182" y2="81881"/>
                        <a14:backgroundMark x1="89091" y1="50344" x2="90649" y2="63991"/>
                        <a14:backgroundMark x1="83377" y1="53670" x2="80000" y2="56537"/>
                        <a14:backgroundMark x1="78182" y1="60436" x2="80779" y2="62271"/>
                        <a14:backgroundMark x1="80519" y1="54243" x2="79740" y2="55849"/>
                        <a14:backgroundMark x1="79740" y1="53899" x2="78701" y2="55963"/>
                        <a14:backgroundMark x1="77922" y1="55849" x2="76883" y2="57339"/>
                        <a14:backgroundMark x1="78182" y1="12041" x2="90649" y2="35206"/>
                        <a14:backgroundMark x1="79481" y1="28784" x2="86234" y2="33716"/>
                      </a14:backgroundRemoval>
                    </a14:imgEffect>
                  </a14:imgLayer>
                </a14:imgProps>
              </a:ext>
              <a:ext uri="{28A0092B-C50C-407E-A947-70E740481C1C}">
                <a14:useLocalDpi xmlns:a14="http://schemas.microsoft.com/office/drawing/2010/main" val="0"/>
              </a:ext>
            </a:extLst>
          </a:blip>
          <a:srcRect/>
          <a:stretch/>
        </p:blipFill>
        <p:spPr bwMode="auto">
          <a:xfrm>
            <a:off x="9095935" y="2660642"/>
            <a:ext cx="1600200" cy="36229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hlinkClick r:id="rId11" action="ppaction://hlinksldjump"/>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42407" y="572675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084523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anim calcmode="lin" valueType="num">
                                      <p:cBhvr>
                                        <p:cTn id="11" dur="500" fill="hold"/>
                                        <p:tgtEl>
                                          <p:spTgt spid="47"/>
                                        </p:tgtEl>
                                        <p:attrNameLst>
                                          <p:attrName>ppt_x</p:attrName>
                                        </p:attrNameLst>
                                      </p:cBhvr>
                                      <p:tavLst>
                                        <p:tav tm="0">
                                          <p:val>
                                            <p:strVal val="#ppt_x"/>
                                          </p:val>
                                        </p:tav>
                                        <p:tav tm="100000">
                                          <p:val>
                                            <p:strVal val="#ppt_x"/>
                                          </p:val>
                                        </p:tav>
                                      </p:tavLst>
                                    </p:anim>
                                    <p:anim calcmode="lin" valueType="num">
                                      <p:cBhvr>
                                        <p:cTn id="12" dur="500" fill="hold"/>
                                        <p:tgtEl>
                                          <p:spTgt spid="4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anim calcmode="lin" valueType="num">
                                      <p:cBhvr>
                                        <p:cTn id="16" dur="500" fill="hold"/>
                                        <p:tgtEl>
                                          <p:spTgt spid="48"/>
                                        </p:tgtEl>
                                        <p:attrNameLst>
                                          <p:attrName>ppt_x</p:attrName>
                                        </p:attrNameLst>
                                      </p:cBhvr>
                                      <p:tavLst>
                                        <p:tav tm="0">
                                          <p:val>
                                            <p:strVal val="#ppt_x"/>
                                          </p:val>
                                        </p:tav>
                                        <p:tav tm="100000">
                                          <p:val>
                                            <p:strVal val="#ppt_x"/>
                                          </p:val>
                                        </p:tav>
                                      </p:tavLst>
                                    </p:anim>
                                    <p:anim calcmode="lin" valueType="num">
                                      <p:cBhvr>
                                        <p:cTn id="17" dur="500" fill="hold"/>
                                        <p:tgtEl>
                                          <p:spTgt spid="4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8"/>
                                        </p:tgtEl>
                                        <p:attrNameLst>
                                          <p:attrName>r</p:attrName>
                                        </p:attrNameLst>
                                      </p:cBhvr>
                                    </p:animRot>
                                    <p:animRot by="-240000">
                                      <p:cBhvr>
                                        <p:cTn id="30" dur="600" fill="hold">
                                          <p:stCondLst>
                                            <p:cond delay="600"/>
                                          </p:stCondLst>
                                        </p:cTn>
                                        <p:tgtEl>
                                          <p:spTgt spid="18"/>
                                        </p:tgtEl>
                                        <p:attrNameLst>
                                          <p:attrName>r</p:attrName>
                                        </p:attrNameLst>
                                      </p:cBhvr>
                                    </p:animRot>
                                    <p:animRot by="240000">
                                      <p:cBhvr>
                                        <p:cTn id="31" dur="600" fill="hold">
                                          <p:stCondLst>
                                            <p:cond delay="1200"/>
                                          </p:stCondLst>
                                        </p:cTn>
                                        <p:tgtEl>
                                          <p:spTgt spid="18"/>
                                        </p:tgtEl>
                                        <p:attrNameLst>
                                          <p:attrName>r</p:attrName>
                                        </p:attrNameLst>
                                      </p:cBhvr>
                                    </p:animRot>
                                    <p:animRot by="-240000">
                                      <p:cBhvr>
                                        <p:cTn id="32" dur="600" fill="hold">
                                          <p:stCondLst>
                                            <p:cond delay="1800"/>
                                          </p:stCondLst>
                                        </p:cTn>
                                        <p:tgtEl>
                                          <p:spTgt spid="18"/>
                                        </p:tgtEl>
                                        <p:attrNameLst>
                                          <p:attrName>r</p:attrName>
                                        </p:attrNameLst>
                                      </p:cBhvr>
                                    </p:animRot>
                                    <p:animRot by="120000">
                                      <p:cBhvr>
                                        <p:cTn id="33" dur="600" fill="hold">
                                          <p:stCondLst>
                                            <p:cond delay="24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7"/>
                                        </p:tgtEl>
                                        <p:attrNameLst>
                                          <p:attrName>fillcolor</p:attrName>
                                        </p:attrNameLst>
                                      </p:cBhvr>
                                      <p:to>
                                        <a:srgbClr val="FFF2CC"/>
                                      </p:to>
                                    </p:animClr>
                                    <p:set>
                                      <p:cBhvr>
                                        <p:cTn id="39" dur="250" fill="hold"/>
                                        <p:tgtEl>
                                          <p:spTgt spid="47"/>
                                        </p:tgtEl>
                                        <p:attrNameLst>
                                          <p:attrName>fill.type</p:attrName>
                                        </p:attrNameLst>
                                      </p:cBhvr>
                                      <p:to>
                                        <p:strVal val="solid"/>
                                      </p:to>
                                    </p:set>
                                    <p:set>
                                      <p:cBhvr>
                                        <p:cTn id="40" dur="250" fill="hold"/>
                                        <p:tgtEl>
                                          <p:spTgt spid="4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par>
                                <p:cTn id="45" presetID="1" presetClass="emph" presetSubtype="2" fill="hold" nodeType="withEffect">
                                  <p:stCondLst>
                                    <p:cond delay="1000"/>
                                  </p:stCondLst>
                                  <p:childTnLst>
                                    <p:animClr clrSpc="rgb" dir="cw">
                                      <p:cBhvr>
                                        <p:cTn id="46" dur="250" fill="hold"/>
                                        <p:tgtEl>
                                          <p:spTgt spid="47"/>
                                        </p:tgtEl>
                                        <p:attrNameLst>
                                          <p:attrName>fillcolor</p:attrName>
                                        </p:attrNameLst>
                                      </p:cBhvr>
                                      <p:to>
                                        <a:srgbClr val="FFFF00"/>
                                      </p:to>
                                    </p:animClr>
                                    <p:set>
                                      <p:cBhvr>
                                        <p:cTn id="47" dur="250" fill="hold"/>
                                        <p:tgtEl>
                                          <p:spTgt spid="47"/>
                                        </p:tgtEl>
                                        <p:attrNameLst>
                                          <p:attrName>fill.type</p:attrName>
                                        </p:attrNameLst>
                                      </p:cBhvr>
                                      <p:to>
                                        <p:strVal val="solid"/>
                                      </p:to>
                                    </p:set>
                                    <p:set>
                                      <p:cBhvr>
                                        <p:cTn id="48" dur="25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9" restart="whenNotActive" fill="hold" evtFilter="cancelBubble" nodeType="interactiveSeq">
                <p:stCondLst>
                  <p:cond evt="onClick" delay="0">
                    <p:tgtEl>
                      <p:spTgt spid="4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8"/>
                                        </p:tgtEl>
                                        <p:attrNameLst>
                                          <p:attrName>fillcolor</p:attrName>
                                        </p:attrNameLst>
                                      </p:cBhvr>
                                      <p:to>
                                        <a:srgbClr val="FFF2CC"/>
                                      </p:to>
                                    </p:animClr>
                                    <p:set>
                                      <p:cBhvr>
                                        <p:cTn id="54" dur="250" fill="hold"/>
                                        <p:tgtEl>
                                          <p:spTgt spid="48"/>
                                        </p:tgtEl>
                                        <p:attrNameLst>
                                          <p:attrName>fill.type</p:attrName>
                                        </p:attrNameLst>
                                      </p:cBhvr>
                                      <p:to>
                                        <p:strVal val="solid"/>
                                      </p:to>
                                    </p:set>
                                    <p:set>
                                      <p:cBhvr>
                                        <p:cTn id="55" dur="250" fill="hold"/>
                                        <p:tgtEl>
                                          <p:spTgt spid="4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62"/>
                                        </p:tgtEl>
                                        <p:attrNameLst>
                                          <p:attrName>style.visibility</p:attrName>
                                        </p:attrNameLst>
                                      </p:cBhvr>
                                      <p:to>
                                        <p:strVal val="visible"/>
                                      </p:to>
                                    </p:set>
                                    <p:anim calcmode="lin" valueType="num">
                                      <p:cBhvr>
                                        <p:cTn id="58" dur="250" fill="hold"/>
                                        <p:tgtEl>
                                          <p:spTgt spid="62"/>
                                        </p:tgtEl>
                                        <p:attrNameLst>
                                          <p:attrName>ppt_w</p:attrName>
                                        </p:attrNameLst>
                                      </p:cBhvr>
                                      <p:tavLst>
                                        <p:tav tm="0">
                                          <p:val>
                                            <p:strVal val="4*#ppt_w"/>
                                          </p:val>
                                        </p:tav>
                                        <p:tav tm="100000">
                                          <p:val>
                                            <p:strVal val="#ppt_w"/>
                                          </p:val>
                                        </p:tav>
                                      </p:tavLst>
                                    </p:anim>
                                    <p:anim calcmode="lin" valueType="num">
                                      <p:cBhvr>
                                        <p:cTn id="59" dur="250" fill="hold"/>
                                        <p:tgtEl>
                                          <p:spTgt spid="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par>
                                <p:cTn id="60" presetID="1" presetClass="emph" presetSubtype="2" fill="hold" nodeType="withEffect">
                                  <p:stCondLst>
                                    <p:cond delay="1000"/>
                                  </p:stCondLst>
                                  <p:childTnLst>
                                    <p:animClr clrSpc="rgb" dir="cw">
                                      <p:cBhvr>
                                        <p:cTn id="61" dur="250" fill="hold"/>
                                        <p:tgtEl>
                                          <p:spTgt spid="48"/>
                                        </p:tgtEl>
                                        <p:attrNameLst>
                                          <p:attrName>fillcolor</p:attrName>
                                        </p:attrNameLst>
                                      </p:cBhvr>
                                      <p:to>
                                        <a:srgbClr val="00B050"/>
                                      </p:to>
                                    </p:animClr>
                                    <p:set>
                                      <p:cBhvr>
                                        <p:cTn id="62" dur="250" fill="hold"/>
                                        <p:tgtEl>
                                          <p:spTgt spid="48"/>
                                        </p:tgtEl>
                                        <p:attrNameLst>
                                          <p:attrName>fill.type</p:attrName>
                                        </p:attrNameLst>
                                      </p:cBhvr>
                                      <p:to>
                                        <p:strVal val="solid"/>
                                      </p:to>
                                    </p:set>
                                    <p:set>
                                      <p:cBhvr>
                                        <p:cTn id="63" dur="25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4" restart="whenNotActive" fill="hold" evtFilter="cancelBubble" nodeType="interactiveSeq">
                <p:stCondLst>
                  <p:cond evt="onClick" delay="0">
                    <p:tgtEl>
                      <p:spTgt spid="4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9"/>
                                        </p:tgtEl>
                                        <p:attrNameLst>
                                          <p:attrName>fillcolor</p:attrName>
                                        </p:attrNameLst>
                                      </p:cBhvr>
                                      <p:to>
                                        <a:srgbClr val="FFF2CC"/>
                                      </p:to>
                                    </p:animClr>
                                    <p:set>
                                      <p:cBhvr>
                                        <p:cTn id="69" dur="250" fill="hold"/>
                                        <p:tgtEl>
                                          <p:spTgt spid="49"/>
                                        </p:tgtEl>
                                        <p:attrNameLst>
                                          <p:attrName>fill.type</p:attrName>
                                        </p:attrNameLst>
                                      </p:cBhvr>
                                      <p:to>
                                        <p:strVal val="solid"/>
                                      </p:to>
                                    </p:set>
                                    <p:set>
                                      <p:cBhvr>
                                        <p:cTn id="70" dur="250" fill="hold"/>
                                        <p:tgtEl>
                                          <p:spTgt spid="4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250" fill="hold"/>
                                        <p:tgtEl>
                                          <p:spTgt spid="63"/>
                                        </p:tgtEl>
                                        <p:attrNameLst>
                                          <p:attrName>ppt_w</p:attrName>
                                        </p:attrNameLst>
                                      </p:cBhvr>
                                      <p:tavLst>
                                        <p:tav tm="0">
                                          <p:val>
                                            <p:strVal val="4*#ppt_w"/>
                                          </p:val>
                                        </p:tav>
                                        <p:tav tm="100000">
                                          <p:val>
                                            <p:strVal val="#ppt_w"/>
                                          </p:val>
                                        </p:tav>
                                      </p:tavLst>
                                    </p:anim>
                                    <p:anim calcmode="lin" valueType="num">
                                      <p:cBhvr>
                                        <p:cTn id="74" dur="250" fill="hold"/>
                                        <p:tgtEl>
                                          <p:spTgt spid="6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0"/>
                                  </p:stCondLst>
                                  <p:childTnLst>
                                    <p:animClr clrSpc="rgb" dir="cw">
                                      <p:cBhvr>
                                        <p:cTn id="76" dur="250" fill="hold"/>
                                        <p:tgtEl>
                                          <p:spTgt spid="49"/>
                                        </p:tgtEl>
                                        <p:attrNameLst>
                                          <p:attrName>fillcolor</p:attrName>
                                        </p:attrNameLst>
                                      </p:cBhvr>
                                      <p:to>
                                        <a:srgbClr val="FFFF00"/>
                                      </p:to>
                                    </p:animClr>
                                    <p:set>
                                      <p:cBhvr>
                                        <p:cTn id="77" dur="250" fill="hold"/>
                                        <p:tgtEl>
                                          <p:spTgt spid="49"/>
                                        </p:tgtEl>
                                        <p:attrNameLst>
                                          <p:attrName>fill.type</p:attrName>
                                        </p:attrNameLst>
                                      </p:cBhvr>
                                      <p:to>
                                        <p:strVal val="solid"/>
                                      </p:to>
                                    </p:set>
                                    <p:set>
                                      <p:cBhvr>
                                        <p:cTn id="78" dur="250" fill="hold"/>
                                        <p:tgtEl>
                                          <p:spTgt spid="49"/>
                                        </p:tgtEl>
                                        <p:attrNameLst>
                                          <p:attrName>fill.on</p:attrName>
                                        </p:attrNameLst>
                                      </p:cBhvr>
                                      <p:to>
                                        <p:strVal val="true"/>
                                      </p:to>
                                    </p:set>
                                  </p:childTnLst>
                                </p:cTn>
                              </p:par>
                            </p:childTnLst>
                          </p:cTn>
                        </p:par>
                      </p:childTnLst>
                    </p:cTn>
                  </p:par>
                </p:childTnLst>
              </p:cTn>
              <p:nextCondLst>
                <p:cond evt="onClick" delay="0">
                  <p:tgtEl>
                    <p:spTgt spid="49"/>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50"/>
                                        </p:tgtEl>
                                        <p:attrNameLst>
                                          <p:attrName>fillcolor</p:attrName>
                                        </p:attrNameLst>
                                      </p:cBhvr>
                                      <p:to>
                                        <a:srgbClr val="FFF2CC"/>
                                      </p:to>
                                    </p:animClr>
                                    <p:set>
                                      <p:cBhvr>
                                        <p:cTn id="84" dur="250" fill="hold"/>
                                        <p:tgtEl>
                                          <p:spTgt spid="50"/>
                                        </p:tgtEl>
                                        <p:attrNameLst>
                                          <p:attrName>fill.type</p:attrName>
                                        </p:attrNameLst>
                                      </p:cBhvr>
                                      <p:to>
                                        <p:strVal val="solid"/>
                                      </p:to>
                                    </p:set>
                                    <p:set>
                                      <p:cBhvr>
                                        <p:cTn id="85" dur="250" fill="hold"/>
                                        <p:tgtEl>
                                          <p:spTgt spid="5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61"/>
                                        </p:tgtEl>
                                        <p:attrNameLst>
                                          <p:attrName>style.visibility</p:attrName>
                                        </p:attrNameLst>
                                      </p:cBhvr>
                                      <p:to>
                                        <p:strVal val="visible"/>
                                      </p:to>
                                    </p:set>
                                    <p:anim calcmode="lin" valueType="num">
                                      <p:cBhvr>
                                        <p:cTn id="88" dur="250" fill="hold"/>
                                        <p:tgtEl>
                                          <p:spTgt spid="61"/>
                                        </p:tgtEl>
                                        <p:attrNameLst>
                                          <p:attrName>ppt_w</p:attrName>
                                        </p:attrNameLst>
                                      </p:cBhvr>
                                      <p:tavLst>
                                        <p:tav tm="0">
                                          <p:val>
                                            <p:strVal val="4*#ppt_w"/>
                                          </p:val>
                                        </p:tav>
                                        <p:tav tm="100000">
                                          <p:val>
                                            <p:strVal val="#ppt_w"/>
                                          </p:val>
                                        </p:tav>
                                      </p:tavLst>
                                    </p:anim>
                                    <p:anim calcmode="lin" valueType="num">
                                      <p:cBhvr>
                                        <p:cTn id="89"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50"/>
                                        </p:tgtEl>
                                        <p:attrNameLst>
                                          <p:attrName>fillcolor</p:attrName>
                                        </p:attrNameLst>
                                      </p:cBhvr>
                                      <p:to>
                                        <a:srgbClr val="FFFF00"/>
                                      </p:to>
                                    </p:animClr>
                                    <p:set>
                                      <p:cBhvr>
                                        <p:cTn id="92" dur="250" fill="hold"/>
                                        <p:tgtEl>
                                          <p:spTgt spid="50"/>
                                        </p:tgtEl>
                                        <p:attrNameLst>
                                          <p:attrName>fill.type</p:attrName>
                                        </p:attrNameLst>
                                      </p:cBhvr>
                                      <p:to>
                                        <p:strVal val="solid"/>
                                      </p:to>
                                    </p:set>
                                    <p:set>
                                      <p:cBhvr>
                                        <p:cTn id="93" dur="2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94" restart="whenNotActive" fill="hold" evtFilter="cancelBubble" nodeType="interactiveSeq">
                <p:stCondLst>
                  <p:cond evt="onClick" delay="0">
                    <p:tgtEl>
                      <p:spTgt spid="18"/>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1" grpId="0" animBg="1"/>
      <p:bldP spid="47" grpId="0" animBg="1"/>
      <p:bldP spid="48" grpId="0" animBg="1"/>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5602" name="Picture 2" descr="C:\Users\ADMIN-VT\Desktop\hinh\paddy-field-paddy-field-vector-design-121983249.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2372269" y="1295400"/>
            <a:ext cx="7217987" cy="2387992"/>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Nghề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thủ</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công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nổi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Vùng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bằng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Bắc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Bộ</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là</a:t>
            </a:r>
            <a:r>
              <a:rPr lang="en-US" sz="3600" b="1" dirty="0">
                <a:solidFill>
                  <a:srgbClr val="FF0000"/>
                </a:solidFill>
                <a:latin typeface="Cambria" panose="02040503050406030204" pitchFamily="18" charset="0"/>
                <a:ea typeface="Cambria" panose="02040503050406030204" pitchFamily="18" charset="0"/>
              </a:rPr>
              <a:t> ?</a:t>
            </a:r>
          </a:p>
        </p:txBody>
      </p:sp>
      <p:sp>
        <p:nvSpPr>
          <p:cNvPr id="47" name="Rectangle 46">
            <a:extLst>
              <a:ext uri="{FF2B5EF4-FFF2-40B4-BE49-F238E27FC236}">
                <a16:creationId xmlns:a16="http://schemas.microsoft.com/office/drawing/2014/main" id="{CE6368BA-91F3-464D-B0E1-636070DBB6BB}"/>
              </a:ext>
            </a:extLst>
          </p:cNvPr>
          <p:cNvSpPr/>
          <p:nvPr/>
        </p:nvSpPr>
        <p:spPr>
          <a:xfrm>
            <a:off x="5981700" y="4041246"/>
            <a:ext cx="311423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a:t>
            </a:r>
            <a:r>
              <a:rPr lang="vi-VN"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Dệt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lụa</a:t>
            </a:r>
            <a:endParaRPr lang="vi-VN" sz="3200" dirty="0">
              <a:solidFill>
                <a:prstClr val="black"/>
              </a:solidFill>
              <a:latin typeface="Cambria" panose="02040503050406030204" pitchFamily="18" charset="0"/>
              <a:ea typeface="Cambria" panose="02040503050406030204" pitchFamily="18" charset="0"/>
            </a:endParaRPr>
          </a:p>
        </p:txBody>
      </p:sp>
      <p:sp>
        <p:nvSpPr>
          <p:cNvPr id="48" name="Rectangle 47">
            <a:extLst>
              <a:ext uri="{FF2B5EF4-FFF2-40B4-BE49-F238E27FC236}">
                <a16:creationId xmlns:a16="http://schemas.microsoft.com/office/drawing/2014/main" id="{57129CBA-AB00-46D9-BA65-557E4E278E95}"/>
              </a:ext>
            </a:extLst>
          </p:cNvPr>
          <p:cNvSpPr/>
          <p:nvPr/>
        </p:nvSpPr>
        <p:spPr>
          <a:xfrm>
            <a:off x="6019801" y="4972556"/>
            <a:ext cx="3073504" cy="10186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D</a:t>
            </a:r>
            <a:r>
              <a:rPr lang="vi-VN"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Cả</a:t>
            </a:r>
            <a:r>
              <a:rPr lang="en-US" sz="3200"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đáp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đều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đúng</a:t>
            </a:r>
            <a:endParaRPr lang="vi-VN" sz="3200" dirty="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6ABCEE7A-EA91-4D1A-99A8-B825AF6CD9ED}"/>
              </a:ext>
            </a:extLst>
          </p:cNvPr>
          <p:cNvSpPr/>
          <p:nvPr/>
        </p:nvSpPr>
        <p:spPr>
          <a:xfrm>
            <a:off x="2372269" y="4951362"/>
            <a:ext cx="2653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Chạm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bạc</a:t>
            </a:r>
            <a:endParaRPr lang="vi-VN" sz="3200" dirty="0">
              <a:solidFill>
                <a:prstClr val="black"/>
              </a:solidFill>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8565BC8A-4762-432C-A0A3-39D72E6C2A3C}"/>
              </a:ext>
            </a:extLst>
          </p:cNvPr>
          <p:cNvSpPr/>
          <p:nvPr/>
        </p:nvSpPr>
        <p:spPr>
          <a:xfrm>
            <a:off x="2327274" y="3971370"/>
            <a:ext cx="2653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a:t>
            </a:r>
            <a:r>
              <a:rPr lang="vi-VN"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Gốm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sứ</a:t>
            </a:r>
            <a:endParaRPr lang="vi-VN" sz="3200" dirty="0">
              <a:solidFill>
                <a:prstClr val="black"/>
              </a:solidFill>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1978" y="4067452"/>
            <a:ext cx="526930" cy="591378"/>
          </a:xfrm>
          <a:prstGeom prst="rect">
            <a:avLst/>
          </a:prstGeom>
        </p:spPr>
      </p:pic>
      <p:pic>
        <p:nvPicPr>
          <p:cNvPr id="61" name="Picture 60">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8442" y="4000561"/>
            <a:ext cx="526290" cy="590658"/>
          </a:xfrm>
          <a:prstGeom prst="rect">
            <a:avLst/>
          </a:prstGeom>
        </p:spPr>
      </p:pic>
      <p:pic>
        <p:nvPicPr>
          <p:cNvPr id="62" name="Picture 61">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2638" y="5231870"/>
            <a:ext cx="526289" cy="537702"/>
          </a:xfrm>
          <a:prstGeom prst="rect">
            <a:avLst/>
          </a:prstGeom>
        </p:spPr>
      </p:pic>
      <p:pic>
        <p:nvPicPr>
          <p:cNvPr id="63" name="Picture 62">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835" y="4961969"/>
            <a:ext cx="526290" cy="590658"/>
          </a:xfrm>
          <a:prstGeom prst="rect">
            <a:avLst/>
          </a:prstGeom>
        </p:spPr>
      </p:pic>
      <p:pic>
        <p:nvPicPr>
          <p:cNvPr id="18" name="Picture 17" descr="https://b-f13-zpc.zdn.vn/7518827637998607736/e8736cfc2be0dcbe85f1.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39" b="99756" l="9924" r="95802"/>
                    </a14:imgEffect>
                  </a14:imgLayer>
                </a14:imgProps>
              </a:ext>
              <a:ext uri="{28A0092B-C50C-407E-A947-70E740481C1C}">
                <a14:useLocalDpi xmlns:a14="http://schemas.microsoft.com/office/drawing/2010/main" val="0"/>
              </a:ext>
            </a:extLst>
          </a:blip>
          <a:srcRect/>
          <a:stretch/>
        </p:blipFill>
        <p:spPr bwMode="auto">
          <a:xfrm flipH="1">
            <a:off x="9008909" y="2608833"/>
            <a:ext cx="2320211" cy="34852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294807" y="56696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85604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anim calcmode="lin" valueType="num">
                                      <p:cBhvr>
                                        <p:cTn id="11" dur="500" fill="hold"/>
                                        <p:tgtEl>
                                          <p:spTgt spid="47"/>
                                        </p:tgtEl>
                                        <p:attrNameLst>
                                          <p:attrName>ppt_x</p:attrName>
                                        </p:attrNameLst>
                                      </p:cBhvr>
                                      <p:tavLst>
                                        <p:tav tm="0">
                                          <p:val>
                                            <p:strVal val="#ppt_x"/>
                                          </p:val>
                                        </p:tav>
                                        <p:tav tm="100000">
                                          <p:val>
                                            <p:strVal val="#ppt_x"/>
                                          </p:val>
                                        </p:tav>
                                      </p:tavLst>
                                    </p:anim>
                                    <p:anim calcmode="lin" valueType="num">
                                      <p:cBhvr>
                                        <p:cTn id="12" dur="500" fill="hold"/>
                                        <p:tgtEl>
                                          <p:spTgt spid="4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anim calcmode="lin" valueType="num">
                                      <p:cBhvr>
                                        <p:cTn id="16" dur="500" fill="hold"/>
                                        <p:tgtEl>
                                          <p:spTgt spid="48"/>
                                        </p:tgtEl>
                                        <p:attrNameLst>
                                          <p:attrName>ppt_x</p:attrName>
                                        </p:attrNameLst>
                                      </p:cBhvr>
                                      <p:tavLst>
                                        <p:tav tm="0">
                                          <p:val>
                                            <p:strVal val="#ppt_x"/>
                                          </p:val>
                                        </p:tav>
                                        <p:tav tm="100000">
                                          <p:val>
                                            <p:strVal val="#ppt_x"/>
                                          </p:val>
                                        </p:tav>
                                      </p:tavLst>
                                    </p:anim>
                                    <p:anim calcmode="lin" valueType="num">
                                      <p:cBhvr>
                                        <p:cTn id="17" dur="500" fill="hold"/>
                                        <p:tgtEl>
                                          <p:spTgt spid="4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8"/>
                                        </p:tgtEl>
                                        <p:attrNameLst>
                                          <p:attrName>r</p:attrName>
                                        </p:attrNameLst>
                                      </p:cBhvr>
                                    </p:animRot>
                                    <p:animRot by="-240000">
                                      <p:cBhvr>
                                        <p:cTn id="30" dur="600" fill="hold">
                                          <p:stCondLst>
                                            <p:cond delay="600"/>
                                          </p:stCondLst>
                                        </p:cTn>
                                        <p:tgtEl>
                                          <p:spTgt spid="18"/>
                                        </p:tgtEl>
                                        <p:attrNameLst>
                                          <p:attrName>r</p:attrName>
                                        </p:attrNameLst>
                                      </p:cBhvr>
                                    </p:animRot>
                                    <p:animRot by="240000">
                                      <p:cBhvr>
                                        <p:cTn id="31" dur="600" fill="hold">
                                          <p:stCondLst>
                                            <p:cond delay="1200"/>
                                          </p:stCondLst>
                                        </p:cTn>
                                        <p:tgtEl>
                                          <p:spTgt spid="18"/>
                                        </p:tgtEl>
                                        <p:attrNameLst>
                                          <p:attrName>r</p:attrName>
                                        </p:attrNameLst>
                                      </p:cBhvr>
                                    </p:animRot>
                                    <p:animRot by="-240000">
                                      <p:cBhvr>
                                        <p:cTn id="32" dur="600" fill="hold">
                                          <p:stCondLst>
                                            <p:cond delay="1800"/>
                                          </p:stCondLst>
                                        </p:cTn>
                                        <p:tgtEl>
                                          <p:spTgt spid="18"/>
                                        </p:tgtEl>
                                        <p:attrNameLst>
                                          <p:attrName>r</p:attrName>
                                        </p:attrNameLst>
                                      </p:cBhvr>
                                    </p:animRot>
                                    <p:animRot by="120000">
                                      <p:cBhvr>
                                        <p:cTn id="33" dur="600" fill="hold">
                                          <p:stCondLst>
                                            <p:cond delay="24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7"/>
                                        </p:tgtEl>
                                        <p:attrNameLst>
                                          <p:attrName>fillcolor</p:attrName>
                                        </p:attrNameLst>
                                      </p:cBhvr>
                                      <p:to>
                                        <a:srgbClr val="FFF2CC"/>
                                      </p:to>
                                    </p:animClr>
                                    <p:set>
                                      <p:cBhvr>
                                        <p:cTn id="39" dur="250" fill="hold"/>
                                        <p:tgtEl>
                                          <p:spTgt spid="47"/>
                                        </p:tgtEl>
                                        <p:attrNameLst>
                                          <p:attrName>fill.type</p:attrName>
                                        </p:attrNameLst>
                                      </p:cBhvr>
                                      <p:to>
                                        <p:strVal val="solid"/>
                                      </p:to>
                                    </p:set>
                                    <p:set>
                                      <p:cBhvr>
                                        <p:cTn id="40" dur="250" fill="hold"/>
                                        <p:tgtEl>
                                          <p:spTgt spid="4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47"/>
                                        </p:tgtEl>
                                        <p:attrNameLst>
                                          <p:attrName>fillcolor</p:attrName>
                                        </p:attrNameLst>
                                      </p:cBhvr>
                                      <p:to>
                                        <a:srgbClr val="FFFF00"/>
                                      </p:to>
                                    </p:animClr>
                                    <p:set>
                                      <p:cBhvr>
                                        <p:cTn id="47" dur="250" fill="hold"/>
                                        <p:tgtEl>
                                          <p:spTgt spid="47"/>
                                        </p:tgtEl>
                                        <p:attrNameLst>
                                          <p:attrName>fill.type</p:attrName>
                                        </p:attrNameLst>
                                      </p:cBhvr>
                                      <p:to>
                                        <p:strVal val="solid"/>
                                      </p:to>
                                    </p:set>
                                    <p:set>
                                      <p:cBhvr>
                                        <p:cTn id="48" dur="25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9" restart="whenNotActive" fill="hold" evtFilter="cancelBubble" nodeType="interactiveSeq">
                <p:stCondLst>
                  <p:cond evt="onClick" delay="0">
                    <p:tgtEl>
                      <p:spTgt spid="4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8"/>
                                        </p:tgtEl>
                                        <p:attrNameLst>
                                          <p:attrName>fillcolor</p:attrName>
                                        </p:attrNameLst>
                                      </p:cBhvr>
                                      <p:to>
                                        <a:srgbClr val="FFF2CC"/>
                                      </p:to>
                                    </p:animClr>
                                    <p:set>
                                      <p:cBhvr>
                                        <p:cTn id="54" dur="250" fill="hold"/>
                                        <p:tgtEl>
                                          <p:spTgt spid="48"/>
                                        </p:tgtEl>
                                        <p:attrNameLst>
                                          <p:attrName>fill.type</p:attrName>
                                        </p:attrNameLst>
                                      </p:cBhvr>
                                      <p:to>
                                        <p:strVal val="solid"/>
                                      </p:to>
                                    </p:set>
                                    <p:set>
                                      <p:cBhvr>
                                        <p:cTn id="55" dur="250" fill="hold"/>
                                        <p:tgtEl>
                                          <p:spTgt spid="4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62"/>
                                        </p:tgtEl>
                                        <p:attrNameLst>
                                          <p:attrName>style.visibility</p:attrName>
                                        </p:attrNameLst>
                                      </p:cBhvr>
                                      <p:to>
                                        <p:strVal val="visible"/>
                                      </p:to>
                                    </p:set>
                                    <p:anim calcmode="lin" valueType="num">
                                      <p:cBhvr>
                                        <p:cTn id="58" dur="250" fill="hold"/>
                                        <p:tgtEl>
                                          <p:spTgt spid="62"/>
                                        </p:tgtEl>
                                        <p:attrNameLst>
                                          <p:attrName>ppt_w</p:attrName>
                                        </p:attrNameLst>
                                      </p:cBhvr>
                                      <p:tavLst>
                                        <p:tav tm="0">
                                          <p:val>
                                            <p:strVal val="4*#ppt_w"/>
                                          </p:val>
                                        </p:tav>
                                        <p:tav tm="100000">
                                          <p:val>
                                            <p:strVal val="#ppt_w"/>
                                          </p:val>
                                        </p:tav>
                                      </p:tavLst>
                                    </p:anim>
                                    <p:anim calcmode="lin" valueType="num">
                                      <p:cBhvr>
                                        <p:cTn id="59" dur="250" fill="hold"/>
                                        <p:tgtEl>
                                          <p:spTgt spid="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8"/>
                                        </p:tgtEl>
                                        <p:attrNameLst>
                                          <p:attrName>fillcolor</p:attrName>
                                        </p:attrNameLst>
                                      </p:cBhvr>
                                      <p:to>
                                        <a:srgbClr val="00B050"/>
                                      </p:to>
                                    </p:animClr>
                                    <p:set>
                                      <p:cBhvr>
                                        <p:cTn id="62" dur="250" fill="hold"/>
                                        <p:tgtEl>
                                          <p:spTgt spid="48"/>
                                        </p:tgtEl>
                                        <p:attrNameLst>
                                          <p:attrName>fill.type</p:attrName>
                                        </p:attrNameLst>
                                      </p:cBhvr>
                                      <p:to>
                                        <p:strVal val="solid"/>
                                      </p:to>
                                    </p:set>
                                    <p:set>
                                      <p:cBhvr>
                                        <p:cTn id="63" dur="25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4" restart="whenNotActive" fill="hold" evtFilter="cancelBubble" nodeType="interactiveSeq">
                <p:stCondLst>
                  <p:cond evt="onClick" delay="0">
                    <p:tgtEl>
                      <p:spTgt spid="4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9"/>
                                        </p:tgtEl>
                                        <p:attrNameLst>
                                          <p:attrName>fillcolor</p:attrName>
                                        </p:attrNameLst>
                                      </p:cBhvr>
                                      <p:to>
                                        <a:srgbClr val="FFF2CC"/>
                                      </p:to>
                                    </p:animClr>
                                    <p:set>
                                      <p:cBhvr>
                                        <p:cTn id="69" dur="250" fill="hold"/>
                                        <p:tgtEl>
                                          <p:spTgt spid="49"/>
                                        </p:tgtEl>
                                        <p:attrNameLst>
                                          <p:attrName>fill.type</p:attrName>
                                        </p:attrNameLst>
                                      </p:cBhvr>
                                      <p:to>
                                        <p:strVal val="solid"/>
                                      </p:to>
                                    </p:set>
                                    <p:set>
                                      <p:cBhvr>
                                        <p:cTn id="70" dur="250" fill="hold"/>
                                        <p:tgtEl>
                                          <p:spTgt spid="4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250" fill="hold"/>
                                        <p:tgtEl>
                                          <p:spTgt spid="63"/>
                                        </p:tgtEl>
                                        <p:attrNameLst>
                                          <p:attrName>ppt_w</p:attrName>
                                        </p:attrNameLst>
                                      </p:cBhvr>
                                      <p:tavLst>
                                        <p:tav tm="0">
                                          <p:val>
                                            <p:strVal val="4*#ppt_w"/>
                                          </p:val>
                                        </p:tav>
                                        <p:tav tm="100000">
                                          <p:val>
                                            <p:strVal val="#ppt_w"/>
                                          </p:val>
                                        </p:tav>
                                      </p:tavLst>
                                    </p:anim>
                                    <p:anim calcmode="lin" valueType="num">
                                      <p:cBhvr>
                                        <p:cTn id="74" dur="250" fill="hold"/>
                                        <p:tgtEl>
                                          <p:spTgt spid="6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0"/>
                                  </p:stCondLst>
                                  <p:childTnLst>
                                    <p:animClr clrSpc="rgb" dir="cw">
                                      <p:cBhvr>
                                        <p:cTn id="76" dur="250" fill="hold"/>
                                        <p:tgtEl>
                                          <p:spTgt spid="49"/>
                                        </p:tgtEl>
                                        <p:attrNameLst>
                                          <p:attrName>fillcolor</p:attrName>
                                        </p:attrNameLst>
                                      </p:cBhvr>
                                      <p:to>
                                        <a:srgbClr val="FFFF00"/>
                                      </p:to>
                                    </p:animClr>
                                    <p:set>
                                      <p:cBhvr>
                                        <p:cTn id="77" dur="250" fill="hold"/>
                                        <p:tgtEl>
                                          <p:spTgt spid="49"/>
                                        </p:tgtEl>
                                        <p:attrNameLst>
                                          <p:attrName>fill.type</p:attrName>
                                        </p:attrNameLst>
                                      </p:cBhvr>
                                      <p:to>
                                        <p:strVal val="solid"/>
                                      </p:to>
                                    </p:set>
                                    <p:set>
                                      <p:cBhvr>
                                        <p:cTn id="78" dur="250" fill="hold"/>
                                        <p:tgtEl>
                                          <p:spTgt spid="49"/>
                                        </p:tgtEl>
                                        <p:attrNameLst>
                                          <p:attrName>fill.on</p:attrName>
                                        </p:attrNameLst>
                                      </p:cBhvr>
                                      <p:to>
                                        <p:strVal val="true"/>
                                      </p:to>
                                    </p:set>
                                  </p:childTnLst>
                                </p:cTn>
                              </p:par>
                            </p:childTnLst>
                          </p:cTn>
                        </p:par>
                      </p:childTnLst>
                    </p:cTn>
                  </p:par>
                </p:childTnLst>
              </p:cTn>
              <p:nextCondLst>
                <p:cond evt="onClick" delay="0">
                  <p:tgtEl>
                    <p:spTgt spid="49"/>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50"/>
                                        </p:tgtEl>
                                        <p:attrNameLst>
                                          <p:attrName>fillcolor</p:attrName>
                                        </p:attrNameLst>
                                      </p:cBhvr>
                                      <p:to>
                                        <a:srgbClr val="FFF2CC"/>
                                      </p:to>
                                    </p:animClr>
                                    <p:set>
                                      <p:cBhvr>
                                        <p:cTn id="84" dur="250" fill="hold"/>
                                        <p:tgtEl>
                                          <p:spTgt spid="50"/>
                                        </p:tgtEl>
                                        <p:attrNameLst>
                                          <p:attrName>fill.type</p:attrName>
                                        </p:attrNameLst>
                                      </p:cBhvr>
                                      <p:to>
                                        <p:strVal val="solid"/>
                                      </p:to>
                                    </p:set>
                                    <p:set>
                                      <p:cBhvr>
                                        <p:cTn id="85" dur="250" fill="hold"/>
                                        <p:tgtEl>
                                          <p:spTgt spid="5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61"/>
                                        </p:tgtEl>
                                        <p:attrNameLst>
                                          <p:attrName>style.visibility</p:attrName>
                                        </p:attrNameLst>
                                      </p:cBhvr>
                                      <p:to>
                                        <p:strVal val="visible"/>
                                      </p:to>
                                    </p:set>
                                    <p:anim calcmode="lin" valueType="num">
                                      <p:cBhvr>
                                        <p:cTn id="88" dur="250" fill="hold"/>
                                        <p:tgtEl>
                                          <p:spTgt spid="61"/>
                                        </p:tgtEl>
                                        <p:attrNameLst>
                                          <p:attrName>ppt_w</p:attrName>
                                        </p:attrNameLst>
                                      </p:cBhvr>
                                      <p:tavLst>
                                        <p:tav tm="0">
                                          <p:val>
                                            <p:strVal val="4*#ppt_w"/>
                                          </p:val>
                                        </p:tav>
                                        <p:tav tm="100000">
                                          <p:val>
                                            <p:strVal val="#ppt_w"/>
                                          </p:val>
                                        </p:tav>
                                      </p:tavLst>
                                    </p:anim>
                                    <p:anim calcmode="lin" valueType="num">
                                      <p:cBhvr>
                                        <p:cTn id="89"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50"/>
                                        </p:tgtEl>
                                        <p:attrNameLst>
                                          <p:attrName>fillcolor</p:attrName>
                                        </p:attrNameLst>
                                      </p:cBhvr>
                                      <p:to>
                                        <a:srgbClr val="FFFF00"/>
                                      </p:to>
                                    </p:animClr>
                                    <p:set>
                                      <p:cBhvr>
                                        <p:cTn id="92" dur="250" fill="hold"/>
                                        <p:tgtEl>
                                          <p:spTgt spid="50"/>
                                        </p:tgtEl>
                                        <p:attrNameLst>
                                          <p:attrName>fill.type</p:attrName>
                                        </p:attrNameLst>
                                      </p:cBhvr>
                                      <p:to>
                                        <p:strVal val="solid"/>
                                      </p:to>
                                    </p:set>
                                    <p:set>
                                      <p:cBhvr>
                                        <p:cTn id="93" dur="2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94" restart="whenNotActive" fill="hold" evtFilter="cancelBubble" nodeType="interactiveSeq">
                <p:stCondLst>
                  <p:cond evt="onClick" delay="0">
                    <p:tgtEl>
                      <p:spTgt spid="18"/>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1" grpId="0" animBg="1"/>
      <p:bldP spid="47" grpId="0" animBg="1"/>
      <p:bldP spid="48" grpId="0" animBg="1"/>
      <p:bldP spid="49"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5602" name="Picture 2" descr="C:\Users\ADMIN-VT\Desktop\hinh\paddy-field-paddy-field-vector-design-121983249.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2372269" y="1295400"/>
            <a:ext cx="7217987" cy="2387992"/>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được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lúa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người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dân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phải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trải</a:t>
            </a:r>
            <a:r>
              <a:rPr lang="en-US" sz="4000" b="1" dirty="0">
                <a:solidFill>
                  <a:srgbClr val="FF0000"/>
                </a:solidFill>
                <a:latin typeface="Cambria" panose="02040503050406030204" pitchFamily="18" charset="0"/>
                <a:ea typeface="Cambria" panose="02040503050406030204" pitchFamily="18" charset="0"/>
              </a:rPr>
              <a:t> qua </a:t>
            </a:r>
            <a:r>
              <a:rPr lang="en-US" sz="4000" b="1" dirty="0" err="1">
                <a:solidFill>
                  <a:srgbClr val="FF0000"/>
                </a:solidFill>
                <a:latin typeface="Cambria" panose="02040503050406030204" pitchFamily="18" charset="0"/>
                <a:ea typeface="Cambria" panose="02040503050406030204" pitchFamily="18" charset="0"/>
              </a:rPr>
              <a:t>mấy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đoạn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chính</a:t>
            </a:r>
            <a:r>
              <a:rPr lang="en-US" sz="4000" b="1" dirty="0">
                <a:solidFill>
                  <a:srgbClr val="FF0000"/>
                </a:solidFill>
                <a:latin typeface="Cambria" panose="02040503050406030204" pitchFamily="18" charset="0"/>
                <a:ea typeface="Cambria" panose="02040503050406030204" pitchFamily="18" charset="0"/>
              </a:rPr>
              <a:t>?</a:t>
            </a:r>
          </a:p>
        </p:txBody>
      </p:sp>
      <p:sp>
        <p:nvSpPr>
          <p:cNvPr id="47" name="Rectangle 46">
            <a:extLst>
              <a:ext uri="{FF2B5EF4-FFF2-40B4-BE49-F238E27FC236}">
                <a16:creationId xmlns:a16="http://schemas.microsoft.com/office/drawing/2014/main" id="{CE6368BA-91F3-464D-B0E1-636070DBB6BB}"/>
              </a:ext>
            </a:extLst>
          </p:cNvPr>
          <p:cNvSpPr/>
          <p:nvPr/>
        </p:nvSpPr>
        <p:spPr>
          <a:xfrm>
            <a:off x="6238875" y="4041246"/>
            <a:ext cx="2857058"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a:t>
            </a:r>
            <a:r>
              <a:rPr lang="vi-VN" sz="3200" dirty="0">
                <a:solidFill>
                  <a:prstClr val="black"/>
                </a:solidFill>
                <a:latin typeface="Cambria" panose="02040503050406030204" pitchFamily="18" charset="0"/>
                <a:ea typeface="Cambria" panose="02040503050406030204" pitchFamily="18" charset="0"/>
              </a:rPr>
              <a:t>. </a:t>
            </a:r>
            <a:r>
              <a:rPr lang="en-US" sz="3200" dirty="0">
                <a:solidFill>
                  <a:prstClr val="black"/>
                </a:solidFill>
                <a:latin typeface="Cambria" panose="02040503050406030204" pitchFamily="18" charset="0"/>
                <a:ea typeface="Cambria" panose="02040503050406030204" pitchFamily="18" charset="0"/>
              </a:rPr>
              <a:t>2 </a:t>
            </a:r>
            <a:r>
              <a:rPr lang="en-US" sz="3200" dirty="0" err="1">
                <a:solidFill>
                  <a:prstClr val="black"/>
                </a:solidFill>
                <a:latin typeface="Cambria" panose="02040503050406030204" pitchFamily="18" charset="0"/>
                <a:ea typeface="Cambria" panose="02040503050406030204" pitchFamily="18" charset="0"/>
              </a:rPr>
              <a:t>công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endParaRPr lang="vi-VN" sz="3200" dirty="0">
              <a:solidFill>
                <a:prstClr val="black"/>
              </a:solidFill>
              <a:latin typeface="Cambria" panose="02040503050406030204" pitchFamily="18" charset="0"/>
              <a:ea typeface="Cambria" panose="02040503050406030204" pitchFamily="18" charset="0"/>
            </a:endParaRPr>
          </a:p>
        </p:txBody>
      </p:sp>
      <p:sp>
        <p:nvSpPr>
          <p:cNvPr id="48" name="Rectangle 47">
            <a:extLst>
              <a:ext uri="{FF2B5EF4-FFF2-40B4-BE49-F238E27FC236}">
                <a16:creationId xmlns:a16="http://schemas.microsoft.com/office/drawing/2014/main" id="{57129CBA-AB00-46D9-BA65-557E4E278E95}"/>
              </a:ext>
            </a:extLst>
          </p:cNvPr>
          <p:cNvSpPr/>
          <p:nvPr/>
        </p:nvSpPr>
        <p:spPr>
          <a:xfrm>
            <a:off x="1866901" y="4964594"/>
            <a:ext cx="3301562" cy="88375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C</a:t>
            </a:r>
            <a:r>
              <a:rPr lang="vi-VN" sz="3200" dirty="0">
                <a:solidFill>
                  <a:prstClr val="black"/>
                </a:solidFill>
                <a:latin typeface="Cambria" panose="02040503050406030204" pitchFamily="18" charset="0"/>
                <a:ea typeface="Cambria" panose="02040503050406030204" pitchFamily="18" charset="0"/>
              </a:rPr>
              <a:t>. </a:t>
            </a:r>
            <a:r>
              <a:rPr lang="en-US" sz="3200" dirty="0">
                <a:solidFill>
                  <a:prstClr val="black"/>
                </a:solidFill>
                <a:latin typeface="Cambria" panose="02040503050406030204" pitchFamily="18" charset="0"/>
                <a:ea typeface="Cambria" panose="02040503050406030204" pitchFamily="18" charset="0"/>
              </a:rPr>
              <a:t>5 </a:t>
            </a:r>
            <a:r>
              <a:rPr lang="en-US" sz="3200" dirty="0" err="1">
                <a:solidFill>
                  <a:prstClr val="black"/>
                </a:solidFill>
                <a:latin typeface="Cambria" panose="02040503050406030204" pitchFamily="18" charset="0"/>
                <a:ea typeface="Cambria" panose="02040503050406030204" pitchFamily="18" charset="0"/>
              </a:rPr>
              <a:t>công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endParaRPr lang="vi-VN" sz="3200" dirty="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6ABCEE7A-EA91-4D1A-99A8-B825AF6CD9ED}"/>
              </a:ext>
            </a:extLst>
          </p:cNvPr>
          <p:cNvSpPr/>
          <p:nvPr/>
        </p:nvSpPr>
        <p:spPr>
          <a:xfrm>
            <a:off x="1924050" y="4015038"/>
            <a:ext cx="32420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a:t>
            </a:r>
            <a:r>
              <a:rPr lang="vi-VN" sz="3200" dirty="0">
                <a:solidFill>
                  <a:prstClr val="black"/>
                </a:solidFill>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công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endParaRPr lang="vi-VN" sz="3200" dirty="0">
              <a:solidFill>
                <a:prstClr val="black"/>
              </a:solidFill>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8565BC8A-4762-432C-A0A3-39D72E6C2A3C}"/>
              </a:ext>
            </a:extLst>
          </p:cNvPr>
          <p:cNvSpPr/>
          <p:nvPr/>
        </p:nvSpPr>
        <p:spPr>
          <a:xfrm>
            <a:off x="6267450" y="4961970"/>
            <a:ext cx="2828485"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D</a:t>
            </a:r>
            <a:r>
              <a:rPr lang="vi-VN" sz="3200" dirty="0">
                <a:solidFill>
                  <a:prstClr val="black"/>
                </a:solidFill>
                <a:latin typeface="Cambria" panose="02040503050406030204" pitchFamily="18" charset="0"/>
                <a:ea typeface="Cambria" panose="02040503050406030204" pitchFamily="18" charset="0"/>
              </a:rPr>
              <a:t>. </a:t>
            </a:r>
            <a:r>
              <a:rPr lang="en-US" sz="3200" dirty="0">
                <a:solidFill>
                  <a:prstClr val="black"/>
                </a:solidFill>
                <a:latin typeface="Cambria" panose="02040503050406030204" pitchFamily="18" charset="0"/>
                <a:ea typeface="Cambria" panose="02040503050406030204" pitchFamily="18" charset="0"/>
              </a:rPr>
              <a:t>4 </a:t>
            </a:r>
            <a:r>
              <a:rPr lang="en-US" sz="3200" dirty="0" err="1">
                <a:solidFill>
                  <a:prstClr val="black"/>
                </a:solidFill>
                <a:latin typeface="Cambria" panose="02040503050406030204" pitchFamily="18" charset="0"/>
                <a:ea typeface="Cambria" panose="02040503050406030204" pitchFamily="18" charset="0"/>
              </a:rPr>
              <a:t>công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endParaRPr lang="vi-VN" sz="3200" dirty="0">
              <a:solidFill>
                <a:prstClr val="black"/>
              </a:solidFill>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1053" y="4067452"/>
            <a:ext cx="526930" cy="591378"/>
          </a:xfrm>
          <a:prstGeom prst="rect">
            <a:avLst/>
          </a:prstGeom>
        </p:spPr>
      </p:pic>
      <p:pic>
        <p:nvPicPr>
          <p:cNvPr id="61" name="Picture 60">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9967" y="5019736"/>
            <a:ext cx="526290" cy="590658"/>
          </a:xfrm>
          <a:prstGeom prst="rect">
            <a:avLst/>
          </a:prstGeom>
        </p:spPr>
      </p:pic>
      <p:pic>
        <p:nvPicPr>
          <p:cNvPr id="62" name="Picture 61">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3996" y="5119133"/>
            <a:ext cx="526289" cy="537702"/>
          </a:xfrm>
          <a:prstGeom prst="rect">
            <a:avLst/>
          </a:prstGeom>
        </p:spPr>
      </p:pic>
      <p:pic>
        <p:nvPicPr>
          <p:cNvPr id="63" name="Picture 62">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8822" y="4025645"/>
            <a:ext cx="526290" cy="590658"/>
          </a:xfrm>
          <a:prstGeom prst="rect">
            <a:avLst/>
          </a:prstGeom>
        </p:spPr>
      </p:pic>
      <p:pic>
        <p:nvPicPr>
          <p:cNvPr id="18"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888" b="98539" l="12766" r="100000">
                        <a14:foregroundMark x1="52246" y1="64382" x2="47518" y2="82472"/>
                        <a14:foregroundMark x1="36643" y1="93371" x2="52955" y2="93371"/>
                        <a14:foregroundMark x1="26714" y1="91685" x2="28369" y2="94382"/>
                        <a14:foregroundMark x1="42790" y1="88090" x2="41844" y2="90337"/>
                        <a14:foregroundMark x1="37825" y1="95506" x2="49882" y2="94045"/>
                        <a14:foregroundMark x1="51064" y1="94831" x2="57210" y2="94831"/>
                        <a14:foregroundMark x1="37825" y1="96292" x2="43735" y2="95730"/>
                        <a14:foregroundMark x1="44208" y1="95730" x2="50118" y2="93933"/>
                        <a14:foregroundMark x1="49645" y1="94382" x2="56265" y2="94944"/>
                        <a14:foregroundMark x1="57920" y1="89326" x2="59338" y2="92472"/>
                        <a14:foregroundMark x1="26950" y1="89213" x2="29787" y2="90899"/>
                        <a14:foregroundMark x1="61229" y1="92247" x2="62411" y2="93596"/>
                        <a14:foregroundMark x1="58392" y1="94831" x2="61229" y2="94157"/>
                        <a14:foregroundMark x1="91017" y1="83258" x2="86052" y2="86180"/>
                        <a14:foregroundMark x1="80378" y1="88876" x2="84397" y2="87416"/>
                        <a14:foregroundMark x1="70686" y1="87416" x2="75414" y2="86067"/>
                        <a14:foregroundMark x1="69504" y1="89775" x2="75650" y2="89101"/>
                        <a14:foregroundMark x1="55319" y1="95169" x2="57447" y2="95169"/>
                        <a14:foregroundMark x1="28842" y1="59213" x2="27187" y2="60899"/>
                        <a14:foregroundMark x1="20567" y1="55730" x2="19149" y2="57191"/>
                        <a14:foregroundMark x1="18676" y1="57865" x2="18676" y2="59663"/>
                        <a14:foregroundMark x1="19149" y1="60787" x2="20804" y2="61798"/>
                        <a14:backgroundMark x1="85579" y1="63258" x2="87470" y2="68876"/>
                        <a14:backgroundMark x1="30496" y1="65281" x2="19149" y2="86292"/>
                        <a14:backgroundMark x1="26005" y1="82022" x2="30024" y2="84944"/>
                        <a14:backgroundMark x1="64303" y1="89663" x2="66667" y2="91573"/>
                        <a14:backgroundMark x1="94326" y1="84157" x2="93617" y2="86629"/>
                        <a14:backgroundMark x1="32388" y1="73146" x2="31678" y2="73933"/>
                        <a14:backgroundMark x1="31915" y1="74494" x2="31206" y2="75506"/>
                        <a14:backgroundMark x1="31915" y1="75169" x2="31678" y2="76067"/>
                        <a14:backgroundMark x1="33570" y1="72584" x2="32624" y2="73034"/>
                        <a14:backgroundMark x1="60284" y1="87640" x2="62648" y2="90112"/>
                        <a14:backgroundMark x1="17494" y1="34157" x2="19622" y2="52247"/>
                      </a14:backgroundRemoval>
                    </a14:imgEffect>
                  </a14:imgLayer>
                </a14:imgProps>
              </a:ext>
              <a:ext uri="{28A0092B-C50C-407E-A947-70E740481C1C}">
                <a14:useLocalDpi xmlns:a14="http://schemas.microsoft.com/office/drawing/2010/main" val="0"/>
              </a:ext>
            </a:extLst>
          </a:blip>
          <a:srcRect/>
          <a:stretch/>
        </p:blipFill>
        <p:spPr bwMode="auto">
          <a:xfrm>
            <a:off x="8879532" y="2454510"/>
            <a:ext cx="1772728" cy="37329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23382" y="549815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21491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anim calcmode="lin" valueType="num">
                                      <p:cBhvr>
                                        <p:cTn id="11" dur="500" fill="hold"/>
                                        <p:tgtEl>
                                          <p:spTgt spid="47"/>
                                        </p:tgtEl>
                                        <p:attrNameLst>
                                          <p:attrName>ppt_x</p:attrName>
                                        </p:attrNameLst>
                                      </p:cBhvr>
                                      <p:tavLst>
                                        <p:tav tm="0">
                                          <p:val>
                                            <p:strVal val="#ppt_x"/>
                                          </p:val>
                                        </p:tav>
                                        <p:tav tm="100000">
                                          <p:val>
                                            <p:strVal val="#ppt_x"/>
                                          </p:val>
                                        </p:tav>
                                      </p:tavLst>
                                    </p:anim>
                                    <p:anim calcmode="lin" valueType="num">
                                      <p:cBhvr>
                                        <p:cTn id="12" dur="500" fill="hold"/>
                                        <p:tgtEl>
                                          <p:spTgt spid="4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anim calcmode="lin" valueType="num">
                                      <p:cBhvr>
                                        <p:cTn id="16" dur="500" fill="hold"/>
                                        <p:tgtEl>
                                          <p:spTgt spid="48"/>
                                        </p:tgtEl>
                                        <p:attrNameLst>
                                          <p:attrName>ppt_x</p:attrName>
                                        </p:attrNameLst>
                                      </p:cBhvr>
                                      <p:tavLst>
                                        <p:tav tm="0">
                                          <p:val>
                                            <p:strVal val="#ppt_x"/>
                                          </p:val>
                                        </p:tav>
                                        <p:tav tm="100000">
                                          <p:val>
                                            <p:strVal val="#ppt_x"/>
                                          </p:val>
                                        </p:tav>
                                      </p:tavLst>
                                    </p:anim>
                                    <p:anim calcmode="lin" valueType="num">
                                      <p:cBhvr>
                                        <p:cTn id="17" dur="500" fill="hold"/>
                                        <p:tgtEl>
                                          <p:spTgt spid="4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8"/>
                                        </p:tgtEl>
                                        <p:attrNameLst>
                                          <p:attrName>r</p:attrName>
                                        </p:attrNameLst>
                                      </p:cBhvr>
                                    </p:animRot>
                                    <p:animRot by="-240000">
                                      <p:cBhvr>
                                        <p:cTn id="30" dur="600" fill="hold">
                                          <p:stCondLst>
                                            <p:cond delay="600"/>
                                          </p:stCondLst>
                                        </p:cTn>
                                        <p:tgtEl>
                                          <p:spTgt spid="18"/>
                                        </p:tgtEl>
                                        <p:attrNameLst>
                                          <p:attrName>r</p:attrName>
                                        </p:attrNameLst>
                                      </p:cBhvr>
                                    </p:animRot>
                                    <p:animRot by="240000">
                                      <p:cBhvr>
                                        <p:cTn id="31" dur="600" fill="hold">
                                          <p:stCondLst>
                                            <p:cond delay="1200"/>
                                          </p:stCondLst>
                                        </p:cTn>
                                        <p:tgtEl>
                                          <p:spTgt spid="18"/>
                                        </p:tgtEl>
                                        <p:attrNameLst>
                                          <p:attrName>r</p:attrName>
                                        </p:attrNameLst>
                                      </p:cBhvr>
                                    </p:animRot>
                                    <p:animRot by="-240000">
                                      <p:cBhvr>
                                        <p:cTn id="32" dur="600" fill="hold">
                                          <p:stCondLst>
                                            <p:cond delay="1800"/>
                                          </p:stCondLst>
                                        </p:cTn>
                                        <p:tgtEl>
                                          <p:spTgt spid="18"/>
                                        </p:tgtEl>
                                        <p:attrNameLst>
                                          <p:attrName>r</p:attrName>
                                        </p:attrNameLst>
                                      </p:cBhvr>
                                    </p:animRot>
                                    <p:animRot by="120000">
                                      <p:cBhvr>
                                        <p:cTn id="33" dur="600" fill="hold">
                                          <p:stCondLst>
                                            <p:cond delay="24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7"/>
                                        </p:tgtEl>
                                        <p:attrNameLst>
                                          <p:attrName>fillcolor</p:attrName>
                                        </p:attrNameLst>
                                      </p:cBhvr>
                                      <p:to>
                                        <a:srgbClr val="FFF2CC"/>
                                      </p:to>
                                    </p:animClr>
                                    <p:set>
                                      <p:cBhvr>
                                        <p:cTn id="39" dur="250" fill="hold"/>
                                        <p:tgtEl>
                                          <p:spTgt spid="47"/>
                                        </p:tgtEl>
                                        <p:attrNameLst>
                                          <p:attrName>fill.type</p:attrName>
                                        </p:attrNameLst>
                                      </p:cBhvr>
                                      <p:to>
                                        <p:strVal val="solid"/>
                                      </p:to>
                                    </p:set>
                                    <p:set>
                                      <p:cBhvr>
                                        <p:cTn id="40" dur="250" fill="hold"/>
                                        <p:tgtEl>
                                          <p:spTgt spid="4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47"/>
                                        </p:tgtEl>
                                        <p:attrNameLst>
                                          <p:attrName>fillcolor</p:attrName>
                                        </p:attrNameLst>
                                      </p:cBhvr>
                                      <p:to>
                                        <a:srgbClr val="FFFF00"/>
                                      </p:to>
                                    </p:animClr>
                                    <p:set>
                                      <p:cBhvr>
                                        <p:cTn id="47" dur="250" fill="hold"/>
                                        <p:tgtEl>
                                          <p:spTgt spid="47"/>
                                        </p:tgtEl>
                                        <p:attrNameLst>
                                          <p:attrName>fill.type</p:attrName>
                                        </p:attrNameLst>
                                      </p:cBhvr>
                                      <p:to>
                                        <p:strVal val="solid"/>
                                      </p:to>
                                    </p:set>
                                    <p:set>
                                      <p:cBhvr>
                                        <p:cTn id="48" dur="25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9" restart="whenNotActive" fill="hold" evtFilter="cancelBubble" nodeType="interactiveSeq">
                <p:stCondLst>
                  <p:cond evt="onClick" delay="0">
                    <p:tgtEl>
                      <p:spTgt spid="4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8"/>
                                        </p:tgtEl>
                                        <p:attrNameLst>
                                          <p:attrName>fillcolor</p:attrName>
                                        </p:attrNameLst>
                                      </p:cBhvr>
                                      <p:to>
                                        <a:srgbClr val="FFF2CC"/>
                                      </p:to>
                                    </p:animClr>
                                    <p:set>
                                      <p:cBhvr>
                                        <p:cTn id="54" dur="250" fill="hold"/>
                                        <p:tgtEl>
                                          <p:spTgt spid="48"/>
                                        </p:tgtEl>
                                        <p:attrNameLst>
                                          <p:attrName>fill.type</p:attrName>
                                        </p:attrNameLst>
                                      </p:cBhvr>
                                      <p:to>
                                        <p:strVal val="solid"/>
                                      </p:to>
                                    </p:set>
                                    <p:set>
                                      <p:cBhvr>
                                        <p:cTn id="55" dur="250" fill="hold"/>
                                        <p:tgtEl>
                                          <p:spTgt spid="4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62"/>
                                        </p:tgtEl>
                                        <p:attrNameLst>
                                          <p:attrName>style.visibility</p:attrName>
                                        </p:attrNameLst>
                                      </p:cBhvr>
                                      <p:to>
                                        <p:strVal val="visible"/>
                                      </p:to>
                                    </p:set>
                                    <p:anim calcmode="lin" valueType="num">
                                      <p:cBhvr>
                                        <p:cTn id="58" dur="250" fill="hold"/>
                                        <p:tgtEl>
                                          <p:spTgt spid="62"/>
                                        </p:tgtEl>
                                        <p:attrNameLst>
                                          <p:attrName>ppt_w</p:attrName>
                                        </p:attrNameLst>
                                      </p:cBhvr>
                                      <p:tavLst>
                                        <p:tav tm="0">
                                          <p:val>
                                            <p:strVal val="4*#ppt_w"/>
                                          </p:val>
                                        </p:tav>
                                        <p:tav tm="100000">
                                          <p:val>
                                            <p:strVal val="#ppt_w"/>
                                          </p:val>
                                        </p:tav>
                                      </p:tavLst>
                                    </p:anim>
                                    <p:anim calcmode="lin" valueType="num">
                                      <p:cBhvr>
                                        <p:cTn id="59" dur="250" fill="hold"/>
                                        <p:tgtEl>
                                          <p:spTgt spid="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8"/>
                                        </p:tgtEl>
                                        <p:attrNameLst>
                                          <p:attrName>fillcolor</p:attrName>
                                        </p:attrNameLst>
                                      </p:cBhvr>
                                      <p:to>
                                        <a:srgbClr val="00B050"/>
                                      </p:to>
                                    </p:animClr>
                                    <p:set>
                                      <p:cBhvr>
                                        <p:cTn id="62" dur="250" fill="hold"/>
                                        <p:tgtEl>
                                          <p:spTgt spid="48"/>
                                        </p:tgtEl>
                                        <p:attrNameLst>
                                          <p:attrName>fill.type</p:attrName>
                                        </p:attrNameLst>
                                      </p:cBhvr>
                                      <p:to>
                                        <p:strVal val="solid"/>
                                      </p:to>
                                    </p:set>
                                    <p:set>
                                      <p:cBhvr>
                                        <p:cTn id="63" dur="25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4" restart="whenNotActive" fill="hold" evtFilter="cancelBubble" nodeType="interactiveSeq">
                <p:stCondLst>
                  <p:cond evt="onClick" delay="0">
                    <p:tgtEl>
                      <p:spTgt spid="4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9"/>
                                        </p:tgtEl>
                                        <p:attrNameLst>
                                          <p:attrName>fillcolor</p:attrName>
                                        </p:attrNameLst>
                                      </p:cBhvr>
                                      <p:to>
                                        <a:srgbClr val="FFF2CC"/>
                                      </p:to>
                                    </p:animClr>
                                    <p:set>
                                      <p:cBhvr>
                                        <p:cTn id="69" dur="250" fill="hold"/>
                                        <p:tgtEl>
                                          <p:spTgt spid="49"/>
                                        </p:tgtEl>
                                        <p:attrNameLst>
                                          <p:attrName>fill.type</p:attrName>
                                        </p:attrNameLst>
                                      </p:cBhvr>
                                      <p:to>
                                        <p:strVal val="solid"/>
                                      </p:to>
                                    </p:set>
                                    <p:set>
                                      <p:cBhvr>
                                        <p:cTn id="70" dur="250" fill="hold"/>
                                        <p:tgtEl>
                                          <p:spTgt spid="4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250" fill="hold"/>
                                        <p:tgtEl>
                                          <p:spTgt spid="63"/>
                                        </p:tgtEl>
                                        <p:attrNameLst>
                                          <p:attrName>ppt_w</p:attrName>
                                        </p:attrNameLst>
                                      </p:cBhvr>
                                      <p:tavLst>
                                        <p:tav tm="0">
                                          <p:val>
                                            <p:strVal val="4*#ppt_w"/>
                                          </p:val>
                                        </p:tav>
                                        <p:tav tm="100000">
                                          <p:val>
                                            <p:strVal val="#ppt_w"/>
                                          </p:val>
                                        </p:tav>
                                      </p:tavLst>
                                    </p:anim>
                                    <p:anim calcmode="lin" valueType="num">
                                      <p:cBhvr>
                                        <p:cTn id="74" dur="250" fill="hold"/>
                                        <p:tgtEl>
                                          <p:spTgt spid="6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0"/>
                                  </p:stCondLst>
                                  <p:childTnLst>
                                    <p:animClr clrSpc="rgb" dir="cw">
                                      <p:cBhvr>
                                        <p:cTn id="76" dur="250" fill="hold"/>
                                        <p:tgtEl>
                                          <p:spTgt spid="49"/>
                                        </p:tgtEl>
                                        <p:attrNameLst>
                                          <p:attrName>fillcolor</p:attrName>
                                        </p:attrNameLst>
                                      </p:cBhvr>
                                      <p:to>
                                        <a:srgbClr val="FFFF00"/>
                                      </p:to>
                                    </p:animClr>
                                    <p:set>
                                      <p:cBhvr>
                                        <p:cTn id="77" dur="250" fill="hold"/>
                                        <p:tgtEl>
                                          <p:spTgt spid="49"/>
                                        </p:tgtEl>
                                        <p:attrNameLst>
                                          <p:attrName>fill.type</p:attrName>
                                        </p:attrNameLst>
                                      </p:cBhvr>
                                      <p:to>
                                        <p:strVal val="solid"/>
                                      </p:to>
                                    </p:set>
                                    <p:set>
                                      <p:cBhvr>
                                        <p:cTn id="78" dur="250" fill="hold"/>
                                        <p:tgtEl>
                                          <p:spTgt spid="49"/>
                                        </p:tgtEl>
                                        <p:attrNameLst>
                                          <p:attrName>fill.on</p:attrName>
                                        </p:attrNameLst>
                                      </p:cBhvr>
                                      <p:to>
                                        <p:strVal val="true"/>
                                      </p:to>
                                    </p:set>
                                  </p:childTnLst>
                                </p:cTn>
                              </p:par>
                            </p:childTnLst>
                          </p:cTn>
                        </p:par>
                      </p:childTnLst>
                    </p:cTn>
                  </p:par>
                </p:childTnLst>
              </p:cTn>
              <p:nextCondLst>
                <p:cond evt="onClick" delay="0">
                  <p:tgtEl>
                    <p:spTgt spid="49"/>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50"/>
                                        </p:tgtEl>
                                        <p:attrNameLst>
                                          <p:attrName>fillcolor</p:attrName>
                                        </p:attrNameLst>
                                      </p:cBhvr>
                                      <p:to>
                                        <a:srgbClr val="FFF2CC"/>
                                      </p:to>
                                    </p:animClr>
                                    <p:set>
                                      <p:cBhvr>
                                        <p:cTn id="84" dur="250" fill="hold"/>
                                        <p:tgtEl>
                                          <p:spTgt spid="50"/>
                                        </p:tgtEl>
                                        <p:attrNameLst>
                                          <p:attrName>fill.type</p:attrName>
                                        </p:attrNameLst>
                                      </p:cBhvr>
                                      <p:to>
                                        <p:strVal val="solid"/>
                                      </p:to>
                                    </p:set>
                                    <p:set>
                                      <p:cBhvr>
                                        <p:cTn id="85" dur="250" fill="hold"/>
                                        <p:tgtEl>
                                          <p:spTgt spid="5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61"/>
                                        </p:tgtEl>
                                        <p:attrNameLst>
                                          <p:attrName>style.visibility</p:attrName>
                                        </p:attrNameLst>
                                      </p:cBhvr>
                                      <p:to>
                                        <p:strVal val="visible"/>
                                      </p:to>
                                    </p:set>
                                    <p:anim calcmode="lin" valueType="num">
                                      <p:cBhvr>
                                        <p:cTn id="88" dur="250" fill="hold"/>
                                        <p:tgtEl>
                                          <p:spTgt spid="61"/>
                                        </p:tgtEl>
                                        <p:attrNameLst>
                                          <p:attrName>ppt_w</p:attrName>
                                        </p:attrNameLst>
                                      </p:cBhvr>
                                      <p:tavLst>
                                        <p:tav tm="0">
                                          <p:val>
                                            <p:strVal val="4*#ppt_w"/>
                                          </p:val>
                                        </p:tav>
                                        <p:tav tm="100000">
                                          <p:val>
                                            <p:strVal val="#ppt_w"/>
                                          </p:val>
                                        </p:tav>
                                      </p:tavLst>
                                    </p:anim>
                                    <p:anim calcmode="lin" valueType="num">
                                      <p:cBhvr>
                                        <p:cTn id="89"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50"/>
                                        </p:tgtEl>
                                        <p:attrNameLst>
                                          <p:attrName>fillcolor</p:attrName>
                                        </p:attrNameLst>
                                      </p:cBhvr>
                                      <p:to>
                                        <a:srgbClr val="FFFF00"/>
                                      </p:to>
                                    </p:animClr>
                                    <p:set>
                                      <p:cBhvr>
                                        <p:cTn id="92" dur="250" fill="hold"/>
                                        <p:tgtEl>
                                          <p:spTgt spid="50"/>
                                        </p:tgtEl>
                                        <p:attrNameLst>
                                          <p:attrName>fill.type</p:attrName>
                                        </p:attrNameLst>
                                      </p:cBhvr>
                                      <p:to>
                                        <p:strVal val="solid"/>
                                      </p:to>
                                    </p:set>
                                    <p:set>
                                      <p:cBhvr>
                                        <p:cTn id="93" dur="2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94" restart="whenNotActive" fill="hold" evtFilter="cancelBubble" nodeType="interactiveSeq">
                <p:stCondLst>
                  <p:cond evt="onClick" delay="0">
                    <p:tgtEl>
                      <p:spTgt spid="18"/>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1"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3B8F0D-DCEE-B556-1566-A71F53AD76AB}"/>
              </a:ext>
            </a:extLst>
          </p:cNvPr>
          <p:cNvPicPr>
            <a:picLocks noChangeAspect="1"/>
          </p:cNvPicPr>
          <p:nvPr/>
        </p:nvPicPr>
        <p:blipFill>
          <a:blip r:embed="rId3"/>
          <a:stretch>
            <a:fillRect/>
          </a:stretch>
        </p:blipFill>
        <p:spPr>
          <a:xfrm>
            <a:off x="5110610" y="214440"/>
            <a:ext cx="2847079" cy="1457070"/>
          </a:xfrm>
          <a:prstGeom prst="rect">
            <a:avLst/>
          </a:prstGeom>
        </p:spPr>
      </p:pic>
      <p:pic>
        <p:nvPicPr>
          <p:cNvPr id="12" name="Picture 11">
            <a:extLst>
              <a:ext uri="{FF2B5EF4-FFF2-40B4-BE49-F238E27FC236}">
                <a16:creationId xmlns:a16="http://schemas.microsoft.com/office/drawing/2014/main" id="{2F940BE0-04E9-F7AE-0563-071DBFFFEEF6}"/>
              </a:ext>
            </a:extLst>
          </p:cNvPr>
          <p:cNvPicPr>
            <a:picLocks noChangeAspect="1"/>
          </p:cNvPicPr>
          <p:nvPr/>
        </p:nvPicPr>
        <p:blipFill>
          <a:blip r:embed="rId4"/>
          <a:stretch>
            <a:fillRect/>
          </a:stretch>
        </p:blipFill>
        <p:spPr>
          <a:xfrm>
            <a:off x="1872226" y="1581811"/>
            <a:ext cx="8961897" cy="2322777"/>
          </a:xfrm>
          <a:prstGeom prst="rect">
            <a:avLst/>
          </a:prstGeom>
        </p:spPr>
      </p:pic>
      <p:sp>
        <p:nvSpPr>
          <p:cNvPr id="13" name="TextBox 12">
            <a:extLst>
              <a:ext uri="{FF2B5EF4-FFF2-40B4-BE49-F238E27FC236}">
                <a16:creationId xmlns:a16="http://schemas.microsoft.com/office/drawing/2014/main" id="{CA4E582A-CFF7-99E7-D96E-4ECF2F989FF0}"/>
              </a:ext>
            </a:extLst>
          </p:cNvPr>
          <p:cNvSpPr txBox="1"/>
          <p:nvPr/>
        </p:nvSpPr>
        <p:spPr>
          <a:xfrm>
            <a:off x="5648325" y="3752850"/>
            <a:ext cx="17907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3)</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644</Words>
  <Application>Microsoft Office PowerPoint</Application>
  <PresentationFormat>Widescreen</PresentationFormat>
  <Paragraphs>48</Paragraphs>
  <Slides>20</Slides>
  <Notes>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#9Slide03 Arima Madurai Medium</vt:lpstr>
      <vt:lpstr>Arial</vt:lpstr>
      <vt:lpstr>Calibri</vt:lpstr>
      <vt:lpstr>Calibri Light</vt:lpstr>
      <vt:lpstr>Cambria</vt:lpstr>
      <vt:lpstr>Times New Roman</vt:lpstr>
      <vt:lpstr>UTM Showcard</vt:lpstr>
      <vt:lpstr>UVN Gia Dinh Hep</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2023-10-29T12:04:28Z</dcterms:created>
  <dcterms:modified xsi:type="dcterms:W3CDTF">2023-10-29T12:04:41Z</dcterms:modified>
  <cp:category>9Slide.vn</cp:category>
</cp:coreProperties>
</file>