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277" r:id="rId3"/>
    <p:sldId id="287" r:id="rId4"/>
    <p:sldId id="288" r:id="rId5"/>
    <p:sldId id="289" r:id="rId6"/>
    <p:sldId id="313" r:id="rId7"/>
    <p:sldId id="291" r:id="rId8"/>
    <p:sldId id="292" r:id="rId9"/>
    <p:sldId id="314" r:id="rId10"/>
    <p:sldId id="293" r:id="rId11"/>
    <p:sldId id="315" r:id="rId12"/>
    <p:sldId id="316" r:id="rId13"/>
    <p:sldId id="299" r:id="rId14"/>
    <p:sldId id="300" r:id="rId15"/>
    <p:sldId id="307" r:id="rId16"/>
    <p:sldId id="308" r:id="rId17"/>
    <p:sldId id="318" r:id="rId18"/>
    <p:sldId id="309" r:id="rId19"/>
    <p:sldId id="304" r:id="rId20"/>
    <p:sldId id="306" r:id="rId21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E79"/>
    <a:srgbClr val="B37D65"/>
    <a:srgbClr val="8F5D47"/>
    <a:srgbClr val="B43C00"/>
    <a:srgbClr val="BF27CB"/>
    <a:srgbClr val="D24CDC"/>
    <a:srgbClr val="F3CEF6"/>
    <a:srgbClr val="A521AF"/>
    <a:srgbClr val="AD27B7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thần để ngắt câu. Sau đó GV chiếu minh hoạ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đoạn</a:t>
            </a:r>
            <a:r>
              <a:rPr lang="en-US" baseline="0" smtClean="0"/>
              <a:t> theo hình thức: Bài đọc có 3 đoạn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đoạn</a:t>
            </a:r>
            <a:r>
              <a:rPr lang="en-US" baseline="0" smtClean="0"/>
              <a:t> theo nội dung: Bài đọc có 2 phần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247029" y="197235"/>
            <a:ext cx="10638583" cy="6127365"/>
            <a:chOff x="236930" y="733342"/>
            <a:chExt cx="11343882" cy="6127365"/>
          </a:xfrm>
        </p:grpSpPr>
        <p:sp>
          <p:nvSpPr>
            <p:cNvPr id="26" name="TextBox 25"/>
            <p:cNvSpPr txBox="1"/>
            <p:nvPr/>
          </p:nvSpPr>
          <p:spPr>
            <a:xfrm>
              <a:off x="2048824" y="733342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4126" y="2276295"/>
            <a:ext cx="131582" cy="580822"/>
            <a:chOff x="2590800" y="2272159"/>
            <a:chExt cx="98712" cy="43561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22612" y="4710688"/>
            <a:ext cx="131582" cy="580822"/>
            <a:chOff x="2590800" y="2272159"/>
            <a:chExt cx="98712" cy="43561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6" y="2857117"/>
            <a:ext cx="702551" cy="21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4" y="0"/>
            <a:ext cx="70255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656012" y="5669778"/>
            <a:ext cx="131582" cy="580822"/>
            <a:chOff x="2590800" y="2272159"/>
            <a:chExt cx="98712" cy="435617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9" y="5277654"/>
            <a:ext cx="702551" cy="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890" y="1371600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569" y="3932572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275" y="5443223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47029" y="197235"/>
            <a:ext cx="10638583" cy="6127365"/>
            <a:chOff x="236930" y="733342"/>
            <a:chExt cx="11343882" cy="6127365"/>
          </a:xfrm>
        </p:grpSpPr>
        <p:sp>
          <p:nvSpPr>
            <p:cNvPr id="24" name="TextBox 23"/>
            <p:cNvSpPr txBox="1"/>
            <p:nvPr/>
          </p:nvSpPr>
          <p:spPr>
            <a:xfrm>
              <a:off x="2048824" y="733342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9" y="2494545"/>
            <a:ext cx="702551" cy="353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7" y="497250"/>
            <a:ext cx="702551" cy="22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663508" y="2162378"/>
            <a:ext cx="131582" cy="580822"/>
            <a:chOff x="2590800" y="2272159"/>
            <a:chExt cx="98712" cy="43561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808412" y="5743778"/>
            <a:ext cx="131582" cy="580822"/>
            <a:chOff x="2590800" y="2272159"/>
            <a:chExt cx="98712" cy="43561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93890" y="1548825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569" y="4368225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/>
          <p:cNvSpPr txBox="1"/>
          <p:nvPr/>
        </p:nvSpPr>
        <p:spPr>
          <a:xfrm>
            <a:off x="417772" y="4724400"/>
            <a:ext cx="4103119" cy="1219284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altLang="zh-CN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gì đó rất lạ lùng, làm cho người ta phải ca ngợi, khâm phục.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9"/>
          <p:cNvCxnSpPr/>
          <p:nvPr/>
        </p:nvCxnSpPr>
        <p:spPr>
          <a:xfrm>
            <a:off x="5014326" y="533400"/>
            <a:ext cx="0" cy="4648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4520891" y="691304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20891" y="4038684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5907915" y="1436048"/>
            <a:ext cx="5913640" cy="849952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toàn tự nhiên, chưa có tác động của con người.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5865812" y="750248"/>
            <a:ext cx="3229264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 sơ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418070" y="4038600"/>
            <a:ext cx="5294645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 diệu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Những bãi biển hoang sơ có thể làm cho bạn phải &quot;ngất ngây&quot; | Phượt Đảo Lý  Sơn | Tư vấn Du Lịch, Nhà Nghỉ, Khách Sạn, Homes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38" y="2409741"/>
            <a:ext cx="457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3 bãi biển hoang sơ tuyệt đẹp ít người biết ở Việt Nam - Metrip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6277436" y="2381343"/>
            <a:ext cx="4846176" cy="34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  <p:bldP spid="9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762555" y="6104911"/>
            <a:ext cx="1523603" cy="5880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7" name="TextBox 6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9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1827" y="124068"/>
            <a:ext cx="4256851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Oval 6"/>
          <p:cNvSpPr/>
          <p:nvPr/>
        </p:nvSpPr>
        <p:spPr>
          <a:xfrm>
            <a:off x="101574" y="76201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9" name="TextBox 8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7161212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34330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6728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51682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64249" y="1817658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4212" y="6858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bài đọc, những bãi biển nổi tiếng của nước ta có ở đâu?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534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22512" y="2362200"/>
            <a:ext cx="7467600" cy="0"/>
          </a:xfrm>
          <a:prstGeom prst="line">
            <a:avLst/>
          </a:prstGeom>
          <a:ln w="101600">
            <a:solidFill>
              <a:srgbClr val="BD8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6449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8416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403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782" y="5242203"/>
            <a:ext cx="26022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Thanh Hoá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3017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 Nẵng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7420" y="5242203"/>
            <a:ext cx="2381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Khánh Hoà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69404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Living in Danang City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00" y="3880013"/>
            <a:ext cx="2008190" cy="13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u lịch Thanh Hóa: Đổi mới để tăng năng lực cạnh tranh - Hànội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30" y="3927514"/>
            <a:ext cx="2164123" cy="12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nh Hòa đảm bảo cơ sở vật chất phục vụ khách du lịch dịp Festival Biển  2019 - Tổng cục Du lị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r="9271"/>
          <a:stretch/>
        </p:blipFill>
        <p:spPr bwMode="auto">
          <a:xfrm>
            <a:off x="6401626" y="3906732"/>
            <a:ext cx="1903297" cy="13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3" grpId="0" animBg="1"/>
      <p:bldP spid="2" grpId="0" animBg="1"/>
      <p:bldP spid="4" grpId="0" animBg="1"/>
      <p:bldP spid="11" grpId="0" animBg="1"/>
      <p:bldP spid="12" grpId="0" animBg="1"/>
      <p:bldP spid="13" grpId="0" animBg="1"/>
      <p:bldP spid="14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05404" y="18945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5988" y="29718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đi biển, chúng ta có thể bơi lội, nô đùa trên sóng, nhặt vỏ sò, xây lâu đài cát, trượt cát…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73174" y="609600"/>
            <a:ext cx="9509256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 ta có thể làm gì khi đi biển?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2 môn thể thao dưới nước nên thử ngay tại Việt Nam - Hai Water 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28600"/>
            <a:ext cx="82460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í sinh HHVN nhặt vỏ sò ghép chữ trên bãi biển Cửa L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50990"/>
            <a:ext cx="8458200" cy="56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. Nhặt vỏ sò | Fantasia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0" y="144063"/>
            <a:ext cx="4814101" cy="56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ý do vì sao trong vỏ ốc biển có tiếng só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7"/>
          <a:stretch/>
        </p:blipFill>
        <p:spPr bwMode="auto">
          <a:xfrm>
            <a:off x="6361046" y="144063"/>
            <a:ext cx="4784214" cy="5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hú vị với trượt cát - Trang web du lịch Mũi Né - Phan Thi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6" y="144063"/>
            <a:ext cx="10810580" cy="58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2115" y="762000"/>
            <a:ext cx="10134600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Vì sao hình dạng của những đồi cát luôn thay đổi?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2115" y="2984926"/>
            <a:ext cx="10134599" cy="2699961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 những đồi cát luôn thay đổi vì gió thổi làm cát bay.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0" y="2413004"/>
            <a:ext cx="11655564" cy="28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4682" y="3058679"/>
            <a:ext cx="12386729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lv-LV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λμϜ</a:t>
            </a:r>
            <a:r>
              <a:rPr lang="lv-LV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n, </a:t>
            </a:r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lv-LV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úng Ǉa có </a:t>
            </a:r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Ό˘ </a:t>
            </a:r>
            <a:r>
              <a:rPr lang="lv-LV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v-LV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lĖ, wô đùa </a:t>
            </a:r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lv-LV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sŗg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253934" y="5276098"/>
            <a:ext cx="11655564" cy="26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67752" y="3941818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ặt vỏ sò, xây lâu đài </a:t>
            </a:r>
            <a:r>
              <a:rPr lang="vi-VN" sz="4000" b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4000" b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40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401" y="169334"/>
            <a:ext cx="10452837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</a:t>
            </a:r>
            <a:r>
              <a:rPr lang="en-US" sz="29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 </a:t>
            </a:r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và </a:t>
            </a:r>
            <a:r>
              <a:rPr lang="en-US" sz="29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 </a:t>
            </a:r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214" y="946216"/>
            <a:ext cx="6259185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Đi biển, chúng ta có thể (…).</a:t>
            </a:r>
            <a:endParaRPr lang="en-US" sz="3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" y="76203"/>
            <a:ext cx="861259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905216" y="1600203"/>
            <a:ext cx="9506869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>
                <a:latin typeface="Arial" pitchFamily="34" charset="0"/>
                <a:ea typeface="Arial-Rounded" pitchFamily="34" charset="0"/>
                <a:cs typeface="Arial" pitchFamily="34" charset="0"/>
              </a:rPr>
              <a:t>c. </a:t>
            </a:r>
            <a:r>
              <a:rPr lang="en-US" sz="3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Hình dạng những đồi cát luôn thay đổi vì (…).</a:t>
            </a:r>
            <a:endParaRPr lang="en-US" sz="3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432" y="4830833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vi-VN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Hì</a:t>
            </a:r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dạng </a:t>
            </a:r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đē cát luŪ </a:t>
            </a:r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ay đĔ </a:t>
            </a:r>
            <a:r>
              <a:rPr lang="el-GR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vi-VN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Ű </a:t>
            </a:r>
            <a:r>
              <a:rPr lang="vi-VN" sz="4000" b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gió</a:t>
            </a:r>
            <a:endParaRPr lang="en-US" sz="40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722" y="5725884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Ĕ làm cát bay</a:t>
            </a:r>
            <a:endParaRPr lang="en-US" sz="40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" grpId="0"/>
      <p:bldP spid="4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0041" y="2869488"/>
            <a:ext cx="6656780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7958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9019" y="2883519"/>
            <a:ext cx="1320456" cy="1157670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29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9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39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676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  <a:endParaRPr lang="en-US" sz="43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>
          <a:xfrm>
            <a:off x="5014194" y="4308570"/>
            <a:ext cx="2667000" cy="22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294" y="381000"/>
            <a:ext cx="11546880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96" tIns="55098" rIns="110196" bIns="55098" rtlCol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đã học (trang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158, 159).</a:t>
            </a:r>
            <a:endParaRPr lang="en-US" sz="3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160, 161).</a:t>
            </a:r>
            <a:endParaRPr lang="en-US" sz="3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846" y="287402"/>
            <a:ext cx="11486274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</a:t>
            </a:r>
            <a:r>
              <a:rPr lang="en-US" sz="29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 và cho biết em thấy những gì trong tranh</a:t>
            </a:r>
            <a:endParaRPr lang="en-US" sz="29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9327" y="188689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219200"/>
            <a:ext cx="882173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háp Luật Plus - Vui chơi trên bãi biển không rác ở Vũng Tà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 bwMode="auto">
          <a:xfrm>
            <a:off x="1805438" y="834570"/>
            <a:ext cx="8839200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ây tượng cát trên bãi biển | Văn hóa xã hộ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/>
          <a:stretch/>
        </p:blipFill>
        <p:spPr bwMode="auto">
          <a:xfrm>
            <a:off x="1717899" y="834570"/>
            <a:ext cx="9040362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 trò chơi nhất định phải thử ở biển Đà Nẵng - Phòng Bán Vé Máy 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0"/>
          <a:stretch/>
        </p:blipFill>
        <p:spPr bwMode="auto">
          <a:xfrm>
            <a:off x="1565046" y="834571"/>
            <a:ext cx="9193215" cy="5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ã từng lướt ván diều ở Philippines, Thái Lan..., Ninh Chữ vẫn là tuyệt  nhất” - VOV Giao th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94" y="844805"/>
            <a:ext cx="10407844" cy="58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651" y="163891"/>
            <a:ext cx="1546688" cy="634347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3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56978" y="76201"/>
            <a:ext cx="812588" cy="812800"/>
          </a:xfrm>
          <a:prstGeom prst="ellipse">
            <a:avLst/>
          </a:prstGeom>
          <a:solidFill>
            <a:srgbClr val="D4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4" name="TextBox 3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15" name="TextBox 14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60433" y="807579"/>
            <a:ext cx="5067085" cy="1099883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5" y="391100"/>
              <a:ext cx="4320480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du lịch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48389" y="1720028"/>
            <a:ext cx="4560240" cy="1051529"/>
            <a:chOff x="4441088" y="439454"/>
            <a:chExt cx="4561429" cy="1051530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40" y="439454"/>
              <a:ext cx="3762377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đất nước</a:t>
              </a:r>
              <a:endParaRPr lang="zh-CN" altLang="en-US" sz="43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844375" y="2834188"/>
            <a:ext cx="4520696" cy="1008860"/>
            <a:chOff x="4441088" y="482123"/>
            <a:chExt cx="4521874" cy="1008861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nổi tiếng</a:t>
              </a:r>
              <a:endParaRPr lang="zh-CN" altLang="en-US" sz="43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748390" y="3822465"/>
            <a:ext cx="5307393" cy="1086726"/>
            <a:chOff x="4441088" y="404256"/>
            <a:chExt cx="5308777" cy="1086728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4453269" cy="96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</a:t>
              </a:r>
              <a:r>
                <a:rPr lang="en-US" altLang="zh-CN" sz="4300" smtClean="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ênh mông</a:t>
              </a:r>
              <a:endParaRPr lang="zh-CN" altLang="en-US" sz="43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460432" y="4732856"/>
            <a:ext cx="4611414" cy="1084912"/>
            <a:chOff x="4441088" y="445206"/>
            <a:chExt cx="4612616" cy="1084914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08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</a:t>
              </a:r>
              <a:r>
                <a:rPr lang="en-US" altLang="zh-CN" sz="43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rượt cát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096081" y="1692318"/>
            <a:ext cx="822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867538" y="2609028"/>
            <a:ext cx="5316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749755" y="3753486"/>
            <a:ext cx="968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73516" y="4722910"/>
            <a:ext cx="911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291560" y="5575178"/>
            <a:ext cx="463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890482" y="2609028"/>
            <a:ext cx="939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020808" y="5575178"/>
            <a:ext cx="463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7120" r="21231" b="17938"/>
          <a:stretch/>
        </p:blipFill>
        <p:spPr>
          <a:xfrm>
            <a:off x="1217612" y="2746370"/>
            <a:ext cx="2200710" cy="24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5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43" name="TextBox 42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0840" y="173180"/>
            <a:ext cx="11343882" cy="6604318"/>
            <a:chOff x="236930" y="406128"/>
            <a:chExt cx="11343882" cy="6604318"/>
          </a:xfrm>
          <a:solidFill>
            <a:schemeClr val="bg1"/>
          </a:solidFill>
        </p:grpSpPr>
        <p:sp>
          <p:nvSpPr>
            <p:cNvPr id="46" name="TextBox 45"/>
            <p:cNvSpPr txBox="1"/>
            <p:nvPr/>
          </p:nvSpPr>
          <p:spPr>
            <a:xfrm>
              <a:off x="2050518" y="406128"/>
              <a:ext cx="7927354" cy="600031"/>
            </a:xfrm>
            <a:prstGeom prst="rect">
              <a:avLst/>
            </a:prstGeom>
            <a:grp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6930" y="1008803"/>
              <a:ext cx="11343882" cy="60016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algn="just"/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endParaRPr lang="en-US" sz="320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8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634" y="621535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05" y="2311403"/>
            <a:ext cx="11207028" cy="2142466"/>
          </a:xfrm>
          <a:prstGeom prst="rect">
            <a:avLst/>
          </a:prstGeom>
          <a:solidFill>
            <a:schemeClr val="bg1"/>
          </a:solidFill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vi-VN" sz="4400">
                <a:latin typeface="Arial" pitchFamily="34" charset="0"/>
                <a:cs typeface="Arial" pitchFamily="34" charset="0"/>
              </a:rPr>
              <a:t>Thanh Hoá, Đà N</a:t>
            </a:r>
            <a:r>
              <a:rPr lang="en-US" sz="4400">
                <a:latin typeface="Arial" pitchFamily="34" charset="0"/>
                <a:cs typeface="Arial" pitchFamily="34" charset="0"/>
              </a:rPr>
              <a:t>ẵ</a:t>
            </a:r>
            <a:r>
              <a:rPr lang="vi-VN" sz="4400">
                <a:latin typeface="Arial" pitchFamily="34" charset="0"/>
                <a:cs typeface="Arial" pitchFamily="34" charset="0"/>
              </a:rPr>
              <a:t>ng, Khánh Ho</a:t>
            </a:r>
            <a:r>
              <a:rPr lang="en-US" sz="4400">
                <a:latin typeface="Arial" pitchFamily="34" charset="0"/>
                <a:cs typeface="Arial" pitchFamily="34" charset="0"/>
              </a:rPr>
              <a:t>à,</a:t>
            </a:r>
            <a:r>
              <a:rPr lang="vi-VN" sz="4400">
                <a:latin typeface="Arial" pitchFamily="34" charset="0"/>
                <a:cs typeface="Arial" pitchFamily="34" charset="0"/>
              </a:rPr>
              <a:t>... có nh</a:t>
            </a:r>
            <a:r>
              <a:rPr lang="en-US" sz="4400">
                <a:latin typeface="Arial" pitchFamily="34" charset="0"/>
                <a:cs typeface="Arial" pitchFamily="34" charset="0"/>
              </a:rPr>
              <a:t>ữ</a:t>
            </a:r>
            <a:r>
              <a:rPr lang="vi-VN" sz="4400">
                <a:latin typeface="Arial" pitchFamily="34" charset="0"/>
                <a:cs typeface="Arial" pitchFamily="34" charset="0"/>
              </a:rPr>
              <a:t>ng bãi bi</a:t>
            </a:r>
            <a:r>
              <a:rPr lang="en-US" sz="4400">
                <a:latin typeface="Arial" pitchFamily="34" charset="0"/>
                <a:cs typeface="Arial" pitchFamily="34" charset="0"/>
              </a:rPr>
              <a:t>ể</a:t>
            </a:r>
            <a:r>
              <a:rPr lang="vi-VN" sz="4400">
                <a:latin typeface="Arial" pitchFamily="34" charset="0"/>
                <a:cs typeface="Arial" pitchFamily="34" charset="0"/>
              </a:rPr>
              <a:t>n nổi tiếng, đ</a:t>
            </a:r>
            <a:r>
              <a:rPr lang="en-US" sz="4400">
                <a:latin typeface="Arial" pitchFamily="34" charset="0"/>
                <a:cs typeface="Arial" pitchFamily="34" charset="0"/>
              </a:rPr>
              <a:t>ư</a:t>
            </a:r>
            <a:r>
              <a:rPr lang="vi-VN" sz="4400">
                <a:latin typeface="Arial" pitchFamily="34" charset="0"/>
                <a:cs typeface="Arial" pitchFamily="34" charset="0"/>
              </a:rPr>
              <a:t>ợc du khách yêu </a:t>
            </a:r>
            <a:r>
              <a:rPr lang="vi-VN" sz="4400" smtClean="0">
                <a:latin typeface="Arial" pitchFamily="34" charset="0"/>
                <a:cs typeface="Arial" pitchFamily="34" charset="0"/>
              </a:rPr>
              <a:t>thích.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199812" y="2470200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198812" y="3834434"/>
            <a:ext cx="131582" cy="580822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H="1">
            <a:off x="7764612" y="3076068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634" y="621535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975" y="4572000"/>
            <a:ext cx="1124083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30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4300" smtClean="0">
                <a:latin typeface="Arial" pitchFamily="34" charset="0"/>
                <a:cs typeface="Arial" pitchFamily="34" charset="0"/>
              </a:rPr>
              <a:t>Nh</a:t>
            </a:r>
            <a:r>
              <a:rPr lang="en-US" sz="4300">
                <a:latin typeface="Arial" pitchFamily="34" charset="0"/>
                <a:cs typeface="Arial" pitchFamily="34" charset="0"/>
              </a:rPr>
              <a:t>ư</a:t>
            </a:r>
            <a:r>
              <a:rPr lang="vi-VN" sz="4300">
                <a:latin typeface="Arial" pitchFamily="34" charset="0"/>
                <a:cs typeface="Arial" pitchFamily="34" charset="0"/>
              </a:rPr>
              <a:t>ng su</a:t>
            </a:r>
            <a:r>
              <a:rPr lang="en-US" sz="4300">
                <a:latin typeface="Arial" pitchFamily="34" charset="0"/>
                <a:cs typeface="Arial" pitchFamily="34" charset="0"/>
              </a:rPr>
              <a:t>ố</a:t>
            </a:r>
            <a:r>
              <a:rPr lang="vi-VN" sz="4300">
                <a:latin typeface="Arial" pitchFamily="34" charset="0"/>
                <a:cs typeface="Arial" pitchFamily="34" charset="0"/>
              </a:rPr>
              <a:t>t chi</a:t>
            </a:r>
            <a:r>
              <a:rPr lang="en-US" sz="4300">
                <a:latin typeface="Arial" pitchFamily="34" charset="0"/>
                <a:cs typeface="Arial" pitchFamily="34" charset="0"/>
              </a:rPr>
              <a:t>ề</a:t>
            </a:r>
            <a:r>
              <a:rPr lang="vi-VN" sz="4300">
                <a:latin typeface="Arial" pitchFamily="34" charset="0"/>
                <a:cs typeface="Arial" pitchFamily="34" charset="0"/>
              </a:rPr>
              <a:t>u dài đ</a:t>
            </a:r>
            <a:r>
              <a:rPr lang="en-US" sz="4300">
                <a:latin typeface="Arial" pitchFamily="34" charset="0"/>
                <a:cs typeface="Arial" pitchFamily="34" charset="0"/>
              </a:rPr>
              <a:t>ấ</a:t>
            </a:r>
            <a:r>
              <a:rPr lang="vi-VN" sz="4300">
                <a:latin typeface="Arial" pitchFamily="34" charset="0"/>
                <a:cs typeface="Arial" pitchFamily="34" charset="0"/>
              </a:rPr>
              <a:t>t n</a:t>
            </a:r>
            <a:r>
              <a:rPr lang="en-US" sz="4300">
                <a:latin typeface="Arial" pitchFamily="34" charset="0"/>
                <a:cs typeface="Arial" pitchFamily="34" charset="0"/>
              </a:rPr>
              <a:t>ướ</a:t>
            </a:r>
            <a:r>
              <a:rPr lang="vi-VN" sz="4300">
                <a:latin typeface="Arial" pitchFamily="34" charset="0"/>
                <a:cs typeface="Arial" pitchFamily="34" charset="0"/>
              </a:rPr>
              <a:t>c cũng có nhi</a:t>
            </a:r>
            <a:r>
              <a:rPr lang="en-US" sz="4300">
                <a:latin typeface="Arial" pitchFamily="34" charset="0"/>
                <a:cs typeface="Arial" pitchFamily="34" charset="0"/>
              </a:rPr>
              <a:t>ề</a:t>
            </a:r>
            <a:r>
              <a:rPr lang="vi-VN" sz="4300">
                <a:latin typeface="Arial" pitchFamily="34" charset="0"/>
                <a:cs typeface="Arial" pitchFamily="34" charset="0"/>
              </a:rPr>
              <a:t>u bãi bi</a:t>
            </a:r>
            <a:r>
              <a:rPr lang="en-US" sz="4300">
                <a:latin typeface="Arial" pitchFamily="34" charset="0"/>
                <a:cs typeface="Arial" pitchFamily="34" charset="0"/>
              </a:rPr>
              <a:t>ể</a:t>
            </a:r>
            <a:r>
              <a:rPr lang="vi-VN" sz="4300">
                <a:latin typeface="Arial" pitchFamily="34" charset="0"/>
                <a:cs typeface="Arial" pitchFamily="34" charset="0"/>
              </a:rPr>
              <a:t>n c</a:t>
            </a:r>
            <a:r>
              <a:rPr lang="en-US" sz="4300">
                <a:latin typeface="Arial" pitchFamily="34" charset="0"/>
                <a:cs typeface="Arial" pitchFamily="34" charset="0"/>
              </a:rPr>
              <a:t>ò</a:t>
            </a:r>
            <a:r>
              <a:rPr lang="vi-VN" sz="4300">
                <a:latin typeface="Arial" pitchFamily="34" charset="0"/>
                <a:cs typeface="Arial" pitchFamily="34" charset="0"/>
              </a:rPr>
              <a:t>n hoang sơ.</a:t>
            </a:r>
            <a:endParaRPr lang="en-US" sz="43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835137" y="4691963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923212" y="5279886"/>
            <a:ext cx="131582" cy="580822"/>
            <a:chOff x="2590800" y="2272159"/>
            <a:chExt cx="98712" cy="43561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9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436</Words>
  <Application>Microsoft Office PowerPoint</Application>
  <PresentationFormat>Custom</PresentationFormat>
  <Paragraphs>114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233</cp:revision>
  <dcterms:created xsi:type="dcterms:W3CDTF">2020-12-08T15:48:47Z</dcterms:created>
  <dcterms:modified xsi:type="dcterms:W3CDTF">2022-05-04T08:15:08Z</dcterms:modified>
</cp:coreProperties>
</file>