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media/audio9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  <p:sldMasterId id="2147483696" r:id="rId3"/>
  </p:sldMasterIdLst>
  <p:notesMasterIdLst>
    <p:notesMasterId r:id="rId37"/>
  </p:notesMasterIdLst>
  <p:sldIdLst>
    <p:sldId id="256" r:id="rId4"/>
    <p:sldId id="320" r:id="rId5"/>
    <p:sldId id="1062" r:id="rId6"/>
    <p:sldId id="1063" r:id="rId7"/>
    <p:sldId id="1065" r:id="rId8"/>
    <p:sldId id="1064" r:id="rId9"/>
    <p:sldId id="318" r:id="rId10"/>
    <p:sldId id="1066" r:id="rId11"/>
    <p:sldId id="1067" r:id="rId12"/>
    <p:sldId id="321" r:id="rId13"/>
    <p:sldId id="869" r:id="rId14"/>
    <p:sldId id="870" r:id="rId15"/>
    <p:sldId id="1068" r:id="rId16"/>
    <p:sldId id="1069" r:id="rId17"/>
    <p:sldId id="1070" r:id="rId18"/>
    <p:sldId id="1071" r:id="rId19"/>
    <p:sldId id="1072" r:id="rId20"/>
    <p:sldId id="330" r:id="rId21"/>
    <p:sldId id="1073" r:id="rId22"/>
    <p:sldId id="264" r:id="rId23"/>
    <p:sldId id="265" r:id="rId24"/>
    <p:sldId id="267" r:id="rId25"/>
    <p:sldId id="1075" r:id="rId26"/>
    <p:sldId id="1076" r:id="rId27"/>
    <p:sldId id="1077" r:id="rId28"/>
    <p:sldId id="1085" r:id="rId29"/>
    <p:sldId id="371" r:id="rId30"/>
    <p:sldId id="1088" r:id="rId31"/>
    <p:sldId id="1079" r:id="rId32"/>
    <p:sldId id="729" r:id="rId33"/>
    <p:sldId id="329" r:id="rId34"/>
    <p:sldId id="1081" r:id="rId35"/>
    <p:sldId id="268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6EAB"/>
    <a:srgbClr val="E4B3B4"/>
    <a:srgbClr val="F7A160"/>
    <a:srgbClr val="B97A57"/>
    <a:srgbClr val="FCD54C"/>
    <a:srgbClr val="548235"/>
    <a:srgbClr val="92D050"/>
    <a:srgbClr val="27BDEF"/>
    <a:srgbClr val="7FB641"/>
    <a:srgbClr val="9BC3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948" autoAdjust="0"/>
    <p:restoredTop sz="85583" autoAdjust="0"/>
  </p:normalViewPr>
  <p:slideViewPr>
    <p:cSldViewPr snapToGrid="0">
      <p:cViewPr varScale="1">
        <p:scale>
          <a:sx n="95" d="100"/>
          <a:sy n="95" d="100"/>
        </p:scale>
        <p:origin x="680" y="192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00C1D8-148A-4573-9EBF-3521D838CBD2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A8AA0C-05A6-4E4F-BDA5-D818876FE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170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dirty="0"/>
              <a:t>Review all the toy words with Ss</a:t>
            </a:r>
          </a:p>
          <a:p>
            <a:pPr marL="171450" indent="-171450">
              <a:buFontTx/>
              <a:buChar char="-"/>
            </a:pPr>
            <a:r>
              <a:rPr lang="en-US" dirty="0"/>
              <a:t>Show the structures then the toy box</a:t>
            </a:r>
          </a:p>
          <a:p>
            <a:pPr marL="171450" indent="-171450">
              <a:buFontTx/>
              <a:buChar char="-"/>
            </a:pPr>
            <a:r>
              <a:rPr lang="en-US" dirty="0"/>
              <a:t>Show the first letter(s) of each word for Ss to guess what toy it is</a:t>
            </a:r>
          </a:p>
          <a:p>
            <a:pPr marL="171450" indent="-171450">
              <a:buFontTx/>
              <a:buChar char="-"/>
            </a:pPr>
            <a:r>
              <a:rPr lang="en-US" dirty="0"/>
              <a:t>Check their guess by showing the picture and the full words</a:t>
            </a:r>
          </a:p>
          <a:p>
            <a:pPr marL="0" indent="0">
              <a:buFontTx/>
              <a:buNone/>
            </a:pP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0423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711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5345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8AA0C-05A6-4E4F-BDA5-D818876FE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2684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8AA0C-05A6-4E4F-BDA5-D818876FE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91881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8AA0C-05A6-4E4F-BDA5-D818876FE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44586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8AA0C-05A6-4E4F-BDA5-D818876FE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8333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5668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on Write to reveal the </a:t>
            </a:r>
            <a:r>
              <a:rPr lang="en-US" dirty="0" err="1"/>
              <a:t>coloured</a:t>
            </a:r>
            <a:r>
              <a:rPr lang="en-US" dirty="0"/>
              <a:t> picture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6787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SG" sz="1600" dirty="0"/>
              <a:t>Have Ss take out notebook or give them paper.</a:t>
            </a:r>
          </a:p>
          <a:p>
            <a:pPr marL="171450" indent="-171450">
              <a:buFontTx/>
              <a:buChar char="-"/>
            </a:pPr>
            <a:r>
              <a:rPr lang="en-SG" sz="1600" dirty="0"/>
              <a:t>Ask them to draw a toy, then write down the question “Is it a bike?” and the answer “Yes, it is.” or “No, it isn’t.” depending on the drawing.</a:t>
            </a:r>
          </a:p>
          <a:p>
            <a:pPr marL="171450" indent="-171450">
              <a:buFontTx/>
              <a:buChar char="-"/>
            </a:pPr>
            <a:r>
              <a:rPr lang="en-SG" sz="1600" dirty="0"/>
              <a:t>Show 2 examples for Ss to follow.</a:t>
            </a:r>
          </a:p>
          <a:p>
            <a:pPr marL="171450" indent="-171450">
              <a:buFontTx/>
              <a:buChar char="-"/>
            </a:pPr>
            <a:r>
              <a:rPr lang="en-SG" sz="1600" dirty="0"/>
              <a:t>Ask Ss to keep their drawing for the next lesson.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3909-8535-4BAF-B82C-78FD5E7595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49765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</a:t>
            </a:r>
            <a:r>
              <a:rPr lang="en-US" sz="1200" b="0" i="0" dirty="0">
                <a:solidFill>
                  <a:srgbClr val="9CDAE8"/>
                </a:solidFill>
                <a:latin typeface="Calibri" panose="020F0502020204030204"/>
              </a:rPr>
              <a:t>on “CHECK” to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reveal the answers</a:t>
            </a:r>
            <a:endParaRPr kumimoji="0" lang="en-SG" sz="1200" b="0" i="0" u="none" strike="noStrike" kern="1200" cap="none" spc="0" normalizeH="0" baseline="0" noProof="0" dirty="0">
              <a:ln>
                <a:noFill/>
              </a:ln>
              <a:solidFill>
                <a:srgbClr val="9CDAE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SG" sz="1200" b="0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the arrow on the top right corner to move to the next slide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CDAE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2221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</a:t>
            </a:r>
            <a:r>
              <a:rPr lang="en-US" sz="1200" b="0" i="0" dirty="0">
                <a:solidFill>
                  <a:srgbClr val="9CDAE8"/>
                </a:solidFill>
                <a:latin typeface="Calibri" panose="020F0502020204030204"/>
              </a:rPr>
              <a:t>on “CHECK” to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reveal the answers</a:t>
            </a:r>
            <a:endParaRPr kumimoji="0" lang="en-SG" sz="1200" b="0" i="0" u="none" strike="noStrike" kern="1200" cap="none" spc="0" normalizeH="0" baseline="0" noProof="0" dirty="0">
              <a:ln>
                <a:noFill/>
              </a:ln>
              <a:solidFill>
                <a:srgbClr val="9CDAE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SG" sz="1200" b="0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the arrow on the top right corner to move to the next slide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CDAE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1154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</a:t>
            </a:r>
            <a:r>
              <a:rPr lang="en-US" sz="1200" b="0" i="0" dirty="0">
                <a:solidFill>
                  <a:srgbClr val="9CDAE8"/>
                </a:solidFill>
                <a:latin typeface="Calibri" panose="020F0502020204030204"/>
              </a:rPr>
              <a:t>on “CHECK” to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reveal the answers</a:t>
            </a:r>
            <a:endParaRPr kumimoji="0" lang="en-SG" sz="1200" b="0" i="0" u="none" strike="noStrike" kern="1200" cap="none" spc="0" normalizeH="0" baseline="0" noProof="0" dirty="0">
              <a:ln>
                <a:noFill/>
              </a:ln>
              <a:solidFill>
                <a:srgbClr val="9CDAE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SG" sz="1200" b="0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the arrow on the top right corner to move to the next slide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CDAE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8AA0C-05A6-4E4F-BDA5-D818876FE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55190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</a:t>
            </a:r>
            <a:r>
              <a:rPr lang="en-US" sz="1200" b="0" i="0" dirty="0">
                <a:solidFill>
                  <a:srgbClr val="9CDAE8"/>
                </a:solidFill>
                <a:latin typeface="Calibri" panose="020F0502020204030204"/>
              </a:rPr>
              <a:t>on “CHECK” to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reveal the answers</a:t>
            </a:r>
            <a:endParaRPr kumimoji="0" lang="en-SG" sz="1200" b="0" i="0" u="none" strike="noStrike" kern="1200" cap="none" spc="0" normalizeH="0" baseline="0" noProof="0" dirty="0">
              <a:ln>
                <a:noFill/>
              </a:ln>
              <a:solidFill>
                <a:srgbClr val="9CDAE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SG" sz="1200" b="0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the arrow on the top right corner to move to the next slide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CDAE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8AA0C-05A6-4E4F-BDA5-D818876FE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87160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</a:t>
            </a:r>
            <a:r>
              <a:rPr lang="en-US" sz="1200" b="0" i="0" dirty="0">
                <a:solidFill>
                  <a:srgbClr val="9CDAE8"/>
                </a:solidFill>
                <a:latin typeface="Calibri" panose="020F0502020204030204"/>
              </a:rPr>
              <a:t>on “CHECK” to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reveal the answers</a:t>
            </a:r>
            <a:endParaRPr kumimoji="0" lang="en-SG" sz="1200" b="0" i="0" u="none" strike="noStrike" kern="1200" cap="none" spc="0" normalizeH="0" baseline="0" noProof="0" dirty="0">
              <a:ln>
                <a:noFill/>
              </a:ln>
              <a:solidFill>
                <a:srgbClr val="9CDAE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SG" sz="1200" b="0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the arrow on the top right corner to move to the next slide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CDAE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8AA0C-05A6-4E4F-BDA5-D818876FE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56323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Compliment Ss on their great performance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1833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Set the scene</a:t>
            </a:r>
          </a:p>
          <a:p>
            <a:pPr marL="171450" indent="-171450">
              <a:buFontTx/>
              <a:buChar char="-"/>
            </a:pPr>
            <a:r>
              <a:rPr lang="en-SG" dirty="0"/>
              <a:t>Remind Ss of Marie and Lucy. Tell Ss that Marie has a new toy and she invite Lucy to come and play with her. </a:t>
            </a:r>
          </a:p>
          <a:p>
            <a:pPr marL="171450" indent="-171450">
              <a:buFontTx/>
              <a:buChar char="-"/>
            </a:pPr>
            <a:r>
              <a:rPr lang="en-SG" dirty="0"/>
              <a:t>Marie tells Lucy to guess what her new toy is. </a:t>
            </a:r>
          </a:p>
          <a:p>
            <a:pPr marL="171450" indent="-171450">
              <a:buFontTx/>
              <a:buChar char="-"/>
            </a:pPr>
            <a:r>
              <a:rPr lang="en-SG" dirty="0"/>
              <a:t>And Lucy makes her guesses using the structure “Is it a…?” while Marie responds with either “Yes, it is.” or No, it isn’t?”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9395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Ask Ss to recall how Lucy guesses Marie</a:t>
            </a:r>
            <a:r>
              <a:rPr lang="en-SG" dirty="0"/>
              <a:t>’s new toy </a:t>
            </a:r>
          </a:p>
          <a:p>
            <a:pPr marL="171450" indent="-171450">
              <a:buFontTx/>
              <a:buChar char="-"/>
            </a:pPr>
            <a:r>
              <a:rPr lang="en-SG" dirty="0"/>
              <a:t>Show the structures, say aloud and have Ss repeat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964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C38CE-EF5F-4D80-B93F-A3C547F9F3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12B99E-4C49-41FF-9BA9-57154F97D4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14E223-49AE-4039-9AD9-56DC8191E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8C782-8A5A-4869-AAE5-A00785A20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57B437-B984-43D8-AC37-DCDAC8B31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588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C4095-5339-4785-B244-8B02F9998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FD34E3-2908-4861-9333-D374006145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0104B9-988C-4ED5-AEE7-15E7FBD69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427BC-CFDE-4C5C-83A7-101594489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A1B06-4301-4B84-B124-4EAFAAA6C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559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6ADD04-602F-4684-8201-C3CCECEFD3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84EEAA-C732-4D2D-8D15-5D3894BF5B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413A1-6930-4086-BFEB-6BAB60464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EB7475-0F29-48F7-A107-A5C4B581A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513893-7DA2-4AF9-B8B7-632E9F685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9415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4922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32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9037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0406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0173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1094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7236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700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77B6F-D8C2-493F-A2D6-2C4D2B5D9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C7803D-6C87-4FD4-8BA3-42DF66B17D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9447BC-052A-4F2B-A9D9-79C0BC17E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5BA30-84C3-4C82-AE85-7193C03DD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8AAF9D-4428-486D-826F-7BA68A397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4615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1753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0315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6307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21194-7572-7A91-9E08-531846CCCA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CB4C0B-33EC-286F-FC1A-E2FEBE0B03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2776B3-9119-DE04-048F-69B97C4A9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A7B93-4829-45C4-AB31-DAD6B6AB1910}" type="datetimeFigureOut">
              <a:rPr lang="en-SG" smtClean="0"/>
              <a:t>10/10/23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C53320-CB83-BBAC-C502-E1A470667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32AEE8-9FD9-A1FE-163E-6CA759D94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25A9B-C5AB-474F-B626-8654968242B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940079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64D1D-2D17-E034-47FA-9EFCCF34F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259332-AC58-06B1-8551-1BBB136750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7BDE65-FFB9-865F-D188-5D6054D1C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A7B93-4829-45C4-AB31-DAD6B6AB1910}" type="datetimeFigureOut">
              <a:rPr lang="en-SG" smtClean="0"/>
              <a:t>10/10/23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6E9657-38DB-5198-D8A9-75D40E937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1A00D4-5CBD-F444-12EB-E8930C2F8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25A9B-C5AB-474F-B626-8654968242B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9891336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49CD5-24CF-5682-B500-EB32C0A18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8BD0CD-F4B0-BEA6-12A9-21C522B462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9B881E-E2E2-50E1-6A14-7985382DA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A7B93-4829-45C4-AB31-DAD6B6AB1910}" type="datetimeFigureOut">
              <a:rPr lang="en-SG" smtClean="0"/>
              <a:t>10/10/23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799DA8-2735-8A6D-AED6-092429548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C048F3-90DF-97FE-A2CD-68D9B2D44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25A9B-C5AB-474F-B626-8654968242B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068696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5C307-CC80-A32D-F26E-4B25B72FA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401694-E3EC-AA37-1B99-13BD72BB54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C84AA5-8AF9-B00E-235F-17110F67CC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E61F72-0D2B-9CD4-75EA-44FEDF22B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A7B93-4829-45C4-AB31-DAD6B6AB1910}" type="datetimeFigureOut">
              <a:rPr lang="en-SG" smtClean="0"/>
              <a:t>10/10/23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3B2A00-09DE-840C-95E6-ECD9E132A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61631C-9A77-6FE5-B054-1D3FB5FA0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25A9B-C5AB-474F-B626-8654968242B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208612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E21BC-4C2D-DD63-D0D0-04FDB80A4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1908AA-C91A-B164-BC65-60AA5C459B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688161-D004-451C-90A3-C1C6A1312A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9ED3F1-A16F-3FFD-56BD-AF457C6930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1F3545-2C5A-52B1-0A69-52C455F971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2FB814-88F9-9C50-301F-A00AD33F3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A7B93-4829-45C4-AB31-DAD6B6AB1910}" type="datetimeFigureOut">
              <a:rPr lang="en-SG" smtClean="0"/>
              <a:t>10/10/23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A2445F-3E8E-20CF-97E9-DFE1B5EFA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9743BF-434E-6FB1-CC57-CA8CDCA33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25A9B-C5AB-474F-B626-8654968242B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246072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A0EE7-2635-AF33-ED33-9589C10DD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D4957C-DD33-F4EC-1A49-2130D071A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A7B93-4829-45C4-AB31-DAD6B6AB1910}" type="datetimeFigureOut">
              <a:rPr lang="en-SG" smtClean="0"/>
              <a:t>10/10/23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2C84FB-2CED-BCF9-8E4A-C0D2CC135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DEDC21-DF8F-E43D-05E3-D06D200F2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25A9B-C5AB-474F-B626-8654968242B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657674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13DB77-8CDE-6F86-EF4E-1C5E592AC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A7B93-4829-45C4-AB31-DAD6B6AB1910}" type="datetimeFigureOut">
              <a:rPr lang="en-SG" smtClean="0"/>
              <a:t>10/10/23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2BFB00-101C-C82F-5A43-2A14F66E5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256319-0A85-E6B9-7361-4091841B8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25A9B-C5AB-474F-B626-8654968242B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3315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AA202-BE50-47EF-AE9E-DCD15CEF6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9918C4-2B38-481F-9DF1-5E5CB406B6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E5D91A-1907-4680-989B-6159EEF0A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F947DE-8CD5-4ECC-8423-8B44337E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73ED8-9D6B-48B1-8E0B-5DEB0DEB7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6745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0A0EA-29DB-09D1-C2EB-148642D13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94FCAB-7F77-566D-8553-A8E645F242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219B75-287C-0380-9D47-5B59982642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68610C-8B1E-C1D3-988F-4E269069B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A7B93-4829-45C4-AB31-DAD6B6AB1910}" type="datetimeFigureOut">
              <a:rPr lang="en-SG" smtClean="0"/>
              <a:t>10/10/23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879B54-DBF4-53A6-4440-22DA56B21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103D44-65C0-9BF9-EF0F-995EC8031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25A9B-C5AB-474F-B626-8654968242B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569485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089C6-A739-6B1F-A4AF-65533661C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FC04B0-F704-1E04-6A44-6F7C23C1D0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271044-BF58-120E-4FEF-B6AEE380DD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3EF0C0-040F-7240-B101-F5195DC19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A7B93-4829-45C4-AB31-DAD6B6AB1910}" type="datetimeFigureOut">
              <a:rPr lang="en-SG" smtClean="0"/>
              <a:t>10/10/23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7345E5-6A19-1D68-AB00-9269D3D8B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854AB8-5D9B-89B3-9E68-786BB2973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25A9B-C5AB-474F-B626-8654968242B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29979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375E7-E9E2-4206-55D4-3242614D7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DE5DA6-BA33-7F4D-6964-DE3D6B18C7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2D786E-16B8-6334-5D62-D67C804DF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A7B93-4829-45C4-AB31-DAD6B6AB1910}" type="datetimeFigureOut">
              <a:rPr lang="en-SG" smtClean="0"/>
              <a:t>10/10/23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844BD9-BFCA-8F37-8E71-534177C41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2B84DF-1752-775A-C4DE-B7B2124CB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25A9B-C5AB-474F-B626-8654968242B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447163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8487F10-27F8-BC85-1668-C15E268021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C194F3-B531-3751-C7CD-4554847E1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6DD2A6-C155-47E6-5C14-DAD539854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A7B93-4829-45C4-AB31-DAD6B6AB1910}" type="datetimeFigureOut">
              <a:rPr lang="en-SG" smtClean="0"/>
              <a:t>10/10/23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76805D-9CEA-59C6-514D-7CADBD2F2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84950A-AE41-76FC-3D3D-02C3D8AC2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25A9B-C5AB-474F-B626-8654968242B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90770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4FB3A-43FA-4EF4-9FE2-7D7C4D9F8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725A6-60F0-485A-9DBB-FA8AA6B951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469250-3143-4E20-8706-60BADD0B8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211585-EA6A-4D42-9A84-1A65192E1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6A9A4B-CA2B-4B6E-B042-7CE4F85C6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4DDEB0-57A9-46FE-A492-CCB071515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460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BC57F-1CA6-4149-9AEB-BD331D5AE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430148-411F-4EA9-9E06-8D4E287BA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3C0CC9-3C9D-40ED-8BED-4DD11307A6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E99B8D-FDED-4223-9E60-C96C813220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A90F32-8473-41B6-BE15-3C694FEC53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7B46D0-F56B-4F6A-9FAF-07BE9546D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419FF5-68AC-4303-8D2A-EE1ACA3D0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8B0583-F17E-4614-8864-8AE06B675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14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986CC-B7CE-4B28-A630-6F0CADA16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A7DB22-E673-408B-9CC0-6FD5B39A8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C7E7A2-467D-4969-848D-7185CF9AD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2905E0-ADEC-4E18-888C-564BB5684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797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8B82CB-4E9C-4E12-9B3D-C8828C782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13FD12-853D-41AF-A431-7065F31AB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B50FF2-CEAB-4A65-9BB5-C4B9BC2FD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125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65CEC-E79A-4D01-AE67-4C4CBA1A6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B4CA8C-8DA0-4303-8CDA-36C3FABE18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6D1403-19E3-4820-B56B-7C55212CCB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57C453-765C-4790-BA23-0B1A49002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EABB45-58E1-4CFD-B989-2DC8D69A2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A1A7E4-A457-4B93-9A70-15082763C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980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7CE80-A334-4C38-8688-C2CCAD68B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DDCD1F-1DC9-4645-BE5A-E65C336A07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52B828-A9C0-4F3C-B6F5-FACE97054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D30C43-88A1-448E-ABCB-5B7DB7CE6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D2CECC-3533-4CCA-98CE-E202EF25F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84100E-813E-42BD-B64D-47D7AE32F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492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E13264-CD34-4A19-9296-3A9DFFAEC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A083D4-64E7-4D54-B605-A121039838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C54156-417D-4385-A50C-5438B6006C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C452F-7A62-42CD-9CAC-71B7EDD747BE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026EE9-E1DE-4135-90F4-E67826E182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621F62-5A1E-4AA3-8D47-AE0A850EDF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571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FEFD8-2151-478C-9C1C-0545885223F3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439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972F7B-BF06-B85B-7F01-7CD69D22C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272A71-DF76-1325-085A-C21DAD73CC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4096B-C72D-2EEA-C51F-1B9F529727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2A7B93-4829-45C4-AB31-DAD6B6AB1910}" type="datetimeFigureOut">
              <a:rPr lang="en-SG" smtClean="0"/>
              <a:t>10/10/23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65E6B9-0B0C-8AE2-61B2-19878A8BEA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F1B2FD-0B8C-B2B1-56C7-901AA197C5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025A9B-C5AB-474F-B626-8654968242B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06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12.wdp"/><Relationship Id="rId3" Type="http://schemas.openxmlformats.org/officeDocument/2006/relationships/audio" Target="../media/audio3.wav"/><Relationship Id="rId7" Type="http://schemas.microsoft.com/office/2007/relationships/hdphoto" Target="../media/hdphoto6.wdp"/><Relationship Id="rId12" Type="http://schemas.openxmlformats.org/officeDocument/2006/relationships/image" Target="../media/image25.png"/><Relationship Id="rId17" Type="http://schemas.openxmlformats.org/officeDocument/2006/relationships/image" Target="../media/image29.png"/><Relationship Id="rId2" Type="http://schemas.openxmlformats.org/officeDocument/2006/relationships/audio" Target="../media/audio2.wav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microsoft.com/office/2007/relationships/hdphoto" Target="../media/hdphoto11.wdp"/><Relationship Id="rId5" Type="http://schemas.microsoft.com/office/2007/relationships/hdphoto" Target="../media/hdphoto5.wdp"/><Relationship Id="rId15" Type="http://schemas.microsoft.com/office/2007/relationships/hdphoto" Target="../media/hdphoto13.wdp"/><Relationship Id="rId10" Type="http://schemas.openxmlformats.org/officeDocument/2006/relationships/image" Target="../media/image24.png"/><Relationship Id="rId4" Type="http://schemas.openxmlformats.org/officeDocument/2006/relationships/image" Target="../media/image10.png"/><Relationship Id="rId9" Type="http://schemas.microsoft.com/office/2007/relationships/hdphoto" Target="../media/hdphoto7.wdp"/><Relationship Id="rId1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4.wav"/><Relationship Id="rId7" Type="http://schemas.microsoft.com/office/2007/relationships/hdphoto" Target="../media/hdphoto15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tiff"/><Relationship Id="rId4" Type="http://schemas.openxmlformats.org/officeDocument/2006/relationships/image" Target="../media/image27.png"/><Relationship Id="rId9" Type="http://schemas.microsoft.com/office/2007/relationships/hdphoto" Target="../media/hdphoto16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audio" Target="../media/audio4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tiff"/><Relationship Id="rId5" Type="http://schemas.microsoft.com/office/2007/relationships/hdphoto" Target="../media/hdphoto12.wdp"/><Relationship Id="rId10" Type="http://schemas.microsoft.com/office/2007/relationships/hdphoto" Target="../media/hdphoto15.wdp"/><Relationship Id="rId4" Type="http://schemas.openxmlformats.org/officeDocument/2006/relationships/image" Target="../media/image25.png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4.wav"/><Relationship Id="rId7" Type="http://schemas.microsoft.com/office/2007/relationships/hdphoto" Target="../media/hdphoto16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2.tiff"/><Relationship Id="rId4" Type="http://schemas.openxmlformats.org/officeDocument/2006/relationships/image" Target="../media/image28.png"/><Relationship Id="rId9" Type="http://schemas.microsoft.com/office/2007/relationships/hdphoto" Target="../media/hdphoto15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audio" Target="../media/audio4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tiff"/><Relationship Id="rId5" Type="http://schemas.microsoft.com/office/2007/relationships/hdphoto" Target="../media/hdphoto13.wdp"/><Relationship Id="rId10" Type="http://schemas.microsoft.com/office/2007/relationships/hdphoto" Target="../media/hdphoto15.wdp"/><Relationship Id="rId4" Type="http://schemas.openxmlformats.org/officeDocument/2006/relationships/image" Target="../media/image26.png"/><Relationship Id="rId9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audio" Target="../media/audio4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tiff"/><Relationship Id="rId5" Type="http://schemas.microsoft.com/office/2007/relationships/hdphoto" Target="../media/hdphoto11.wdp"/><Relationship Id="rId10" Type="http://schemas.microsoft.com/office/2007/relationships/hdphoto" Target="../media/hdphoto15.wdp"/><Relationship Id="rId4" Type="http://schemas.openxmlformats.org/officeDocument/2006/relationships/image" Target="../media/image24.png"/><Relationship Id="rId9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audio" Target="../media/audio5.wav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microsoft.com/office/2007/relationships/hdphoto" Target="../media/hdphoto14.wdp"/><Relationship Id="rId4" Type="http://schemas.openxmlformats.org/officeDocument/2006/relationships/image" Target="../media/image30.png"/><Relationship Id="rId9" Type="http://schemas.openxmlformats.org/officeDocument/2006/relationships/audio" Target="../media/audio5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6.wav"/><Relationship Id="rId12" Type="http://schemas.openxmlformats.org/officeDocument/2006/relationships/image" Target="../media/image3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17.png"/><Relationship Id="rId5" Type="http://schemas.openxmlformats.org/officeDocument/2006/relationships/audio" Target="../media/audio3.wav"/><Relationship Id="rId10" Type="http://schemas.openxmlformats.org/officeDocument/2006/relationships/image" Target="../media/image38.png"/><Relationship Id="rId4" Type="http://schemas.openxmlformats.org/officeDocument/2006/relationships/notesSlide" Target="../notesSlides/notesSlide8.xml"/><Relationship Id="rId9" Type="http://schemas.microsoft.com/office/2007/relationships/hdphoto" Target="../media/hdphoto18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28.png"/><Relationship Id="rId3" Type="http://schemas.openxmlformats.org/officeDocument/2006/relationships/audio" Target="../media/audio3.wav"/><Relationship Id="rId7" Type="http://schemas.openxmlformats.org/officeDocument/2006/relationships/image" Target="../media/image41.png"/><Relationship Id="rId12" Type="http://schemas.microsoft.com/office/2007/relationships/hdphoto" Target="../media/hdphoto13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26.png"/><Relationship Id="rId5" Type="http://schemas.openxmlformats.org/officeDocument/2006/relationships/audio" Target="../media/audio6.wav"/><Relationship Id="rId10" Type="http://schemas.openxmlformats.org/officeDocument/2006/relationships/image" Target="../media/image43.png"/><Relationship Id="rId4" Type="http://schemas.openxmlformats.org/officeDocument/2006/relationships/audio" Target="../media/audio4.wav"/><Relationship Id="rId9" Type="http://schemas.microsoft.com/office/2007/relationships/hdphoto" Target="../media/hdphoto19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21.wdp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8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46.png"/><Relationship Id="rId18" Type="http://schemas.openxmlformats.org/officeDocument/2006/relationships/image" Target="../media/image52.png"/><Relationship Id="rId3" Type="http://schemas.openxmlformats.org/officeDocument/2006/relationships/audio" Target="../media/audio1.wav"/><Relationship Id="rId7" Type="http://schemas.microsoft.com/office/2007/relationships/hdphoto" Target="../media/hdphoto22.wdp"/><Relationship Id="rId12" Type="http://schemas.openxmlformats.org/officeDocument/2006/relationships/image" Target="../media/image43.png"/><Relationship Id="rId17" Type="http://schemas.microsoft.com/office/2007/relationships/hdphoto" Target="../media/hdphoto23.wdp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11" Type="http://schemas.microsoft.com/office/2007/relationships/hdphoto" Target="../media/hdphoto19.wdp"/><Relationship Id="rId5" Type="http://schemas.openxmlformats.org/officeDocument/2006/relationships/audio" Target="../media/audio8.wav"/><Relationship Id="rId15" Type="http://schemas.openxmlformats.org/officeDocument/2006/relationships/image" Target="../media/image49.png"/><Relationship Id="rId10" Type="http://schemas.openxmlformats.org/officeDocument/2006/relationships/image" Target="../media/image42.png"/><Relationship Id="rId19" Type="http://schemas.microsoft.com/office/2007/relationships/hdphoto" Target="../media/hdphoto24.wdp"/><Relationship Id="rId4" Type="http://schemas.openxmlformats.org/officeDocument/2006/relationships/audio" Target="../media/audio7.wav"/><Relationship Id="rId9" Type="http://schemas.microsoft.com/office/2007/relationships/hdphoto" Target="../media/hdphoto11.wdp"/><Relationship Id="rId1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9.png"/><Relationship Id="rId1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microsoft.com/office/2007/relationships/hdphoto" Target="../media/hdphoto22.wdp"/><Relationship Id="rId12" Type="http://schemas.openxmlformats.org/officeDocument/2006/relationships/image" Target="../media/image47.png"/><Relationship Id="rId17" Type="http://schemas.microsoft.com/office/2007/relationships/hdphoto" Target="../media/hdphoto24.wdp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11" Type="http://schemas.openxmlformats.org/officeDocument/2006/relationships/image" Target="../media/image46.png"/><Relationship Id="rId5" Type="http://schemas.openxmlformats.org/officeDocument/2006/relationships/audio" Target="../media/audio8.wav"/><Relationship Id="rId15" Type="http://schemas.microsoft.com/office/2007/relationships/hdphoto" Target="../media/hdphoto23.wdp"/><Relationship Id="rId10" Type="http://schemas.openxmlformats.org/officeDocument/2006/relationships/image" Target="../media/image43.png"/><Relationship Id="rId4" Type="http://schemas.openxmlformats.org/officeDocument/2006/relationships/audio" Target="../media/audio7.wav"/><Relationship Id="rId9" Type="http://schemas.microsoft.com/office/2007/relationships/hdphoto" Target="../media/hdphoto19.wdp"/><Relationship Id="rId1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9.png"/><Relationship Id="rId18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microsoft.com/office/2007/relationships/hdphoto" Target="../media/hdphoto22.wdp"/><Relationship Id="rId12" Type="http://schemas.openxmlformats.org/officeDocument/2006/relationships/image" Target="../media/image47.png"/><Relationship Id="rId17" Type="http://schemas.microsoft.com/office/2007/relationships/hdphoto" Target="../media/hdphoto24.wdp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11" Type="http://schemas.openxmlformats.org/officeDocument/2006/relationships/image" Target="../media/image46.png"/><Relationship Id="rId5" Type="http://schemas.openxmlformats.org/officeDocument/2006/relationships/audio" Target="../media/audio8.wav"/><Relationship Id="rId15" Type="http://schemas.microsoft.com/office/2007/relationships/hdphoto" Target="../media/hdphoto23.wdp"/><Relationship Id="rId10" Type="http://schemas.openxmlformats.org/officeDocument/2006/relationships/image" Target="../media/image43.png"/><Relationship Id="rId19" Type="http://schemas.microsoft.com/office/2007/relationships/hdphoto" Target="../media/hdphoto12.wdp"/><Relationship Id="rId4" Type="http://schemas.openxmlformats.org/officeDocument/2006/relationships/audio" Target="../media/audio7.wav"/><Relationship Id="rId9" Type="http://schemas.microsoft.com/office/2007/relationships/hdphoto" Target="../media/hdphoto19.wdp"/><Relationship Id="rId1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9.png"/><Relationship Id="rId18" Type="http://schemas.openxmlformats.org/officeDocument/2006/relationships/image" Target="../media/image27.png"/><Relationship Id="rId3" Type="http://schemas.openxmlformats.org/officeDocument/2006/relationships/audio" Target="../media/audio1.wav"/><Relationship Id="rId7" Type="http://schemas.microsoft.com/office/2007/relationships/hdphoto" Target="../media/hdphoto22.wdp"/><Relationship Id="rId12" Type="http://schemas.openxmlformats.org/officeDocument/2006/relationships/image" Target="../media/image47.png"/><Relationship Id="rId17" Type="http://schemas.microsoft.com/office/2007/relationships/hdphoto" Target="../media/hdphoto24.wdp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11" Type="http://schemas.openxmlformats.org/officeDocument/2006/relationships/image" Target="../media/image46.png"/><Relationship Id="rId5" Type="http://schemas.openxmlformats.org/officeDocument/2006/relationships/audio" Target="../media/audio8.wav"/><Relationship Id="rId15" Type="http://schemas.microsoft.com/office/2007/relationships/hdphoto" Target="../media/hdphoto23.wdp"/><Relationship Id="rId10" Type="http://schemas.openxmlformats.org/officeDocument/2006/relationships/image" Target="../media/image43.png"/><Relationship Id="rId4" Type="http://schemas.openxmlformats.org/officeDocument/2006/relationships/audio" Target="../media/audio7.wav"/><Relationship Id="rId9" Type="http://schemas.microsoft.com/office/2007/relationships/hdphoto" Target="../media/hdphoto19.wdp"/><Relationship Id="rId1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9.png"/><Relationship Id="rId1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microsoft.com/office/2007/relationships/hdphoto" Target="../media/hdphoto22.wdp"/><Relationship Id="rId12" Type="http://schemas.openxmlformats.org/officeDocument/2006/relationships/image" Target="../media/image47.png"/><Relationship Id="rId17" Type="http://schemas.microsoft.com/office/2007/relationships/hdphoto" Target="../media/hdphoto24.wdp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11" Type="http://schemas.openxmlformats.org/officeDocument/2006/relationships/image" Target="../media/image46.png"/><Relationship Id="rId5" Type="http://schemas.openxmlformats.org/officeDocument/2006/relationships/audio" Target="../media/audio8.wav"/><Relationship Id="rId15" Type="http://schemas.microsoft.com/office/2007/relationships/hdphoto" Target="../media/hdphoto23.wdp"/><Relationship Id="rId10" Type="http://schemas.openxmlformats.org/officeDocument/2006/relationships/image" Target="../media/image43.png"/><Relationship Id="rId19" Type="http://schemas.microsoft.com/office/2007/relationships/hdphoto" Target="../media/hdphoto13.wdp"/><Relationship Id="rId4" Type="http://schemas.openxmlformats.org/officeDocument/2006/relationships/audio" Target="../media/audio7.wav"/><Relationship Id="rId9" Type="http://schemas.microsoft.com/office/2007/relationships/hdphoto" Target="../media/hdphoto19.wdp"/><Relationship Id="rId1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3.png"/><Relationship Id="rId5" Type="http://schemas.openxmlformats.org/officeDocument/2006/relationships/audio" Target="../media/audio3.wav"/><Relationship Id="rId4" Type="http://schemas.openxmlformats.org/officeDocument/2006/relationships/notesSlide" Target="../notesSlides/notesSlide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audio3.wav"/><Relationship Id="rId7" Type="http://schemas.microsoft.com/office/2007/relationships/hdphoto" Target="../media/hdphoto25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audio" Target="../media/audio9.wav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2.png"/><Relationship Id="rId18" Type="http://schemas.microsoft.com/office/2007/relationships/hdphoto" Target="../media/hdphoto12.wdp"/><Relationship Id="rId3" Type="http://schemas.openxmlformats.org/officeDocument/2006/relationships/audio" Target="../media/audio2.wav"/><Relationship Id="rId21" Type="http://schemas.openxmlformats.org/officeDocument/2006/relationships/image" Target="../media/image28.png"/><Relationship Id="rId7" Type="http://schemas.openxmlformats.org/officeDocument/2006/relationships/image" Target="../media/image16.png"/><Relationship Id="rId12" Type="http://schemas.microsoft.com/office/2007/relationships/hdphoto" Target="../media/hdphoto6.wdp"/><Relationship Id="rId17" Type="http://schemas.openxmlformats.org/officeDocument/2006/relationships/image" Target="../media/image25.png"/><Relationship Id="rId2" Type="http://schemas.openxmlformats.org/officeDocument/2006/relationships/audio" Target="../media/audio1.wav"/><Relationship Id="rId16" Type="http://schemas.microsoft.com/office/2007/relationships/hdphoto" Target="../media/hdphoto11.wdp"/><Relationship Id="rId20" Type="http://schemas.microsoft.com/office/2007/relationships/hdphoto" Target="../media/hdphoto13.wdp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11" Type="http://schemas.openxmlformats.org/officeDocument/2006/relationships/image" Target="../media/image11.png"/><Relationship Id="rId5" Type="http://schemas.openxmlformats.org/officeDocument/2006/relationships/image" Target="../media/image15.png"/><Relationship Id="rId15" Type="http://schemas.openxmlformats.org/officeDocument/2006/relationships/image" Target="../media/image24.png"/><Relationship Id="rId10" Type="http://schemas.microsoft.com/office/2007/relationships/hdphoto" Target="../media/hdphoto5.wdp"/><Relationship Id="rId19" Type="http://schemas.openxmlformats.org/officeDocument/2006/relationships/image" Target="../media/image26.png"/><Relationship Id="rId4" Type="http://schemas.openxmlformats.org/officeDocument/2006/relationships/audio" Target="../media/audio3.wav"/><Relationship Id="rId9" Type="http://schemas.openxmlformats.org/officeDocument/2006/relationships/image" Target="../media/image10.png"/><Relationship Id="rId14" Type="http://schemas.microsoft.com/office/2007/relationships/hdphoto" Target="../media/hdphoto7.wdp"/><Relationship Id="rId22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28.png"/><Relationship Id="rId3" Type="http://schemas.openxmlformats.org/officeDocument/2006/relationships/audio" Target="../media/audio3.wav"/><Relationship Id="rId7" Type="http://schemas.openxmlformats.org/officeDocument/2006/relationships/image" Target="../media/image41.png"/><Relationship Id="rId12" Type="http://schemas.microsoft.com/office/2007/relationships/hdphoto" Target="../media/hdphoto13.wdp"/><Relationship Id="rId17" Type="http://schemas.openxmlformats.org/officeDocument/2006/relationships/image" Target="../media/image17.png"/><Relationship Id="rId2" Type="http://schemas.openxmlformats.org/officeDocument/2006/relationships/audio" Target="../media/audio1.wav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26.png"/><Relationship Id="rId5" Type="http://schemas.openxmlformats.org/officeDocument/2006/relationships/audio" Target="../media/audio6.wav"/><Relationship Id="rId15" Type="http://schemas.microsoft.com/office/2007/relationships/hdphoto" Target="../media/hdphoto10.wdp"/><Relationship Id="rId10" Type="http://schemas.openxmlformats.org/officeDocument/2006/relationships/image" Target="../media/image43.png"/><Relationship Id="rId4" Type="http://schemas.openxmlformats.org/officeDocument/2006/relationships/audio" Target="../media/audio4.wav"/><Relationship Id="rId9" Type="http://schemas.microsoft.com/office/2007/relationships/hdphoto" Target="../media/hdphoto19.wdp"/><Relationship Id="rId14" Type="http://schemas.openxmlformats.org/officeDocument/2006/relationships/image" Target="../media/image1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1.png"/><Relationship Id="rId18" Type="http://schemas.microsoft.com/office/2007/relationships/hdphoto" Target="../media/hdphoto8.wdp"/><Relationship Id="rId26" Type="http://schemas.openxmlformats.org/officeDocument/2006/relationships/image" Target="../media/image19.png"/><Relationship Id="rId3" Type="http://schemas.openxmlformats.org/officeDocument/2006/relationships/audio" Target="../media/audio1.wav"/><Relationship Id="rId21" Type="http://schemas.openxmlformats.org/officeDocument/2006/relationships/image" Target="../media/image15.png"/><Relationship Id="rId7" Type="http://schemas.openxmlformats.org/officeDocument/2006/relationships/image" Target="../media/image8.png"/><Relationship Id="rId12" Type="http://schemas.microsoft.com/office/2007/relationships/hdphoto" Target="../media/hdphoto5.wdp"/><Relationship Id="rId17" Type="http://schemas.openxmlformats.org/officeDocument/2006/relationships/image" Target="../media/image13.png"/><Relationship Id="rId25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6" Type="http://schemas.microsoft.com/office/2007/relationships/hdphoto" Target="../media/hdphoto7.wdp"/><Relationship Id="rId20" Type="http://schemas.microsoft.com/office/2007/relationships/hdphoto" Target="../media/hdphoto9.wdp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0.png"/><Relationship Id="rId24" Type="http://schemas.openxmlformats.org/officeDocument/2006/relationships/image" Target="../media/image17.png"/><Relationship Id="rId5" Type="http://schemas.openxmlformats.org/officeDocument/2006/relationships/image" Target="../media/image7.png"/><Relationship Id="rId15" Type="http://schemas.openxmlformats.org/officeDocument/2006/relationships/image" Target="../media/image12.png"/><Relationship Id="rId23" Type="http://schemas.openxmlformats.org/officeDocument/2006/relationships/image" Target="../media/image16.png"/><Relationship Id="rId28" Type="http://schemas.openxmlformats.org/officeDocument/2006/relationships/image" Target="../media/image21.png"/><Relationship Id="rId10" Type="http://schemas.microsoft.com/office/2007/relationships/hdphoto" Target="../media/hdphoto4.wdp"/><Relationship Id="rId19" Type="http://schemas.openxmlformats.org/officeDocument/2006/relationships/image" Target="../media/image14.png"/><Relationship Id="rId4" Type="http://schemas.openxmlformats.org/officeDocument/2006/relationships/audio" Target="../media/audio2.wav"/><Relationship Id="rId9" Type="http://schemas.openxmlformats.org/officeDocument/2006/relationships/image" Target="../media/image9.png"/><Relationship Id="rId14" Type="http://schemas.microsoft.com/office/2007/relationships/hdphoto" Target="../media/hdphoto6.wdp"/><Relationship Id="rId22" Type="http://schemas.microsoft.com/office/2007/relationships/hdphoto" Target="../media/hdphoto10.wdp"/><Relationship Id="rId27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audio" Target="../media/audio3.wav"/><Relationship Id="rId9" Type="http://schemas.microsoft.com/office/2007/relationships/hdphoto" Target="../media/hdphoto1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audio" Target="../media/audio3.wav"/><Relationship Id="rId9" Type="http://schemas.microsoft.com/office/2007/relationships/hdphoto" Target="../media/hdphoto1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audio" Target="../media/audio3.wav"/><Relationship Id="rId9" Type="http://schemas.microsoft.com/office/2007/relationships/hdphoto" Target="../media/hdphoto1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audio" Target="../media/audio3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audio" Target="../media/audio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B053688-771C-45D1-BD19-99761C69EC7E}"/>
              </a:ext>
            </a:extLst>
          </p:cNvPr>
          <p:cNvSpPr/>
          <p:nvPr/>
        </p:nvSpPr>
        <p:spPr>
          <a:xfrm>
            <a:off x="3910210" y="2290293"/>
            <a:ext cx="6685518" cy="1783995"/>
          </a:xfrm>
          <a:prstGeom prst="roundRect">
            <a:avLst/>
          </a:prstGeom>
          <a:solidFill>
            <a:srgbClr val="E2F3DB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7030A0"/>
                </a:solidFill>
              </a:rPr>
              <a:t>UNIT 2: LOOK AT MY TOYS!</a:t>
            </a:r>
          </a:p>
          <a:p>
            <a:pPr algn="ctr"/>
            <a:r>
              <a:rPr lang="en-US" sz="3200" b="1" dirty="0">
                <a:solidFill>
                  <a:srgbClr val="7030A0"/>
                </a:solidFill>
              </a:rPr>
              <a:t>Lesson 5A – Vocabulary &amp; Grammar 3</a:t>
            </a:r>
          </a:p>
        </p:txBody>
      </p:sp>
    </p:spTree>
    <p:extLst>
      <p:ext uri="{BB962C8B-B14F-4D97-AF65-F5344CB8AC3E}">
        <p14:creationId xmlns:p14="http://schemas.microsoft.com/office/powerpoint/2010/main" val="18149711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9C27317-6CF2-4B4B-3433-04AC1A059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25" b="97544" l="9296" r="94085">
                        <a14:foregroundMark x1="94085" y1="44211" x2="94085" y2="44211"/>
                        <a14:foregroundMark x1="52394" y1="91579" x2="52394" y2="91579"/>
                        <a14:foregroundMark x1="53239" y1="96140" x2="53521" y2="975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51601" y="3429000"/>
            <a:ext cx="2879531" cy="2311736"/>
          </a:xfrm>
          <a:prstGeom prst="rect">
            <a:avLst/>
          </a:prstGeom>
        </p:spPr>
      </p:pic>
      <p:pic>
        <p:nvPicPr>
          <p:cNvPr id="1026" name="Picture 2" descr="Red line arrow, arrow, gules, line png | PNGWing">
            <a:extLst>
              <a:ext uri="{FF2B5EF4-FFF2-40B4-BE49-F238E27FC236}">
                <a16:creationId xmlns:a16="http://schemas.microsoft.com/office/drawing/2014/main" id="{6BC769AC-5184-346B-DA4A-BB97FFFF4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43" b="89675" l="7935" r="92609">
                        <a14:foregroundMark x1="8043" y1="49522" x2="8043" y2="49522"/>
                        <a14:foregroundMark x1="92609" y1="54685" x2="92609" y2="546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468068" y="2710782"/>
            <a:ext cx="997021" cy="56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D Red Line Arrow PNG | Citypng">
            <a:extLst>
              <a:ext uri="{FF2B5EF4-FFF2-40B4-BE49-F238E27FC236}">
                <a16:creationId xmlns:a16="http://schemas.microsoft.com/office/drawing/2014/main" id="{C8088827-A2B0-EB30-AF4A-6DF465AB8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73958" y1="19792" x2="73958" y2="19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393" y="2678003"/>
            <a:ext cx="892162" cy="89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D Red Line Arrow PNG | Citypng">
            <a:extLst>
              <a:ext uri="{FF2B5EF4-FFF2-40B4-BE49-F238E27FC236}">
                <a16:creationId xmlns:a16="http://schemas.microsoft.com/office/drawing/2014/main" id="{452A42FB-FD0C-B6EC-7813-CC28D1F28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73958" y1="19792" x2="73958" y2="19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4616">
            <a:off x="7174999" y="3452437"/>
            <a:ext cx="892162" cy="89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D Red Line Arrow PNG | Citypng">
            <a:extLst>
              <a:ext uri="{FF2B5EF4-FFF2-40B4-BE49-F238E27FC236}">
                <a16:creationId xmlns:a16="http://schemas.microsoft.com/office/drawing/2014/main" id="{92CCB9BD-95E0-BBF9-9519-BF638948D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73958" y1="19792" x2="73958" y2="19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92814" y="2678003"/>
            <a:ext cx="892162" cy="89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D Red Line Arrow PNG | Citypng">
            <a:extLst>
              <a:ext uri="{FF2B5EF4-FFF2-40B4-BE49-F238E27FC236}">
                <a16:creationId xmlns:a16="http://schemas.microsoft.com/office/drawing/2014/main" id="{3BCEFC89-9F7F-4659-BAE2-73F00AD2C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73958" y1="19792" x2="73958" y2="19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85384" flipH="1">
            <a:off x="3782616" y="3381913"/>
            <a:ext cx="892162" cy="89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33F3254-3F92-09BE-A8CA-3B1E59F6783D}"/>
              </a:ext>
            </a:extLst>
          </p:cNvPr>
          <p:cNvSpPr txBox="1"/>
          <p:nvPr/>
        </p:nvSpPr>
        <p:spPr>
          <a:xfrm>
            <a:off x="2048792" y="4400870"/>
            <a:ext cx="10775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slide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005794D-3947-9218-33BE-1F6F6A2BD331}"/>
              </a:ext>
            </a:extLst>
          </p:cNvPr>
          <p:cNvSpPr txBox="1"/>
          <p:nvPr/>
        </p:nvSpPr>
        <p:spPr>
          <a:xfrm>
            <a:off x="2673089" y="2300843"/>
            <a:ext cx="16082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scoo</a:t>
            </a:r>
            <a:r>
              <a:rPr lang="en-US" sz="3600" b="1" dirty="0">
                <a:solidFill>
                  <a:schemeClr val="accent1"/>
                </a:solidFill>
              </a:rPr>
              <a:t>ter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F4E0BFC-C80D-A373-4827-296C12715CB3}"/>
              </a:ext>
            </a:extLst>
          </p:cNvPr>
          <p:cNvSpPr txBox="1"/>
          <p:nvPr/>
        </p:nvSpPr>
        <p:spPr>
          <a:xfrm>
            <a:off x="5437972" y="1949775"/>
            <a:ext cx="9067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kite</a:t>
            </a:r>
            <a:endParaRPr lang="en-US" sz="3600" b="1" dirty="0">
              <a:solidFill>
                <a:schemeClr val="accent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AD55341-0A3F-B60B-2A60-37207DAE0571}"/>
              </a:ext>
            </a:extLst>
          </p:cNvPr>
          <p:cNvSpPr txBox="1"/>
          <p:nvPr/>
        </p:nvSpPr>
        <p:spPr>
          <a:xfrm>
            <a:off x="8327451" y="2302693"/>
            <a:ext cx="1393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 bike</a:t>
            </a:r>
            <a:endParaRPr lang="en-US" sz="3600" b="1" dirty="0">
              <a:solidFill>
                <a:schemeClr val="accent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7E19349-2E73-81C4-352A-C6AB95619395}"/>
              </a:ext>
            </a:extLst>
          </p:cNvPr>
          <p:cNvSpPr txBox="1"/>
          <p:nvPr/>
        </p:nvSpPr>
        <p:spPr>
          <a:xfrm>
            <a:off x="9094359" y="4400870"/>
            <a:ext cx="12933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swing</a:t>
            </a:r>
            <a:endParaRPr lang="en-US" sz="3600" b="1" dirty="0">
              <a:solidFill>
                <a:schemeClr val="accent1"/>
              </a:solidFill>
            </a:endParaRPr>
          </a:p>
        </p:txBody>
      </p:sp>
      <p:sp>
        <p:nvSpPr>
          <p:cNvPr id="24" name="Google Shape;281;p15">
            <a:extLst>
              <a:ext uri="{FF2B5EF4-FFF2-40B4-BE49-F238E27FC236}">
                <a16:creationId xmlns:a16="http://schemas.microsoft.com/office/drawing/2014/main" id="{2018E06D-2F48-49C9-0A40-2CA9973AAC5D}"/>
              </a:ext>
            </a:extLst>
          </p:cNvPr>
          <p:cNvSpPr txBox="1">
            <a:spLocks/>
          </p:cNvSpPr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VOCABURALY: Toys</a:t>
            </a:r>
          </a:p>
        </p:txBody>
      </p:sp>
      <p:pic>
        <p:nvPicPr>
          <p:cNvPr id="26" name="Picture 4" descr="Tp Toys Crazywavy Apple Green Slide Body &amp; Stepset - Playground Slide, HD  Png Download - 900x900(#6915990) - PngFind">
            <a:extLst>
              <a:ext uri="{FF2B5EF4-FFF2-40B4-BE49-F238E27FC236}">
                <a16:creationId xmlns:a16="http://schemas.microsoft.com/office/drawing/2014/main" id="{9730A86A-D95D-84CD-68FF-5CCB0B937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789" b="91516" l="3929" r="94405">
                        <a14:foregroundMark x1="90357" y1="85675" x2="90357" y2="85675"/>
                        <a14:foregroundMark x1="94405" y1="85396" x2="94405" y2="85396"/>
                        <a14:foregroundMark x1="82381" y1="91933" x2="82381" y2="91933"/>
                        <a14:foregroundMark x1="19405" y1="51043" x2="19405" y2="51043"/>
                        <a14:foregroundMark x1="12619" y1="66898" x2="12619" y2="66898"/>
                        <a14:foregroundMark x1="5119" y1="68011" x2="5119" y2="68011"/>
                        <a14:foregroundMark x1="3929" y1="69124" x2="3929" y2="69124"/>
                        <a14:foregroundMark x1="36071" y1="61752" x2="36071" y2="61752"/>
                        <a14:foregroundMark x1="34762" y1="12517" x2="34762" y2="12517"/>
                        <a14:foregroundMark x1="44405" y1="7789" x2="44405" y2="7789"/>
                        <a14:foregroundMark x1="32976" y1="40195" x2="32976" y2="401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529" y="2847346"/>
            <a:ext cx="1931593" cy="1653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2" descr="Baby Tricycle Kids Trike Children Tricycle with LED Flashing Lights and  Music /Bicycle for Kids Ride on Outdoor | Suitable for Boys &amp; Girls - 1 to  5 Years (Yellow) - Baybee">
            <a:extLst>
              <a:ext uri="{FF2B5EF4-FFF2-40B4-BE49-F238E27FC236}">
                <a16:creationId xmlns:a16="http://schemas.microsoft.com/office/drawing/2014/main" id="{705EB166-F7C2-F522-A267-9D5AC6C5A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900" b="91500" l="4600" r="96400">
                        <a14:foregroundMark x1="8300" y1="13700" x2="11100" y2="15200"/>
                        <a14:foregroundMark x1="16500" y1="10000" x2="16500" y2="10000"/>
                        <a14:foregroundMark x1="17200" y1="9700" x2="15100" y2="8900"/>
                        <a14:foregroundMark x1="17200" y1="8400" x2="17000" y2="8400"/>
                        <a14:foregroundMark x1="4600" y1="71300" x2="5100" y2="73100"/>
                        <a14:foregroundMark x1="18800" y1="91500" x2="21900" y2="91000"/>
                        <a14:foregroundMark x1="96400" y1="65100" x2="95000" y2="72000"/>
                        <a14:foregroundMark x1="27700" y1="37900" x2="26400" y2="40800"/>
                        <a14:foregroundMark x1="28000" y1="36500" x2="26900" y2="37800"/>
                        <a14:foregroundMark x1="15100" y1="8100" x2="15100" y2="8100"/>
                        <a14:foregroundMark x1="18500" y1="8400" x2="18500" y2="8400"/>
                        <a14:foregroundMark x1="18000" y1="7900" x2="18000" y2="7900"/>
                        <a14:foregroundMark x1="24500" y1="68000" x2="28000" y2="70400"/>
                        <a14:foregroundMark x1="29300" y1="67000" x2="24800" y2="70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209" y="789157"/>
            <a:ext cx="1630551" cy="163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Scooter Mail order Toy Kickboard, Toy scooters, child, company, baby Toys  png | PNGWing">
            <a:extLst>
              <a:ext uri="{FF2B5EF4-FFF2-40B4-BE49-F238E27FC236}">
                <a16:creationId xmlns:a16="http://schemas.microsoft.com/office/drawing/2014/main" id="{E5CA8162-7A5A-7F21-BE43-5C763822D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24891" y1="77200" x2="23804" y2="82133"/>
                        <a14:foregroundMark x1="30761" y1="48933" x2="31630" y2="45333"/>
                        <a14:foregroundMark x1="28913" y1="51333" x2="29674" y2="52667"/>
                        <a14:foregroundMark x1="29891" y1="50133" x2="30435" y2="51200"/>
                        <a14:foregroundMark x1="24239" y1="74400" x2="26087" y2="75200"/>
                        <a14:foregroundMark x1="35435" y1="22267" x2="32391" y2="39333"/>
                        <a14:foregroundMark x1="31630" y1="39467" x2="31522" y2="43333"/>
                        <a14:foregroundMark x1="35543" y1="12933" x2="38370" y2="14533"/>
                        <a14:foregroundMark x1="35435" y1="22000" x2="35435" y2="22000"/>
                        <a14:foregroundMark x1="35543" y1="20667" x2="35870" y2="2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625" y="766244"/>
            <a:ext cx="2028658" cy="165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7D21C5D-CB70-C98A-0D40-6B15F7A047F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732" y="2924528"/>
            <a:ext cx="1538555" cy="1630551"/>
          </a:xfrm>
          <a:prstGeom prst="rect">
            <a:avLst/>
          </a:prstGeom>
        </p:spPr>
      </p:pic>
      <p:pic>
        <p:nvPicPr>
          <p:cNvPr id="7170" name="Picture 2" descr="Cute Kite PNG Free Download | PNG All">
            <a:extLst>
              <a:ext uri="{FF2B5EF4-FFF2-40B4-BE49-F238E27FC236}">
                <a16:creationId xmlns:a16="http://schemas.microsoft.com/office/drawing/2014/main" id="{84B78941-5EDA-8A87-E090-78EC8A809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21612" y="606217"/>
            <a:ext cx="2739506" cy="1550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3109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5DB8834-6DEB-6F48-9BB6-9D0295611A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55B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194" name="Picture 2" descr="Open door cartoon colorful flat Royalty Free Vector Image">
            <a:extLst>
              <a:ext uri="{FF2B5EF4-FFF2-40B4-BE49-F238E27FC236}">
                <a16:creationId xmlns:a16="http://schemas.microsoft.com/office/drawing/2014/main" id="{F56E35AE-5A9C-FCAD-71D9-F3A8F89B6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4958" y="-607091"/>
            <a:ext cx="7210338" cy="692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8" name="Picture 2" descr="Download Jerry – Tom And Jerry PNG Image for Free">
            <a:extLst>
              <a:ext uri="{FF2B5EF4-FFF2-40B4-BE49-F238E27FC236}">
                <a16:creationId xmlns:a16="http://schemas.microsoft.com/office/drawing/2014/main" id="{CF437C3D-DCD8-D34E-ACDF-3B06686E0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24042" y="2529841"/>
            <a:ext cx="2123778" cy="2211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9460A9-5978-0A4E-90CD-01BAF5477C0B}"/>
              </a:ext>
            </a:extLst>
          </p:cNvPr>
          <p:cNvSpPr txBox="1"/>
          <p:nvPr/>
        </p:nvSpPr>
        <p:spPr>
          <a:xfrm>
            <a:off x="5423186" y="760853"/>
            <a:ext cx="59215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JERRY’S DOOR</a:t>
            </a:r>
            <a:endParaRPr kumimoji="0" lang="ru-RU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Скругленный прямоугольник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CF700E2-2442-F541-B1C1-6E7B1BC3C8F4}"/>
              </a:ext>
            </a:extLst>
          </p:cNvPr>
          <p:cNvSpPr/>
          <p:nvPr/>
        </p:nvSpPr>
        <p:spPr>
          <a:xfrm>
            <a:off x="1324042" y="5439450"/>
            <a:ext cx="2962141" cy="707366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73340E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55B0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START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C55B0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342056-9954-4460-9785-96EA3FD7B9C1}"/>
              </a:ext>
            </a:extLst>
          </p:cNvPr>
          <p:cNvSpPr txBox="1"/>
          <p:nvPr/>
        </p:nvSpPr>
        <p:spPr>
          <a:xfrm>
            <a:off x="5423186" y="2218927"/>
            <a:ext cx="6477000" cy="3359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students play in one turn.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Students guess the toys behind the doors then ask and answer the questions.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Students get 1 point for each correct answer.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whole class repeats questions and answers.</a:t>
            </a:r>
          </a:p>
        </p:txBody>
      </p:sp>
    </p:spTree>
    <p:extLst>
      <p:ext uri="{BB962C8B-B14F-4D97-AF65-F5344CB8AC3E}">
        <p14:creationId xmlns:p14="http://schemas.microsoft.com/office/powerpoint/2010/main" val="937350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Cute Kite PNG Free Download | PNG All">
            <a:extLst>
              <a:ext uri="{FF2B5EF4-FFF2-40B4-BE49-F238E27FC236}">
                <a16:creationId xmlns:a16="http://schemas.microsoft.com/office/drawing/2014/main" id="{FDCA4B28-73AB-61E8-7C24-DB10852754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77"/>
          <a:stretch/>
        </p:blipFill>
        <p:spPr bwMode="auto">
          <a:xfrm flipH="1">
            <a:off x="2361507" y="14273"/>
            <a:ext cx="7472732" cy="508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87955D8-0392-D11B-8262-A9006CB6FA7E}"/>
              </a:ext>
            </a:extLst>
          </p:cNvPr>
          <p:cNvSpPr txBox="1"/>
          <p:nvPr/>
        </p:nvSpPr>
        <p:spPr>
          <a:xfrm>
            <a:off x="5596188" y="2179531"/>
            <a:ext cx="11047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548235"/>
                </a:solidFill>
              </a:rPr>
              <a:t>KITE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CB4023-9828-471E-92FC-E7D2685BFC53}"/>
              </a:ext>
            </a:extLst>
          </p:cNvPr>
          <p:cNvSpPr/>
          <p:nvPr/>
        </p:nvSpPr>
        <p:spPr>
          <a:xfrm>
            <a:off x="0" y="6391275"/>
            <a:ext cx="12192000" cy="46672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27022861-95D2-7843-8367-89D09CD96F6B}"/>
              </a:ext>
            </a:extLst>
          </p:cNvPr>
          <p:cNvGrpSpPr/>
          <p:nvPr/>
        </p:nvGrpSpPr>
        <p:grpSpPr>
          <a:xfrm>
            <a:off x="-1077143" y="-1382242"/>
            <a:ext cx="13269143" cy="8225969"/>
            <a:chOff x="-2455347" y="-1257455"/>
            <a:chExt cx="11599347" cy="6678541"/>
          </a:xfrm>
          <a:solidFill>
            <a:schemeClr val="accent2">
              <a:lumMod val="75000"/>
            </a:schemeClr>
          </a:solidFill>
        </p:grpSpPr>
        <p:sp>
          <p:nvSpPr>
            <p:cNvPr id="11" name="Полилиния 10">
              <a:extLst>
                <a:ext uri="{FF2B5EF4-FFF2-40B4-BE49-F238E27FC236}">
                  <a16:creationId xmlns:a16="http://schemas.microsoft.com/office/drawing/2014/main" id="{AE338199-0EE9-DB4A-8CD7-59D5028058B9}"/>
                </a:ext>
              </a:extLst>
            </p:cNvPr>
            <p:cNvSpPr/>
            <p:nvPr/>
          </p:nvSpPr>
          <p:spPr>
            <a:xfrm rot="19500877">
              <a:off x="-2455347" y="-1257455"/>
              <a:ext cx="9863712" cy="6641731"/>
            </a:xfrm>
            <a:custGeom>
              <a:avLst/>
              <a:gdLst>
                <a:gd name="connsiteX0" fmla="*/ 2911042 w 8454610"/>
                <a:gd name="connsiteY0" fmla="*/ 0 h 6641731"/>
                <a:gd name="connsiteX1" fmla="*/ 8454610 w 8454610"/>
                <a:gd name="connsiteY1" fmla="*/ 3879541 h 6641731"/>
                <a:gd name="connsiteX2" fmla="*/ 7917167 w 8454610"/>
                <a:gd name="connsiteY2" fmla="*/ 4647507 h 6641731"/>
                <a:gd name="connsiteX3" fmla="*/ 7916342 w 8454610"/>
                <a:gd name="connsiteY3" fmla="*/ 4646083 h 6641731"/>
                <a:gd name="connsiteX4" fmla="*/ 7643389 w 8454610"/>
                <a:gd name="connsiteY4" fmla="*/ 4358640 h 6641731"/>
                <a:gd name="connsiteX5" fmla="*/ 3698278 w 8454610"/>
                <a:gd name="connsiteY5" fmla="*/ 6435598 h 6641731"/>
                <a:gd name="connsiteX6" fmla="*/ 3557773 w 8454610"/>
                <a:gd name="connsiteY6" fmla="*/ 6626665 h 6641731"/>
                <a:gd name="connsiteX7" fmla="*/ 3557773 w 8454610"/>
                <a:gd name="connsiteY7" fmla="*/ 6627718 h 6641731"/>
                <a:gd name="connsiteX8" fmla="*/ 3556999 w 8454610"/>
                <a:gd name="connsiteY8" fmla="*/ 6627718 h 6641731"/>
                <a:gd name="connsiteX9" fmla="*/ 3546694 w 8454610"/>
                <a:gd name="connsiteY9" fmla="*/ 6641731 h 6641731"/>
                <a:gd name="connsiteX10" fmla="*/ 3526670 w 8454610"/>
                <a:gd name="connsiteY10" fmla="*/ 6627718 h 6641731"/>
                <a:gd name="connsiteX11" fmla="*/ 3181985 w 8454610"/>
                <a:gd name="connsiteY11" fmla="*/ 6627718 h 6641731"/>
                <a:gd name="connsiteX12" fmla="*/ 3181985 w 8454610"/>
                <a:gd name="connsiteY12" fmla="*/ 6386498 h 6641731"/>
                <a:gd name="connsiteX13" fmla="*/ 0 w 8454610"/>
                <a:gd name="connsiteY13" fmla="*/ 4159657 h 664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454610" h="6641731">
                  <a:moveTo>
                    <a:pt x="2911042" y="0"/>
                  </a:moveTo>
                  <a:lnTo>
                    <a:pt x="8454610" y="3879541"/>
                  </a:lnTo>
                  <a:lnTo>
                    <a:pt x="7917167" y="4647507"/>
                  </a:lnTo>
                  <a:lnTo>
                    <a:pt x="7916342" y="4646083"/>
                  </a:lnTo>
                  <a:cubicBezTo>
                    <a:pt x="7843023" y="4531482"/>
                    <a:pt x="7752196" y="4434786"/>
                    <a:pt x="7643389" y="4358640"/>
                  </a:cubicBezTo>
                  <a:cubicBezTo>
                    <a:pt x="6772937" y="3749474"/>
                    <a:pt x="5060871" y="4671827"/>
                    <a:pt x="3698278" y="6435598"/>
                  </a:cubicBezTo>
                  <a:lnTo>
                    <a:pt x="3557773" y="6626665"/>
                  </a:lnTo>
                  <a:lnTo>
                    <a:pt x="3557773" y="6627718"/>
                  </a:lnTo>
                  <a:lnTo>
                    <a:pt x="3556999" y="6627718"/>
                  </a:lnTo>
                  <a:lnTo>
                    <a:pt x="3546694" y="6641731"/>
                  </a:lnTo>
                  <a:lnTo>
                    <a:pt x="3526670" y="6627718"/>
                  </a:lnTo>
                  <a:lnTo>
                    <a:pt x="3181985" y="6627718"/>
                  </a:lnTo>
                  <a:lnTo>
                    <a:pt x="3181985" y="6386498"/>
                  </a:lnTo>
                  <a:lnTo>
                    <a:pt x="0" y="4159657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654C92DE-CE02-2D4C-BA08-010E96361AE9}"/>
                </a:ext>
              </a:extLst>
            </p:cNvPr>
            <p:cNvSpPr/>
            <p:nvPr/>
          </p:nvSpPr>
          <p:spPr>
            <a:xfrm>
              <a:off x="-1524000" y="-146098"/>
              <a:ext cx="10668000" cy="5567184"/>
            </a:xfrm>
            <a:custGeom>
              <a:avLst/>
              <a:gdLst>
                <a:gd name="connsiteX0" fmla="*/ 0 w 9144000"/>
                <a:gd name="connsiteY0" fmla="*/ 0 h 5421086"/>
                <a:gd name="connsiteX1" fmla="*/ 9144000 w 9144000"/>
                <a:gd name="connsiteY1" fmla="*/ 0 h 5421086"/>
                <a:gd name="connsiteX2" fmla="*/ 9144000 w 9144000"/>
                <a:gd name="connsiteY2" fmla="*/ 5421086 h 5421086"/>
                <a:gd name="connsiteX3" fmla="*/ 8423673 w 9144000"/>
                <a:gd name="connsiteY3" fmla="*/ 5421086 h 5421086"/>
                <a:gd name="connsiteX4" fmla="*/ 8417670 w 9144000"/>
                <a:gd name="connsiteY4" fmla="*/ 5147957 h 5421086"/>
                <a:gd name="connsiteX5" fmla="*/ 6376307 w 9144000"/>
                <a:gd name="connsiteY5" fmla="*/ 915761 h 5421086"/>
                <a:gd name="connsiteX6" fmla="*/ 4334944 w 9144000"/>
                <a:gd name="connsiteY6" fmla="*/ 5147957 h 5421086"/>
                <a:gd name="connsiteX7" fmla="*/ 4328941 w 9144000"/>
                <a:gd name="connsiteY7" fmla="*/ 5421086 h 5421086"/>
                <a:gd name="connsiteX8" fmla="*/ 0 w 9144000"/>
                <a:gd name="connsiteY8" fmla="*/ 5421086 h 5421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44000" h="5421086">
                  <a:moveTo>
                    <a:pt x="0" y="0"/>
                  </a:moveTo>
                  <a:lnTo>
                    <a:pt x="9144000" y="0"/>
                  </a:lnTo>
                  <a:lnTo>
                    <a:pt x="9144000" y="5421086"/>
                  </a:lnTo>
                  <a:lnTo>
                    <a:pt x="8423673" y="5421086"/>
                  </a:lnTo>
                  <a:lnTo>
                    <a:pt x="8417670" y="5147957"/>
                  </a:lnTo>
                  <a:cubicBezTo>
                    <a:pt x="8312590" y="2770796"/>
                    <a:pt x="7438743" y="915761"/>
                    <a:pt x="6376307" y="915761"/>
                  </a:cubicBezTo>
                  <a:cubicBezTo>
                    <a:pt x="5313871" y="915761"/>
                    <a:pt x="4440025" y="2770796"/>
                    <a:pt x="4334944" y="5147957"/>
                  </a:cubicBezTo>
                  <a:lnTo>
                    <a:pt x="4328941" y="5421086"/>
                  </a:lnTo>
                  <a:lnTo>
                    <a:pt x="0" y="542108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7" name="Рисунок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45C5377-6918-BB48-98A7-A892A807B0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1362460" y="76818"/>
            <a:ext cx="720839" cy="741031"/>
          </a:xfrm>
          <a:prstGeom prst="rect">
            <a:avLst/>
          </a:prstGeom>
        </p:spPr>
      </p:pic>
      <p:pic>
        <p:nvPicPr>
          <p:cNvPr id="6148" name="Picture 4" descr="Tom illustration, Tom Cat Tom and Jerry Jerry Mouse Cartoon Network, tom  and jerry transparent background PNG clipart - PNG - Free transparent image">
            <a:extLst>
              <a:ext uri="{FF2B5EF4-FFF2-40B4-BE49-F238E27FC236}">
                <a16:creationId xmlns:a16="http://schemas.microsoft.com/office/drawing/2014/main" id="{1039270C-0441-FA83-8F82-59025D419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36" b="93582" l="10000" r="90000">
                        <a14:foregroundMark x1="38611" y1="4478" x2="38611" y2="4478"/>
                        <a14:foregroundMark x1="59722" y1="2985" x2="59722" y2="2985"/>
                        <a14:foregroundMark x1="27361" y1="70299" x2="27361" y2="70299"/>
                        <a14:foregroundMark x1="26944" y1="71642" x2="29306" y2="77612"/>
                        <a14:foregroundMark x1="77083" y1="77313" x2="74583" y2="88060"/>
                        <a14:foregroundMark x1="78750" y1="73433" x2="73750" y2="82836"/>
                        <a14:foregroundMark x1="80139" y1="72985" x2="74583" y2="81791"/>
                        <a14:foregroundMark x1="73194" y1="74776" x2="71806" y2="85224"/>
                        <a14:foregroundMark x1="70278" y1="86716" x2="70556" y2="93582"/>
                        <a14:foregroundMark x1="83194" y1="73582" x2="87083" y2="80299"/>
                        <a14:foregroundMark x1="86944" y1="73433" x2="85417" y2="80597"/>
                        <a14:foregroundMark x1="82639" y1="79104" x2="83472" y2="86269"/>
                        <a14:foregroundMark x1="54444" y1="54328" x2="57639" y2="63881"/>
                        <a14:foregroundMark x1="74861" y1="50746" x2="76111" y2="58358"/>
                        <a14:foregroundMark x1="70773" y1="56269" x2="70556" y2="57015"/>
                        <a14:foregroundMark x1="70860" y1="55970" x2="70773" y2="56269"/>
                        <a14:foregroundMark x1="72639" y1="49851" x2="70860" y2="55970"/>
                        <a14:foregroundMark x1="77222" y1="60149" x2="79306" y2="66119"/>
                        <a14:foregroundMark x1="61250" y1="27463" x2="54028" y2="32090"/>
                        <a14:foregroundMark x1="48750" y1="28060" x2="53889" y2="35522"/>
                        <a14:foregroundMark x1="63194" y1="30597" x2="63194" y2="30597"/>
                        <a14:backgroundMark x1="70972" y1="56866" x2="70972" y2="56866"/>
                        <a14:backgroundMark x1="70694" y1="55970" x2="70694" y2="55970"/>
                        <a14:backgroundMark x1="71389" y1="56269" x2="71389" y2="56269"/>
                        <a14:backgroundMark x1="70972" y1="55970" x2="70972" y2="55970"/>
                        <a14:backgroundMark x1="70833" y1="56269" x2="70833" y2="56269"/>
                        <a14:backgroundMark x1="70694" y1="57015" x2="70694" y2="57015"/>
                        <a14:backgroundMark x1="70694" y1="55821" x2="70694" y2="55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6397" y="4253037"/>
            <a:ext cx="2874158" cy="2674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9DCF7681-1BFA-B3E2-688A-2763CD5C4634}"/>
              </a:ext>
            </a:extLst>
          </p:cNvPr>
          <p:cNvSpPr/>
          <p:nvPr/>
        </p:nvSpPr>
        <p:spPr>
          <a:xfrm>
            <a:off x="356970" y="3355468"/>
            <a:ext cx="2404154" cy="709382"/>
          </a:xfrm>
          <a:prstGeom prst="wedgeRoundRectCallout">
            <a:avLst>
              <a:gd name="adj1" fmla="val 1839"/>
              <a:gd name="adj2" fmla="val 97113"/>
              <a:gd name="adj3" fmla="val 16667"/>
            </a:avLst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What’s this?</a:t>
            </a: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F6BD8414-FDF1-54AC-837C-CC5CDAD44BE3}"/>
              </a:ext>
            </a:extLst>
          </p:cNvPr>
          <p:cNvSpPr/>
          <p:nvPr/>
        </p:nvSpPr>
        <p:spPr>
          <a:xfrm>
            <a:off x="9279376" y="5057855"/>
            <a:ext cx="1660749" cy="579833"/>
          </a:xfrm>
          <a:prstGeom prst="wedgeRoundRectCallout">
            <a:avLst>
              <a:gd name="adj1" fmla="val 66669"/>
              <a:gd name="adj2" fmla="val 48011"/>
              <a:gd name="adj3" fmla="val 16667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It’s a …</a:t>
            </a:r>
          </a:p>
        </p:txBody>
      </p:sp>
      <p:sp>
        <p:nvSpPr>
          <p:cNvPr id="27" name="Скругленный прямоугольник 8">
            <a:extLst>
              <a:ext uri="{FF2B5EF4-FFF2-40B4-BE49-F238E27FC236}">
                <a16:creationId xmlns:a16="http://schemas.microsoft.com/office/drawing/2014/main" id="{28FB5FF9-0ECD-8AE8-A10E-22B6F61EAE0A}"/>
              </a:ext>
            </a:extLst>
          </p:cNvPr>
          <p:cNvSpPr/>
          <p:nvPr/>
        </p:nvSpPr>
        <p:spPr>
          <a:xfrm>
            <a:off x="83059" y="76818"/>
            <a:ext cx="1938781" cy="707366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73340E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C55B0E"/>
                </a:solidFill>
                <a:latin typeface="Calibri" panose="020F0502020204030204"/>
              </a:rPr>
              <a:t>CHECK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C55B0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154" name="Picture 10" descr="Tom And Jerry Png Transparent Image7, Png Download - 7881x8000(#923555) -  PngFind">
            <a:extLst>
              <a:ext uri="{FF2B5EF4-FFF2-40B4-BE49-F238E27FC236}">
                <a16:creationId xmlns:a16="http://schemas.microsoft.com/office/drawing/2014/main" id="{D620A4C4-11A7-DA8D-7539-49967F4B0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942" b="93498" l="3929" r="96905">
                        <a14:foregroundMark x1="9762" y1="20404" x2="11190" y2="29933"/>
                        <a14:foregroundMark x1="5595" y1="24776" x2="5595" y2="24776"/>
                        <a14:foregroundMark x1="34524" y1="9193" x2="34524" y2="9193"/>
                        <a14:foregroundMark x1="33690" y1="5942" x2="33690" y2="5942"/>
                        <a14:foregroundMark x1="3929" y1="22197" x2="3929" y2="22197"/>
                        <a14:foregroundMark x1="43214" y1="26682" x2="47738" y2="31951"/>
                        <a14:foregroundMark x1="42262" y1="23543" x2="52857" y2="36547"/>
                        <a14:foregroundMark x1="55476" y1="21749" x2="59286" y2="34978"/>
                        <a14:foregroundMark x1="90714" y1="59529" x2="90714" y2="59529"/>
                        <a14:foregroundMark x1="90119" y1="53587" x2="90119" y2="53587"/>
                        <a14:foregroundMark x1="93690" y1="84193" x2="92976" y2="89238"/>
                        <a14:foregroundMark x1="87500" y1="93498" x2="87500" y2="93498"/>
                        <a14:foregroundMark x1="96905" y1="84865" x2="96905" y2="84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98370" y="5347772"/>
            <a:ext cx="1493630" cy="1586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032056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wav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2" descr="Baby Tricycle Kids Trike Children Tricycle with LED Flashing Lights and  Music /Bicycle for Kids Ride on Outdoor | Suitable for Boys &amp; Girls - 1 to  5 Years (Yellow) - Baybee">
            <a:extLst>
              <a:ext uri="{FF2B5EF4-FFF2-40B4-BE49-F238E27FC236}">
                <a16:creationId xmlns:a16="http://schemas.microsoft.com/office/drawing/2014/main" id="{41F63B99-7AC7-50C8-DC82-1A1D64954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00" b="91500" l="4600" r="96400">
                        <a14:foregroundMark x1="8300" y1="13700" x2="11100" y2="15200"/>
                        <a14:foregroundMark x1="16500" y1="10000" x2="16500" y2="10000"/>
                        <a14:foregroundMark x1="17200" y1="9700" x2="15100" y2="8900"/>
                        <a14:foregroundMark x1="17200" y1="8400" x2="17000" y2="8400"/>
                        <a14:foregroundMark x1="4600" y1="71300" x2="5100" y2="73100"/>
                        <a14:foregroundMark x1="18800" y1="91500" x2="21900" y2="91000"/>
                        <a14:foregroundMark x1="96400" y1="65100" x2="95000" y2="72000"/>
                        <a14:foregroundMark x1="27700" y1="37900" x2="26400" y2="40800"/>
                        <a14:foregroundMark x1="28000" y1="36500" x2="26900" y2="37800"/>
                        <a14:foregroundMark x1="15100" y1="8100" x2="15100" y2="8100"/>
                        <a14:foregroundMark x1="18500" y1="8400" x2="18500" y2="8400"/>
                        <a14:foregroundMark x1="18000" y1="7900" x2="18000" y2="7900"/>
                        <a14:foregroundMark x1="24500" y1="68000" x2="28000" y2="70400"/>
                        <a14:foregroundMark x1="29300" y1="67000" x2="24800" y2="70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897" y="1460926"/>
            <a:ext cx="4498465" cy="4498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87955D8-0392-D11B-8262-A9006CB6FA7E}"/>
              </a:ext>
            </a:extLst>
          </p:cNvPr>
          <p:cNvSpPr txBox="1"/>
          <p:nvPr/>
        </p:nvSpPr>
        <p:spPr>
          <a:xfrm>
            <a:off x="5257129" y="1106983"/>
            <a:ext cx="11384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BIKE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CB4023-9828-471E-92FC-E7D2685BFC53}"/>
              </a:ext>
            </a:extLst>
          </p:cNvPr>
          <p:cNvSpPr/>
          <p:nvPr/>
        </p:nvSpPr>
        <p:spPr>
          <a:xfrm>
            <a:off x="0" y="6391275"/>
            <a:ext cx="12192000" cy="46672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27022861-95D2-7843-8367-89D09CD96F6B}"/>
              </a:ext>
            </a:extLst>
          </p:cNvPr>
          <p:cNvGrpSpPr/>
          <p:nvPr/>
        </p:nvGrpSpPr>
        <p:grpSpPr>
          <a:xfrm>
            <a:off x="-1077143" y="-1367969"/>
            <a:ext cx="13269143" cy="8225969"/>
            <a:chOff x="-1350761" y="1745091"/>
            <a:chExt cx="11599347" cy="6678541"/>
          </a:xfrm>
          <a:solidFill>
            <a:schemeClr val="accent2">
              <a:lumMod val="75000"/>
            </a:schemeClr>
          </a:solidFill>
        </p:grpSpPr>
        <p:sp>
          <p:nvSpPr>
            <p:cNvPr id="11" name="Полилиния 10">
              <a:extLst>
                <a:ext uri="{FF2B5EF4-FFF2-40B4-BE49-F238E27FC236}">
                  <a16:creationId xmlns:a16="http://schemas.microsoft.com/office/drawing/2014/main" id="{AE338199-0EE9-DB4A-8CD7-59D5028058B9}"/>
                </a:ext>
              </a:extLst>
            </p:cNvPr>
            <p:cNvSpPr/>
            <p:nvPr/>
          </p:nvSpPr>
          <p:spPr>
            <a:xfrm rot="19500877">
              <a:off x="-1350761" y="1745091"/>
              <a:ext cx="9863712" cy="6641731"/>
            </a:xfrm>
            <a:custGeom>
              <a:avLst/>
              <a:gdLst>
                <a:gd name="connsiteX0" fmla="*/ 2911042 w 8454610"/>
                <a:gd name="connsiteY0" fmla="*/ 0 h 6641731"/>
                <a:gd name="connsiteX1" fmla="*/ 8454610 w 8454610"/>
                <a:gd name="connsiteY1" fmla="*/ 3879541 h 6641731"/>
                <a:gd name="connsiteX2" fmla="*/ 7917167 w 8454610"/>
                <a:gd name="connsiteY2" fmla="*/ 4647507 h 6641731"/>
                <a:gd name="connsiteX3" fmla="*/ 7916342 w 8454610"/>
                <a:gd name="connsiteY3" fmla="*/ 4646083 h 6641731"/>
                <a:gd name="connsiteX4" fmla="*/ 7643389 w 8454610"/>
                <a:gd name="connsiteY4" fmla="*/ 4358640 h 6641731"/>
                <a:gd name="connsiteX5" fmla="*/ 3698278 w 8454610"/>
                <a:gd name="connsiteY5" fmla="*/ 6435598 h 6641731"/>
                <a:gd name="connsiteX6" fmla="*/ 3557773 w 8454610"/>
                <a:gd name="connsiteY6" fmla="*/ 6626665 h 6641731"/>
                <a:gd name="connsiteX7" fmla="*/ 3557773 w 8454610"/>
                <a:gd name="connsiteY7" fmla="*/ 6627718 h 6641731"/>
                <a:gd name="connsiteX8" fmla="*/ 3556999 w 8454610"/>
                <a:gd name="connsiteY8" fmla="*/ 6627718 h 6641731"/>
                <a:gd name="connsiteX9" fmla="*/ 3546694 w 8454610"/>
                <a:gd name="connsiteY9" fmla="*/ 6641731 h 6641731"/>
                <a:gd name="connsiteX10" fmla="*/ 3526670 w 8454610"/>
                <a:gd name="connsiteY10" fmla="*/ 6627718 h 6641731"/>
                <a:gd name="connsiteX11" fmla="*/ 3181985 w 8454610"/>
                <a:gd name="connsiteY11" fmla="*/ 6627718 h 6641731"/>
                <a:gd name="connsiteX12" fmla="*/ 3181985 w 8454610"/>
                <a:gd name="connsiteY12" fmla="*/ 6386498 h 6641731"/>
                <a:gd name="connsiteX13" fmla="*/ 0 w 8454610"/>
                <a:gd name="connsiteY13" fmla="*/ 4159657 h 664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454610" h="6641731">
                  <a:moveTo>
                    <a:pt x="2911042" y="0"/>
                  </a:moveTo>
                  <a:lnTo>
                    <a:pt x="8454610" y="3879541"/>
                  </a:lnTo>
                  <a:lnTo>
                    <a:pt x="7917167" y="4647507"/>
                  </a:lnTo>
                  <a:lnTo>
                    <a:pt x="7916342" y="4646083"/>
                  </a:lnTo>
                  <a:cubicBezTo>
                    <a:pt x="7843023" y="4531482"/>
                    <a:pt x="7752196" y="4434786"/>
                    <a:pt x="7643389" y="4358640"/>
                  </a:cubicBezTo>
                  <a:cubicBezTo>
                    <a:pt x="6772937" y="3749474"/>
                    <a:pt x="5060871" y="4671827"/>
                    <a:pt x="3698278" y="6435598"/>
                  </a:cubicBezTo>
                  <a:lnTo>
                    <a:pt x="3557773" y="6626665"/>
                  </a:lnTo>
                  <a:lnTo>
                    <a:pt x="3557773" y="6627718"/>
                  </a:lnTo>
                  <a:lnTo>
                    <a:pt x="3556999" y="6627718"/>
                  </a:lnTo>
                  <a:lnTo>
                    <a:pt x="3546694" y="6641731"/>
                  </a:lnTo>
                  <a:lnTo>
                    <a:pt x="3526670" y="6627718"/>
                  </a:lnTo>
                  <a:lnTo>
                    <a:pt x="3181985" y="6627718"/>
                  </a:lnTo>
                  <a:lnTo>
                    <a:pt x="3181985" y="6386498"/>
                  </a:lnTo>
                  <a:lnTo>
                    <a:pt x="0" y="4159657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654C92DE-CE02-2D4C-BA08-010E96361AE9}"/>
                </a:ext>
              </a:extLst>
            </p:cNvPr>
            <p:cNvSpPr/>
            <p:nvPr/>
          </p:nvSpPr>
          <p:spPr>
            <a:xfrm>
              <a:off x="-419414" y="2856448"/>
              <a:ext cx="10668000" cy="5567184"/>
            </a:xfrm>
            <a:custGeom>
              <a:avLst/>
              <a:gdLst>
                <a:gd name="connsiteX0" fmla="*/ 0 w 9144000"/>
                <a:gd name="connsiteY0" fmla="*/ 0 h 5421086"/>
                <a:gd name="connsiteX1" fmla="*/ 9144000 w 9144000"/>
                <a:gd name="connsiteY1" fmla="*/ 0 h 5421086"/>
                <a:gd name="connsiteX2" fmla="*/ 9144000 w 9144000"/>
                <a:gd name="connsiteY2" fmla="*/ 5421086 h 5421086"/>
                <a:gd name="connsiteX3" fmla="*/ 8423673 w 9144000"/>
                <a:gd name="connsiteY3" fmla="*/ 5421086 h 5421086"/>
                <a:gd name="connsiteX4" fmla="*/ 8417670 w 9144000"/>
                <a:gd name="connsiteY4" fmla="*/ 5147957 h 5421086"/>
                <a:gd name="connsiteX5" fmla="*/ 6376307 w 9144000"/>
                <a:gd name="connsiteY5" fmla="*/ 915761 h 5421086"/>
                <a:gd name="connsiteX6" fmla="*/ 4334944 w 9144000"/>
                <a:gd name="connsiteY6" fmla="*/ 5147957 h 5421086"/>
                <a:gd name="connsiteX7" fmla="*/ 4328941 w 9144000"/>
                <a:gd name="connsiteY7" fmla="*/ 5421086 h 5421086"/>
                <a:gd name="connsiteX8" fmla="*/ 0 w 9144000"/>
                <a:gd name="connsiteY8" fmla="*/ 5421086 h 5421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44000" h="5421086">
                  <a:moveTo>
                    <a:pt x="0" y="0"/>
                  </a:moveTo>
                  <a:lnTo>
                    <a:pt x="9144000" y="0"/>
                  </a:lnTo>
                  <a:lnTo>
                    <a:pt x="9144000" y="5421086"/>
                  </a:lnTo>
                  <a:lnTo>
                    <a:pt x="8423673" y="5421086"/>
                  </a:lnTo>
                  <a:lnTo>
                    <a:pt x="8417670" y="5147957"/>
                  </a:lnTo>
                  <a:cubicBezTo>
                    <a:pt x="8312590" y="2770796"/>
                    <a:pt x="7438743" y="915761"/>
                    <a:pt x="6376307" y="915761"/>
                  </a:cubicBezTo>
                  <a:cubicBezTo>
                    <a:pt x="5313871" y="915761"/>
                    <a:pt x="4440025" y="2770796"/>
                    <a:pt x="4334944" y="5147957"/>
                  </a:cubicBezTo>
                  <a:lnTo>
                    <a:pt x="4328941" y="5421086"/>
                  </a:lnTo>
                  <a:lnTo>
                    <a:pt x="0" y="542108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7" name="Рисунок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45C5377-6918-BB48-98A7-A892A807B0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1362460" y="76818"/>
            <a:ext cx="720839" cy="741031"/>
          </a:xfrm>
          <a:prstGeom prst="rect">
            <a:avLst/>
          </a:prstGeom>
        </p:spPr>
      </p:pic>
      <p:sp>
        <p:nvSpPr>
          <p:cNvPr id="27" name="Скругленный прямоугольник 8">
            <a:extLst>
              <a:ext uri="{FF2B5EF4-FFF2-40B4-BE49-F238E27FC236}">
                <a16:creationId xmlns:a16="http://schemas.microsoft.com/office/drawing/2014/main" id="{28FB5FF9-0ECD-8AE8-A10E-22B6F61EAE0A}"/>
              </a:ext>
            </a:extLst>
          </p:cNvPr>
          <p:cNvSpPr/>
          <p:nvPr/>
        </p:nvSpPr>
        <p:spPr>
          <a:xfrm>
            <a:off x="83059" y="76818"/>
            <a:ext cx="1938781" cy="707366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73340E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55B0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C55B0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F7BCE28F-8F04-5AB2-CB53-DFD2D012FE2B}"/>
              </a:ext>
            </a:extLst>
          </p:cNvPr>
          <p:cNvSpPr/>
          <p:nvPr/>
        </p:nvSpPr>
        <p:spPr>
          <a:xfrm>
            <a:off x="9279376" y="5057855"/>
            <a:ext cx="1660749" cy="579833"/>
          </a:xfrm>
          <a:prstGeom prst="wedgeRoundRectCallout">
            <a:avLst>
              <a:gd name="adj1" fmla="val 66669"/>
              <a:gd name="adj2" fmla="val 48011"/>
              <a:gd name="adj3" fmla="val 16667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It’s a …</a:t>
            </a:r>
          </a:p>
        </p:txBody>
      </p:sp>
      <p:pic>
        <p:nvPicPr>
          <p:cNvPr id="19" name="Picture 10" descr="Tom And Jerry Png Transparent Image7, Png Download - 7881x8000(#923555) -  PngFind">
            <a:extLst>
              <a:ext uri="{FF2B5EF4-FFF2-40B4-BE49-F238E27FC236}">
                <a16:creationId xmlns:a16="http://schemas.microsoft.com/office/drawing/2014/main" id="{273C7F0D-EEC3-FEE0-BEE7-489D91809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942" b="93498" l="3929" r="96905">
                        <a14:foregroundMark x1="9762" y1="20404" x2="11190" y2="29933"/>
                        <a14:foregroundMark x1="5595" y1="24776" x2="5595" y2="24776"/>
                        <a14:foregroundMark x1="34524" y1="9193" x2="34524" y2="9193"/>
                        <a14:foregroundMark x1="33690" y1="5942" x2="33690" y2="5942"/>
                        <a14:foregroundMark x1="3929" y1="22197" x2="3929" y2="22197"/>
                        <a14:foregroundMark x1="43214" y1="26682" x2="47738" y2="31951"/>
                        <a14:foregroundMark x1="42262" y1="23543" x2="52857" y2="36547"/>
                        <a14:foregroundMark x1="55476" y1="21749" x2="59286" y2="34978"/>
                        <a14:foregroundMark x1="90714" y1="59529" x2="90714" y2="59529"/>
                        <a14:foregroundMark x1="90119" y1="53587" x2="90119" y2="53587"/>
                        <a14:foregroundMark x1="93690" y1="84193" x2="92976" y2="89238"/>
                        <a14:foregroundMark x1="87500" y1="93498" x2="87500" y2="93498"/>
                        <a14:foregroundMark x1="96905" y1="84865" x2="96905" y2="84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98370" y="5347772"/>
            <a:ext cx="1493630" cy="1586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Tom illustration, Tom Cat Tom and Jerry Jerry Mouse Cartoon Network, tom  and jerry transparent background PNG clipart - PNG - Free transparent image">
            <a:extLst>
              <a:ext uri="{FF2B5EF4-FFF2-40B4-BE49-F238E27FC236}">
                <a16:creationId xmlns:a16="http://schemas.microsoft.com/office/drawing/2014/main" id="{ACA70C9C-EAF5-5834-6990-25BDE013F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836" b="93582" l="10000" r="90000">
                        <a14:foregroundMark x1="38611" y1="4478" x2="38611" y2="4478"/>
                        <a14:foregroundMark x1="59722" y1="2985" x2="59722" y2="2985"/>
                        <a14:foregroundMark x1="27361" y1="70299" x2="27361" y2="70299"/>
                        <a14:foregroundMark x1="26944" y1="71642" x2="29306" y2="77612"/>
                        <a14:foregroundMark x1="77083" y1="77313" x2="74583" y2="88060"/>
                        <a14:foregroundMark x1="78750" y1="73433" x2="73750" y2="82836"/>
                        <a14:foregroundMark x1="80139" y1="72985" x2="74583" y2="81791"/>
                        <a14:foregroundMark x1="73194" y1="74776" x2="71806" y2="85224"/>
                        <a14:foregroundMark x1="70278" y1="86716" x2="70556" y2="93582"/>
                        <a14:foregroundMark x1="83194" y1="73582" x2="87083" y2="80299"/>
                        <a14:foregroundMark x1="86944" y1="73433" x2="85417" y2="80597"/>
                        <a14:foregroundMark x1="82639" y1="79104" x2="83472" y2="86269"/>
                        <a14:foregroundMark x1="54444" y1="54328" x2="57639" y2="63881"/>
                        <a14:foregroundMark x1="74861" y1="50746" x2="76111" y2="58358"/>
                        <a14:foregroundMark x1="70773" y1="56269" x2="70556" y2="57015"/>
                        <a14:foregroundMark x1="70860" y1="55970" x2="70773" y2="56269"/>
                        <a14:foregroundMark x1="72639" y1="49851" x2="70860" y2="55970"/>
                        <a14:foregroundMark x1="77222" y1="60149" x2="79306" y2="66119"/>
                        <a14:foregroundMark x1="61250" y1="27463" x2="54028" y2="32090"/>
                        <a14:foregroundMark x1="48750" y1="28060" x2="53889" y2="35522"/>
                        <a14:foregroundMark x1="63194" y1="30597" x2="63194" y2="30597"/>
                        <a14:backgroundMark x1="70972" y1="56866" x2="70972" y2="56866"/>
                        <a14:backgroundMark x1="70694" y1="55970" x2="70694" y2="55970"/>
                        <a14:backgroundMark x1="71389" y1="56269" x2="71389" y2="56269"/>
                        <a14:backgroundMark x1="70972" y1="55970" x2="70972" y2="55970"/>
                        <a14:backgroundMark x1="70833" y1="56269" x2="70833" y2="56269"/>
                        <a14:backgroundMark x1="70694" y1="57015" x2="70694" y2="57015"/>
                        <a14:backgroundMark x1="70694" y1="55821" x2="70694" y2="55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6397" y="4253037"/>
            <a:ext cx="2874158" cy="2674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1CADFB90-2E59-14EA-53F5-EFA09B619ADC}"/>
              </a:ext>
            </a:extLst>
          </p:cNvPr>
          <p:cNvSpPr/>
          <p:nvPr/>
        </p:nvSpPr>
        <p:spPr>
          <a:xfrm>
            <a:off x="356970" y="3355468"/>
            <a:ext cx="2404154" cy="709382"/>
          </a:xfrm>
          <a:prstGeom prst="wedgeRoundRectCallout">
            <a:avLst>
              <a:gd name="adj1" fmla="val 1839"/>
              <a:gd name="adj2" fmla="val 97113"/>
              <a:gd name="adj3" fmla="val 16667"/>
            </a:avLst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What’s this?</a:t>
            </a:r>
          </a:p>
        </p:txBody>
      </p:sp>
    </p:spTree>
    <p:extLst>
      <p:ext uri="{BB962C8B-B14F-4D97-AF65-F5344CB8AC3E}">
        <p14:creationId xmlns:p14="http://schemas.microsoft.com/office/powerpoint/2010/main" val="346022159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wav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2C3854FD-01B8-82E9-2577-B39A56F5D5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594" y="497954"/>
            <a:ext cx="4552020" cy="482420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87955D8-0392-D11B-8262-A9006CB6FA7E}"/>
              </a:ext>
            </a:extLst>
          </p:cNvPr>
          <p:cNvSpPr txBox="1"/>
          <p:nvPr/>
        </p:nvSpPr>
        <p:spPr>
          <a:xfrm>
            <a:off x="4597949" y="1347386"/>
            <a:ext cx="16893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SWING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CB4023-9828-471E-92FC-E7D2685BFC53}"/>
              </a:ext>
            </a:extLst>
          </p:cNvPr>
          <p:cNvSpPr/>
          <p:nvPr/>
        </p:nvSpPr>
        <p:spPr>
          <a:xfrm>
            <a:off x="0" y="6391275"/>
            <a:ext cx="12192000" cy="46672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27022861-95D2-7843-8367-89D09CD96F6B}"/>
              </a:ext>
            </a:extLst>
          </p:cNvPr>
          <p:cNvGrpSpPr/>
          <p:nvPr/>
        </p:nvGrpSpPr>
        <p:grpSpPr>
          <a:xfrm>
            <a:off x="-1077143" y="-1367969"/>
            <a:ext cx="13269143" cy="8225969"/>
            <a:chOff x="-1350761" y="1745091"/>
            <a:chExt cx="11599347" cy="6678541"/>
          </a:xfrm>
          <a:solidFill>
            <a:schemeClr val="accent2">
              <a:lumMod val="75000"/>
            </a:schemeClr>
          </a:solidFill>
        </p:grpSpPr>
        <p:sp>
          <p:nvSpPr>
            <p:cNvPr id="11" name="Полилиния 10">
              <a:extLst>
                <a:ext uri="{FF2B5EF4-FFF2-40B4-BE49-F238E27FC236}">
                  <a16:creationId xmlns:a16="http://schemas.microsoft.com/office/drawing/2014/main" id="{AE338199-0EE9-DB4A-8CD7-59D5028058B9}"/>
                </a:ext>
              </a:extLst>
            </p:cNvPr>
            <p:cNvSpPr/>
            <p:nvPr/>
          </p:nvSpPr>
          <p:spPr>
            <a:xfrm rot="19500877">
              <a:off x="-1350761" y="1745091"/>
              <a:ext cx="9863712" cy="6641731"/>
            </a:xfrm>
            <a:custGeom>
              <a:avLst/>
              <a:gdLst>
                <a:gd name="connsiteX0" fmla="*/ 2911042 w 8454610"/>
                <a:gd name="connsiteY0" fmla="*/ 0 h 6641731"/>
                <a:gd name="connsiteX1" fmla="*/ 8454610 w 8454610"/>
                <a:gd name="connsiteY1" fmla="*/ 3879541 h 6641731"/>
                <a:gd name="connsiteX2" fmla="*/ 7917167 w 8454610"/>
                <a:gd name="connsiteY2" fmla="*/ 4647507 h 6641731"/>
                <a:gd name="connsiteX3" fmla="*/ 7916342 w 8454610"/>
                <a:gd name="connsiteY3" fmla="*/ 4646083 h 6641731"/>
                <a:gd name="connsiteX4" fmla="*/ 7643389 w 8454610"/>
                <a:gd name="connsiteY4" fmla="*/ 4358640 h 6641731"/>
                <a:gd name="connsiteX5" fmla="*/ 3698278 w 8454610"/>
                <a:gd name="connsiteY5" fmla="*/ 6435598 h 6641731"/>
                <a:gd name="connsiteX6" fmla="*/ 3557773 w 8454610"/>
                <a:gd name="connsiteY6" fmla="*/ 6626665 h 6641731"/>
                <a:gd name="connsiteX7" fmla="*/ 3557773 w 8454610"/>
                <a:gd name="connsiteY7" fmla="*/ 6627718 h 6641731"/>
                <a:gd name="connsiteX8" fmla="*/ 3556999 w 8454610"/>
                <a:gd name="connsiteY8" fmla="*/ 6627718 h 6641731"/>
                <a:gd name="connsiteX9" fmla="*/ 3546694 w 8454610"/>
                <a:gd name="connsiteY9" fmla="*/ 6641731 h 6641731"/>
                <a:gd name="connsiteX10" fmla="*/ 3526670 w 8454610"/>
                <a:gd name="connsiteY10" fmla="*/ 6627718 h 6641731"/>
                <a:gd name="connsiteX11" fmla="*/ 3181985 w 8454610"/>
                <a:gd name="connsiteY11" fmla="*/ 6627718 h 6641731"/>
                <a:gd name="connsiteX12" fmla="*/ 3181985 w 8454610"/>
                <a:gd name="connsiteY12" fmla="*/ 6386498 h 6641731"/>
                <a:gd name="connsiteX13" fmla="*/ 0 w 8454610"/>
                <a:gd name="connsiteY13" fmla="*/ 4159657 h 664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454610" h="6641731">
                  <a:moveTo>
                    <a:pt x="2911042" y="0"/>
                  </a:moveTo>
                  <a:lnTo>
                    <a:pt x="8454610" y="3879541"/>
                  </a:lnTo>
                  <a:lnTo>
                    <a:pt x="7917167" y="4647507"/>
                  </a:lnTo>
                  <a:lnTo>
                    <a:pt x="7916342" y="4646083"/>
                  </a:lnTo>
                  <a:cubicBezTo>
                    <a:pt x="7843023" y="4531482"/>
                    <a:pt x="7752196" y="4434786"/>
                    <a:pt x="7643389" y="4358640"/>
                  </a:cubicBezTo>
                  <a:cubicBezTo>
                    <a:pt x="6772937" y="3749474"/>
                    <a:pt x="5060871" y="4671827"/>
                    <a:pt x="3698278" y="6435598"/>
                  </a:cubicBezTo>
                  <a:lnTo>
                    <a:pt x="3557773" y="6626665"/>
                  </a:lnTo>
                  <a:lnTo>
                    <a:pt x="3557773" y="6627718"/>
                  </a:lnTo>
                  <a:lnTo>
                    <a:pt x="3556999" y="6627718"/>
                  </a:lnTo>
                  <a:lnTo>
                    <a:pt x="3546694" y="6641731"/>
                  </a:lnTo>
                  <a:lnTo>
                    <a:pt x="3526670" y="6627718"/>
                  </a:lnTo>
                  <a:lnTo>
                    <a:pt x="3181985" y="6627718"/>
                  </a:lnTo>
                  <a:lnTo>
                    <a:pt x="3181985" y="6386498"/>
                  </a:lnTo>
                  <a:lnTo>
                    <a:pt x="0" y="4159657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654C92DE-CE02-2D4C-BA08-010E96361AE9}"/>
                </a:ext>
              </a:extLst>
            </p:cNvPr>
            <p:cNvSpPr/>
            <p:nvPr/>
          </p:nvSpPr>
          <p:spPr>
            <a:xfrm>
              <a:off x="-419414" y="2856448"/>
              <a:ext cx="10668000" cy="5567184"/>
            </a:xfrm>
            <a:custGeom>
              <a:avLst/>
              <a:gdLst>
                <a:gd name="connsiteX0" fmla="*/ 0 w 9144000"/>
                <a:gd name="connsiteY0" fmla="*/ 0 h 5421086"/>
                <a:gd name="connsiteX1" fmla="*/ 9144000 w 9144000"/>
                <a:gd name="connsiteY1" fmla="*/ 0 h 5421086"/>
                <a:gd name="connsiteX2" fmla="*/ 9144000 w 9144000"/>
                <a:gd name="connsiteY2" fmla="*/ 5421086 h 5421086"/>
                <a:gd name="connsiteX3" fmla="*/ 8423673 w 9144000"/>
                <a:gd name="connsiteY3" fmla="*/ 5421086 h 5421086"/>
                <a:gd name="connsiteX4" fmla="*/ 8417670 w 9144000"/>
                <a:gd name="connsiteY4" fmla="*/ 5147957 h 5421086"/>
                <a:gd name="connsiteX5" fmla="*/ 6376307 w 9144000"/>
                <a:gd name="connsiteY5" fmla="*/ 915761 h 5421086"/>
                <a:gd name="connsiteX6" fmla="*/ 4334944 w 9144000"/>
                <a:gd name="connsiteY6" fmla="*/ 5147957 h 5421086"/>
                <a:gd name="connsiteX7" fmla="*/ 4328941 w 9144000"/>
                <a:gd name="connsiteY7" fmla="*/ 5421086 h 5421086"/>
                <a:gd name="connsiteX8" fmla="*/ 0 w 9144000"/>
                <a:gd name="connsiteY8" fmla="*/ 5421086 h 5421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44000" h="5421086">
                  <a:moveTo>
                    <a:pt x="0" y="0"/>
                  </a:moveTo>
                  <a:lnTo>
                    <a:pt x="9144000" y="0"/>
                  </a:lnTo>
                  <a:lnTo>
                    <a:pt x="9144000" y="5421086"/>
                  </a:lnTo>
                  <a:lnTo>
                    <a:pt x="8423673" y="5421086"/>
                  </a:lnTo>
                  <a:lnTo>
                    <a:pt x="8417670" y="5147957"/>
                  </a:lnTo>
                  <a:cubicBezTo>
                    <a:pt x="8312590" y="2770796"/>
                    <a:pt x="7438743" y="915761"/>
                    <a:pt x="6376307" y="915761"/>
                  </a:cubicBezTo>
                  <a:cubicBezTo>
                    <a:pt x="5313871" y="915761"/>
                    <a:pt x="4440025" y="2770796"/>
                    <a:pt x="4334944" y="5147957"/>
                  </a:cubicBezTo>
                  <a:lnTo>
                    <a:pt x="4328941" y="5421086"/>
                  </a:lnTo>
                  <a:lnTo>
                    <a:pt x="0" y="542108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7" name="Рисунок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45C5377-6918-BB48-98A7-A892A807B0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1362460" y="76818"/>
            <a:ext cx="720839" cy="741031"/>
          </a:xfrm>
          <a:prstGeom prst="rect">
            <a:avLst/>
          </a:prstGeom>
        </p:spPr>
      </p:pic>
      <p:sp>
        <p:nvSpPr>
          <p:cNvPr id="27" name="Скругленный прямоугольник 8">
            <a:extLst>
              <a:ext uri="{FF2B5EF4-FFF2-40B4-BE49-F238E27FC236}">
                <a16:creationId xmlns:a16="http://schemas.microsoft.com/office/drawing/2014/main" id="{28FB5FF9-0ECD-8AE8-A10E-22B6F61EAE0A}"/>
              </a:ext>
            </a:extLst>
          </p:cNvPr>
          <p:cNvSpPr/>
          <p:nvPr/>
        </p:nvSpPr>
        <p:spPr>
          <a:xfrm>
            <a:off x="83059" y="76818"/>
            <a:ext cx="1938781" cy="707366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73340E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55B0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C55B0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F7BCE28F-8F04-5AB2-CB53-DFD2D012FE2B}"/>
              </a:ext>
            </a:extLst>
          </p:cNvPr>
          <p:cNvSpPr/>
          <p:nvPr/>
        </p:nvSpPr>
        <p:spPr>
          <a:xfrm>
            <a:off x="9279376" y="5057855"/>
            <a:ext cx="1660749" cy="579833"/>
          </a:xfrm>
          <a:prstGeom prst="wedgeRoundRectCallout">
            <a:avLst>
              <a:gd name="adj1" fmla="val 66669"/>
              <a:gd name="adj2" fmla="val 48011"/>
              <a:gd name="adj3" fmla="val 16667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a …</a:t>
            </a:r>
          </a:p>
        </p:txBody>
      </p:sp>
      <p:pic>
        <p:nvPicPr>
          <p:cNvPr id="19" name="Picture 10" descr="Tom And Jerry Png Transparent Image7, Png Download - 7881x8000(#923555) -  PngFind">
            <a:extLst>
              <a:ext uri="{FF2B5EF4-FFF2-40B4-BE49-F238E27FC236}">
                <a16:creationId xmlns:a16="http://schemas.microsoft.com/office/drawing/2014/main" id="{273C7F0D-EEC3-FEE0-BEE7-489D91809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42" b="93498" l="3929" r="96905">
                        <a14:foregroundMark x1="9762" y1="20404" x2="11190" y2="29933"/>
                        <a14:foregroundMark x1="5595" y1="24776" x2="5595" y2="24776"/>
                        <a14:foregroundMark x1="34524" y1="9193" x2="34524" y2="9193"/>
                        <a14:foregroundMark x1="33690" y1="5942" x2="33690" y2="5942"/>
                        <a14:foregroundMark x1="3929" y1="22197" x2="3929" y2="22197"/>
                        <a14:foregroundMark x1="43214" y1="26682" x2="47738" y2="31951"/>
                        <a14:foregroundMark x1="42262" y1="23543" x2="52857" y2="36547"/>
                        <a14:foregroundMark x1="55476" y1="21749" x2="59286" y2="34978"/>
                        <a14:foregroundMark x1="90714" y1="59529" x2="90714" y2="59529"/>
                        <a14:foregroundMark x1="90119" y1="53587" x2="90119" y2="53587"/>
                        <a14:foregroundMark x1="93690" y1="84193" x2="92976" y2="89238"/>
                        <a14:foregroundMark x1="87500" y1="93498" x2="87500" y2="93498"/>
                        <a14:foregroundMark x1="96905" y1="84865" x2="96905" y2="84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98370" y="5347772"/>
            <a:ext cx="1493630" cy="1586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Tom illustration, Tom Cat Tom and Jerry Jerry Mouse Cartoon Network, tom  and jerry transparent background PNG clipart - PNG - Free transparent image">
            <a:extLst>
              <a:ext uri="{FF2B5EF4-FFF2-40B4-BE49-F238E27FC236}">
                <a16:creationId xmlns:a16="http://schemas.microsoft.com/office/drawing/2014/main" id="{ACA70C9C-EAF5-5834-6990-25BDE013F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836" b="93582" l="10000" r="90000">
                        <a14:foregroundMark x1="38611" y1="4478" x2="38611" y2="4478"/>
                        <a14:foregroundMark x1="59722" y1="2985" x2="59722" y2="2985"/>
                        <a14:foregroundMark x1="27361" y1="70299" x2="27361" y2="70299"/>
                        <a14:foregroundMark x1="26944" y1="71642" x2="29306" y2="77612"/>
                        <a14:foregroundMark x1="77083" y1="77313" x2="74583" y2="88060"/>
                        <a14:foregroundMark x1="78750" y1="73433" x2="73750" y2="82836"/>
                        <a14:foregroundMark x1="80139" y1="72985" x2="74583" y2="81791"/>
                        <a14:foregroundMark x1="73194" y1="74776" x2="71806" y2="85224"/>
                        <a14:foregroundMark x1="70278" y1="86716" x2="70556" y2="93582"/>
                        <a14:foregroundMark x1="83194" y1="73582" x2="87083" y2="80299"/>
                        <a14:foregroundMark x1="86944" y1="73433" x2="85417" y2="80597"/>
                        <a14:foregroundMark x1="82639" y1="79104" x2="83472" y2="86269"/>
                        <a14:foregroundMark x1="54444" y1="54328" x2="57639" y2="63881"/>
                        <a14:foregroundMark x1="74861" y1="50746" x2="76111" y2="58358"/>
                        <a14:foregroundMark x1="70773" y1="56269" x2="70556" y2="57015"/>
                        <a14:foregroundMark x1="70860" y1="55970" x2="70773" y2="56269"/>
                        <a14:foregroundMark x1="72639" y1="49851" x2="70860" y2="55970"/>
                        <a14:foregroundMark x1="77222" y1="60149" x2="79306" y2="66119"/>
                        <a14:foregroundMark x1="61250" y1="27463" x2="54028" y2="32090"/>
                        <a14:foregroundMark x1="48750" y1="28060" x2="53889" y2="35522"/>
                        <a14:foregroundMark x1="63194" y1="30597" x2="63194" y2="30597"/>
                        <a14:backgroundMark x1="70972" y1="56866" x2="70972" y2="56866"/>
                        <a14:backgroundMark x1="70694" y1="55970" x2="70694" y2="55970"/>
                        <a14:backgroundMark x1="71389" y1="56269" x2="71389" y2="56269"/>
                        <a14:backgroundMark x1="70972" y1="55970" x2="70972" y2="55970"/>
                        <a14:backgroundMark x1="70833" y1="56269" x2="70833" y2="56269"/>
                        <a14:backgroundMark x1="70694" y1="57015" x2="70694" y2="57015"/>
                        <a14:backgroundMark x1="70694" y1="55821" x2="70694" y2="55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6397" y="4253037"/>
            <a:ext cx="2874158" cy="2674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1CADFB90-2E59-14EA-53F5-EFA09B619ADC}"/>
              </a:ext>
            </a:extLst>
          </p:cNvPr>
          <p:cNvSpPr/>
          <p:nvPr/>
        </p:nvSpPr>
        <p:spPr>
          <a:xfrm>
            <a:off x="356970" y="3355468"/>
            <a:ext cx="2404154" cy="709382"/>
          </a:xfrm>
          <a:prstGeom prst="wedgeRoundRectCallout">
            <a:avLst>
              <a:gd name="adj1" fmla="val 1839"/>
              <a:gd name="adj2" fmla="val 97113"/>
              <a:gd name="adj3" fmla="val 16667"/>
            </a:avLst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What’s this?</a:t>
            </a:r>
          </a:p>
        </p:txBody>
      </p:sp>
    </p:spTree>
    <p:extLst>
      <p:ext uri="{BB962C8B-B14F-4D97-AF65-F5344CB8AC3E}">
        <p14:creationId xmlns:p14="http://schemas.microsoft.com/office/powerpoint/2010/main" val="192026939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wav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8" descr="Scooter Mail order Toy Kickboard, Toy scooters, child, company, baby Toys  png | PNGWing">
            <a:extLst>
              <a:ext uri="{FF2B5EF4-FFF2-40B4-BE49-F238E27FC236}">
                <a16:creationId xmlns:a16="http://schemas.microsoft.com/office/drawing/2014/main" id="{B9C50F60-8E80-D0D6-A688-E542A937F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4891" y1="77200" x2="23804" y2="82133"/>
                        <a14:foregroundMark x1="30761" y1="48933" x2="31630" y2="45333"/>
                        <a14:foregroundMark x1="28913" y1="51333" x2="29674" y2="52667"/>
                        <a14:foregroundMark x1="29891" y1="50133" x2="30435" y2="51200"/>
                        <a14:foregroundMark x1="24239" y1="74400" x2="26087" y2="75200"/>
                        <a14:foregroundMark x1="35435" y1="22267" x2="32391" y2="39333"/>
                        <a14:foregroundMark x1="31630" y1="39467" x2="31522" y2="43333"/>
                        <a14:foregroundMark x1="35543" y1="12933" x2="38370" y2="14533"/>
                        <a14:foregroundMark x1="35435" y1="22000" x2="35435" y2="22000"/>
                        <a14:foregroundMark x1="35543" y1="20667" x2="35870" y2="2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761" y="1228288"/>
            <a:ext cx="5975411" cy="4871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87955D8-0392-D11B-8262-A9006CB6FA7E}"/>
              </a:ext>
            </a:extLst>
          </p:cNvPr>
          <p:cNvSpPr txBox="1"/>
          <p:nvPr/>
        </p:nvSpPr>
        <p:spPr>
          <a:xfrm>
            <a:off x="5345466" y="1228288"/>
            <a:ext cx="21669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SCOOTER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CB4023-9828-471E-92FC-E7D2685BFC53}"/>
              </a:ext>
            </a:extLst>
          </p:cNvPr>
          <p:cNvSpPr/>
          <p:nvPr/>
        </p:nvSpPr>
        <p:spPr>
          <a:xfrm>
            <a:off x="0" y="6391275"/>
            <a:ext cx="12192000" cy="46672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27022861-95D2-7843-8367-89D09CD96F6B}"/>
              </a:ext>
            </a:extLst>
          </p:cNvPr>
          <p:cNvGrpSpPr/>
          <p:nvPr/>
        </p:nvGrpSpPr>
        <p:grpSpPr>
          <a:xfrm>
            <a:off x="-1077143" y="-1367969"/>
            <a:ext cx="13269143" cy="8225969"/>
            <a:chOff x="-1350761" y="1745091"/>
            <a:chExt cx="11599347" cy="6678541"/>
          </a:xfrm>
          <a:solidFill>
            <a:schemeClr val="accent2">
              <a:lumMod val="75000"/>
            </a:schemeClr>
          </a:solidFill>
        </p:grpSpPr>
        <p:sp>
          <p:nvSpPr>
            <p:cNvPr id="11" name="Полилиния 10">
              <a:extLst>
                <a:ext uri="{FF2B5EF4-FFF2-40B4-BE49-F238E27FC236}">
                  <a16:creationId xmlns:a16="http://schemas.microsoft.com/office/drawing/2014/main" id="{AE338199-0EE9-DB4A-8CD7-59D5028058B9}"/>
                </a:ext>
              </a:extLst>
            </p:cNvPr>
            <p:cNvSpPr/>
            <p:nvPr/>
          </p:nvSpPr>
          <p:spPr>
            <a:xfrm rot="19500877">
              <a:off x="-1350761" y="1745091"/>
              <a:ext cx="9863712" cy="6641731"/>
            </a:xfrm>
            <a:custGeom>
              <a:avLst/>
              <a:gdLst>
                <a:gd name="connsiteX0" fmla="*/ 2911042 w 8454610"/>
                <a:gd name="connsiteY0" fmla="*/ 0 h 6641731"/>
                <a:gd name="connsiteX1" fmla="*/ 8454610 w 8454610"/>
                <a:gd name="connsiteY1" fmla="*/ 3879541 h 6641731"/>
                <a:gd name="connsiteX2" fmla="*/ 7917167 w 8454610"/>
                <a:gd name="connsiteY2" fmla="*/ 4647507 h 6641731"/>
                <a:gd name="connsiteX3" fmla="*/ 7916342 w 8454610"/>
                <a:gd name="connsiteY3" fmla="*/ 4646083 h 6641731"/>
                <a:gd name="connsiteX4" fmla="*/ 7643389 w 8454610"/>
                <a:gd name="connsiteY4" fmla="*/ 4358640 h 6641731"/>
                <a:gd name="connsiteX5" fmla="*/ 3698278 w 8454610"/>
                <a:gd name="connsiteY5" fmla="*/ 6435598 h 6641731"/>
                <a:gd name="connsiteX6" fmla="*/ 3557773 w 8454610"/>
                <a:gd name="connsiteY6" fmla="*/ 6626665 h 6641731"/>
                <a:gd name="connsiteX7" fmla="*/ 3557773 w 8454610"/>
                <a:gd name="connsiteY7" fmla="*/ 6627718 h 6641731"/>
                <a:gd name="connsiteX8" fmla="*/ 3556999 w 8454610"/>
                <a:gd name="connsiteY8" fmla="*/ 6627718 h 6641731"/>
                <a:gd name="connsiteX9" fmla="*/ 3546694 w 8454610"/>
                <a:gd name="connsiteY9" fmla="*/ 6641731 h 6641731"/>
                <a:gd name="connsiteX10" fmla="*/ 3526670 w 8454610"/>
                <a:gd name="connsiteY10" fmla="*/ 6627718 h 6641731"/>
                <a:gd name="connsiteX11" fmla="*/ 3181985 w 8454610"/>
                <a:gd name="connsiteY11" fmla="*/ 6627718 h 6641731"/>
                <a:gd name="connsiteX12" fmla="*/ 3181985 w 8454610"/>
                <a:gd name="connsiteY12" fmla="*/ 6386498 h 6641731"/>
                <a:gd name="connsiteX13" fmla="*/ 0 w 8454610"/>
                <a:gd name="connsiteY13" fmla="*/ 4159657 h 664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454610" h="6641731">
                  <a:moveTo>
                    <a:pt x="2911042" y="0"/>
                  </a:moveTo>
                  <a:lnTo>
                    <a:pt x="8454610" y="3879541"/>
                  </a:lnTo>
                  <a:lnTo>
                    <a:pt x="7917167" y="4647507"/>
                  </a:lnTo>
                  <a:lnTo>
                    <a:pt x="7916342" y="4646083"/>
                  </a:lnTo>
                  <a:cubicBezTo>
                    <a:pt x="7843023" y="4531482"/>
                    <a:pt x="7752196" y="4434786"/>
                    <a:pt x="7643389" y="4358640"/>
                  </a:cubicBezTo>
                  <a:cubicBezTo>
                    <a:pt x="6772937" y="3749474"/>
                    <a:pt x="5060871" y="4671827"/>
                    <a:pt x="3698278" y="6435598"/>
                  </a:cubicBezTo>
                  <a:lnTo>
                    <a:pt x="3557773" y="6626665"/>
                  </a:lnTo>
                  <a:lnTo>
                    <a:pt x="3557773" y="6627718"/>
                  </a:lnTo>
                  <a:lnTo>
                    <a:pt x="3556999" y="6627718"/>
                  </a:lnTo>
                  <a:lnTo>
                    <a:pt x="3546694" y="6641731"/>
                  </a:lnTo>
                  <a:lnTo>
                    <a:pt x="3526670" y="6627718"/>
                  </a:lnTo>
                  <a:lnTo>
                    <a:pt x="3181985" y="6627718"/>
                  </a:lnTo>
                  <a:lnTo>
                    <a:pt x="3181985" y="6386498"/>
                  </a:lnTo>
                  <a:lnTo>
                    <a:pt x="0" y="4159657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654C92DE-CE02-2D4C-BA08-010E96361AE9}"/>
                </a:ext>
              </a:extLst>
            </p:cNvPr>
            <p:cNvSpPr/>
            <p:nvPr/>
          </p:nvSpPr>
          <p:spPr>
            <a:xfrm>
              <a:off x="-419414" y="2856448"/>
              <a:ext cx="10668000" cy="5567184"/>
            </a:xfrm>
            <a:custGeom>
              <a:avLst/>
              <a:gdLst>
                <a:gd name="connsiteX0" fmla="*/ 0 w 9144000"/>
                <a:gd name="connsiteY0" fmla="*/ 0 h 5421086"/>
                <a:gd name="connsiteX1" fmla="*/ 9144000 w 9144000"/>
                <a:gd name="connsiteY1" fmla="*/ 0 h 5421086"/>
                <a:gd name="connsiteX2" fmla="*/ 9144000 w 9144000"/>
                <a:gd name="connsiteY2" fmla="*/ 5421086 h 5421086"/>
                <a:gd name="connsiteX3" fmla="*/ 8423673 w 9144000"/>
                <a:gd name="connsiteY3" fmla="*/ 5421086 h 5421086"/>
                <a:gd name="connsiteX4" fmla="*/ 8417670 w 9144000"/>
                <a:gd name="connsiteY4" fmla="*/ 5147957 h 5421086"/>
                <a:gd name="connsiteX5" fmla="*/ 6376307 w 9144000"/>
                <a:gd name="connsiteY5" fmla="*/ 915761 h 5421086"/>
                <a:gd name="connsiteX6" fmla="*/ 4334944 w 9144000"/>
                <a:gd name="connsiteY6" fmla="*/ 5147957 h 5421086"/>
                <a:gd name="connsiteX7" fmla="*/ 4328941 w 9144000"/>
                <a:gd name="connsiteY7" fmla="*/ 5421086 h 5421086"/>
                <a:gd name="connsiteX8" fmla="*/ 0 w 9144000"/>
                <a:gd name="connsiteY8" fmla="*/ 5421086 h 5421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44000" h="5421086">
                  <a:moveTo>
                    <a:pt x="0" y="0"/>
                  </a:moveTo>
                  <a:lnTo>
                    <a:pt x="9144000" y="0"/>
                  </a:lnTo>
                  <a:lnTo>
                    <a:pt x="9144000" y="5421086"/>
                  </a:lnTo>
                  <a:lnTo>
                    <a:pt x="8423673" y="5421086"/>
                  </a:lnTo>
                  <a:lnTo>
                    <a:pt x="8417670" y="5147957"/>
                  </a:lnTo>
                  <a:cubicBezTo>
                    <a:pt x="8312590" y="2770796"/>
                    <a:pt x="7438743" y="915761"/>
                    <a:pt x="6376307" y="915761"/>
                  </a:cubicBezTo>
                  <a:cubicBezTo>
                    <a:pt x="5313871" y="915761"/>
                    <a:pt x="4440025" y="2770796"/>
                    <a:pt x="4334944" y="5147957"/>
                  </a:cubicBezTo>
                  <a:lnTo>
                    <a:pt x="4328941" y="5421086"/>
                  </a:lnTo>
                  <a:lnTo>
                    <a:pt x="0" y="542108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7" name="Рисунок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45C5377-6918-BB48-98A7-A892A807B0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1362460" y="76818"/>
            <a:ext cx="720839" cy="741031"/>
          </a:xfrm>
          <a:prstGeom prst="rect">
            <a:avLst/>
          </a:prstGeom>
        </p:spPr>
      </p:pic>
      <p:sp>
        <p:nvSpPr>
          <p:cNvPr id="27" name="Скругленный прямоугольник 8">
            <a:extLst>
              <a:ext uri="{FF2B5EF4-FFF2-40B4-BE49-F238E27FC236}">
                <a16:creationId xmlns:a16="http://schemas.microsoft.com/office/drawing/2014/main" id="{28FB5FF9-0ECD-8AE8-A10E-22B6F61EAE0A}"/>
              </a:ext>
            </a:extLst>
          </p:cNvPr>
          <p:cNvSpPr/>
          <p:nvPr/>
        </p:nvSpPr>
        <p:spPr>
          <a:xfrm>
            <a:off x="83059" y="76818"/>
            <a:ext cx="1938781" cy="707366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73340E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55B0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C55B0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F7BCE28F-8F04-5AB2-CB53-DFD2D012FE2B}"/>
              </a:ext>
            </a:extLst>
          </p:cNvPr>
          <p:cNvSpPr/>
          <p:nvPr/>
        </p:nvSpPr>
        <p:spPr>
          <a:xfrm>
            <a:off x="9279376" y="5057855"/>
            <a:ext cx="1660749" cy="579833"/>
          </a:xfrm>
          <a:prstGeom prst="wedgeRoundRectCallout">
            <a:avLst>
              <a:gd name="adj1" fmla="val 66669"/>
              <a:gd name="adj2" fmla="val 48011"/>
              <a:gd name="adj3" fmla="val 16667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a …</a:t>
            </a:r>
          </a:p>
        </p:txBody>
      </p:sp>
      <p:pic>
        <p:nvPicPr>
          <p:cNvPr id="19" name="Picture 10" descr="Tom And Jerry Png Transparent Image7, Png Download - 7881x8000(#923555) -  PngFind">
            <a:extLst>
              <a:ext uri="{FF2B5EF4-FFF2-40B4-BE49-F238E27FC236}">
                <a16:creationId xmlns:a16="http://schemas.microsoft.com/office/drawing/2014/main" id="{273C7F0D-EEC3-FEE0-BEE7-489D91809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942" b="93498" l="3929" r="96905">
                        <a14:foregroundMark x1="9762" y1="20404" x2="11190" y2="29933"/>
                        <a14:foregroundMark x1="5595" y1="24776" x2="5595" y2="24776"/>
                        <a14:foregroundMark x1="34524" y1="9193" x2="34524" y2="9193"/>
                        <a14:foregroundMark x1="33690" y1="5942" x2="33690" y2="5942"/>
                        <a14:foregroundMark x1="3929" y1="22197" x2="3929" y2="22197"/>
                        <a14:foregroundMark x1="43214" y1="26682" x2="47738" y2="31951"/>
                        <a14:foregroundMark x1="42262" y1="23543" x2="52857" y2="36547"/>
                        <a14:foregroundMark x1="55476" y1="21749" x2="59286" y2="34978"/>
                        <a14:foregroundMark x1="90714" y1="59529" x2="90714" y2="59529"/>
                        <a14:foregroundMark x1="90119" y1="53587" x2="90119" y2="53587"/>
                        <a14:foregroundMark x1="93690" y1="84193" x2="92976" y2="89238"/>
                        <a14:foregroundMark x1="87500" y1="93498" x2="87500" y2="93498"/>
                        <a14:foregroundMark x1="96905" y1="84865" x2="96905" y2="84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98370" y="5347772"/>
            <a:ext cx="1493630" cy="1586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Tom illustration, Tom Cat Tom and Jerry Jerry Mouse Cartoon Network, tom  and jerry transparent background PNG clipart - PNG - Free transparent image">
            <a:extLst>
              <a:ext uri="{FF2B5EF4-FFF2-40B4-BE49-F238E27FC236}">
                <a16:creationId xmlns:a16="http://schemas.microsoft.com/office/drawing/2014/main" id="{ACA70C9C-EAF5-5834-6990-25BDE013F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836" b="93582" l="10000" r="90000">
                        <a14:foregroundMark x1="38611" y1="4478" x2="38611" y2="4478"/>
                        <a14:foregroundMark x1="59722" y1="2985" x2="59722" y2="2985"/>
                        <a14:foregroundMark x1="27361" y1="70299" x2="27361" y2="70299"/>
                        <a14:foregroundMark x1="26944" y1="71642" x2="29306" y2="77612"/>
                        <a14:foregroundMark x1="77083" y1="77313" x2="74583" y2="88060"/>
                        <a14:foregroundMark x1="78750" y1="73433" x2="73750" y2="82836"/>
                        <a14:foregroundMark x1="80139" y1="72985" x2="74583" y2="81791"/>
                        <a14:foregroundMark x1="73194" y1="74776" x2="71806" y2="85224"/>
                        <a14:foregroundMark x1="70278" y1="86716" x2="70556" y2="93582"/>
                        <a14:foregroundMark x1="83194" y1="73582" x2="87083" y2="80299"/>
                        <a14:foregroundMark x1="86944" y1="73433" x2="85417" y2="80597"/>
                        <a14:foregroundMark x1="82639" y1="79104" x2="83472" y2="86269"/>
                        <a14:foregroundMark x1="54444" y1="54328" x2="57639" y2="63881"/>
                        <a14:foregroundMark x1="74861" y1="50746" x2="76111" y2="58358"/>
                        <a14:foregroundMark x1="70773" y1="56269" x2="70556" y2="57015"/>
                        <a14:foregroundMark x1="70860" y1="55970" x2="70773" y2="56269"/>
                        <a14:foregroundMark x1="72639" y1="49851" x2="70860" y2="55970"/>
                        <a14:foregroundMark x1="77222" y1="60149" x2="79306" y2="66119"/>
                        <a14:foregroundMark x1="61250" y1="27463" x2="54028" y2="32090"/>
                        <a14:foregroundMark x1="48750" y1="28060" x2="53889" y2="35522"/>
                        <a14:foregroundMark x1="63194" y1="30597" x2="63194" y2="30597"/>
                        <a14:backgroundMark x1="70972" y1="56866" x2="70972" y2="56866"/>
                        <a14:backgroundMark x1="70694" y1="55970" x2="70694" y2="55970"/>
                        <a14:backgroundMark x1="71389" y1="56269" x2="71389" y2="56269"/>
                        <a14:backgroundMark x1="70972" y1="55970" x2="70972" y2="55970"/>
                        <a14:backgroundMark x1="70833" y1="56269" x2="70833" y2="56269"/>
                        <a14:backgroundMark x1="70694" y1="57015" x2="70694" y2="57015"/>
                        <a14:backgroundMark x1="70694" y1="55821" x2="70694" y2="55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6397" y="4253037"/>
            <a:ext cx="2874158" cy="2674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1CADFB90-2E59-14EA-53F5-EFA09B619ADC}"/>
              </a:ext>
            </a:extLst>
          </p:cNvPr>
          <p:cNvSpPr/>
          <p:nvPr/>
        </p:nvSpPr>
        <p:spPr>
          <a:xfrm>
            <a:off x="356970" y="3355468"/>
            <a:ext cx="2404154" cy="709382"/>
          </a:xfrm>
          <a:prstGeom prst="wedgeRoundRectCallout">
            <a:avLst>
              <a:gd name="adj1" fmla="val 1839"/>
              <a:gd name="adj2" fmla="val 97113"/>
              <a:gd name="adj3" fmla="val 16667"/>
            </a:avLst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What’s this?</a:t>
            </a:r>
          </a:p>
        </p:txBody>
      </p:sp>
    </p:spTree>
    <p:extLst>
      <p:ext uri="{BB962C8B-B14F-4D97-AF65-F5344CB8AC3E}">
        <p14:creationId xmlns:p14="http://schemas.microsoft.com/office/powerpoint/2010/main" val="355658190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wav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 descr="Tp Toys Crazywavy Apple Green Slide Body &amp; Stepset - Playground Slide, HD  Png Download - 900x900(#6915990) - PngFind">
            <a:extLst>
              <a:ext uri="{FF2B5EF4-FFF2-40B4-BE49-F238E27FC236}">
                <a16:creationId xmlns:a16="http://schemas.microsoft.com/office/drawing/2014/main" id="{04BC4D4E-3EAA-EA6B-77D2-65823EA2A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789" b="91516" l="3929" r="94405">
                        <a14:foregroundMark x1="90357" y1="85675" x2="90357" y2="85675"/>
                        <a14:foregroundMark x1="94405" y1="85396" x2="94405" y2="85396"/>
                        <a14:foregroundMark x1="82381" y1="91933" x2="82381" y2="91933"/>
                        <a14:foregroundMark x1="19405" y1="51043" x2="19405" y2="51043"/>
                        <a14:foregroundMark x1="12619" y1="66898" x2="12619" y2="66898"/>
                        <a14:foregroundMark x1="5119" y1="68011" x2="5119" y2="68011"/>
                        <a14:foregroundMark x1="3929" y1="69124" x2="3929" y2="69124"/>
                        <a14:foregroundMark x1="36071" y1="61752" x2="36071" y2="61752"/>
                        <a14:foregroundMark x1="34762" y1="12517" x2="34762" y2="12517"/>
                        <a14:foregroundMark x1="44405" y1="7789" x2="44405" y2="7789"/>
                        <a14:foregroundMark x1="32976" y1="40195" x2="32976" y2="401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992" y="1111155"/>
            <a:ext cx="4949594" cy="4236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87955D8-0392-D11B-8262-A9006CB6FA7E}"/>
              </a:ext>
            </a:extLst>
          </p:cNvPr>
          <p:cNvSpPr txBox="1"/>
          <p:nvPr/>
        </p:nvSpPr>
        <p:spPr>
          <a:xfrm>
            <a:off x="5569484" y="1906109"/>
            <a:ext cx="16893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SWING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CB4023-9828-471E-92FC-E7D2685BFC53}"/>
              </a:ext>
            </a:extLst>
          </p:cNvPr>
          <p:cNvSpPr/>
          <p:nvPr/>
        </p:nvSpPr>
        <p:spPr>
          <a:xfrm>
            <a:off x="0" y="6391275"/>
            <a:ext cx="12192000" cy="46672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27022861-95D2-7843-8367-89D09CD96F6B}"/>
              </a:ext>
            </a:extLst>
          </p:cNvPr>
          <p:cNvGrpSpPr/>
          <p:nvPr/>
        </p:nvGrpSpPr>
        <p:grpSpPr>
          <a:xfrm>
            <a:off x="-1065088" y="-1367969"/>
            <a:ext cx="13269143" cy="8225969"/>
            <a:chOff x="-1662810" y="4466315"/>
            <a:chExt cx="11599347" cy="6678541"/>
          </a:xfrm>
          <a:solidFill>
            <a:schemeClr val="accent2">
              <a:lumMod val="75000"/>
            </a:schemeClr>
          </a:solidFill>
        </p:grpSpPr>
        <p:sp>
          <p:nvSpPr>
            <p:cNvPr id="11" name="Полилиния 10">
              <a:extLst>
                <a:ext uri="{FF2B5EF4-FFF2-40B4-BE49-F238E27FC236}">
                  <a16:creationId xmlns:a16="http://schemas.microsoft.com/office/drawing/2014/main" id="{AE338199-0EE9-DB4A-8CD7-59D5028058B9}"/>
                </a:ext>
              </a:extLst>
            </p:cNvPr>
            <p:cNvSpPr/>
            <p:nvPr/>
          </p:nvSpPr>
          <p:spPr>
            <a:xfrm rot="19500877">
              <a:off x="-1662810" y="4466315"/>
              <a:ext cx="9863712" cy="6641731"/>
            </a:xfrm>
            <a:custGeom>
              <a:avLst/>
              <a:gdLst>
                <a:gd name="connsiteX0" fmla="*/ 2911042 w 8454610"/>
                <a:gd name="connsiteY0" fmla="*/ 0 h 6641731"/>
                <a:gd name="connsiteX1" fmla="*/ 8454610 w 8454610"/>
                <a:gd name="connsiteY1" fmla="*/ 3879541 h 6641731"/>
                <a:gd name="connsiteX2" fmla="*/ 7917167 w 8454610"/>
                <a:gd name="connsiteY2" fmla="*/ 4647507 h 6641731"/>
                <a:gd name="connsiteX3" fmla="*/ 7916342 w 8454610"/>
                <a:gd name="connsiteY3" fmla="*/ 4646083 h 6641731"/>
                <a:gd name="connsiteX4" fmla="*/ 7643389 w 8454610"/>
                <a:gd name="connsiteY4" fmla="*/ 4358640 h 6641731"/>
                <a:gd name="connsiteX5" fmla="*/ 3698278 w 8454610"/>
                <a:gd name="connsiteY5" fmla="*/ 6435598 h 6641731"/>
                <a:gd name="connsiteX6" fmla="*/ 3557773 w 8454610"/>
                <a:gd name="connsiteY6" fmla="*/ 6626665 h 6641731"/>
                <a:gd name="connsiteX7" fmla="*/ 3557773 w 8454610"/>
                <a:gd name="connsiteY7" fmla="*/ 6627718 h 6641731"/>
                <a:gd name="connsiteX8" fmla="*/ 3556999 w 8454610"/>
                <a:gd name="connsiteY8" fmla="*/ 6627718 h 6641731"/>
                <a:gd name="connsiteX9" fmla="*/ 3546694 w 8454610"/>
                <a:gd name="connsiteY9" fmla="*/ 6641731 h 6641731"/>
                <a:gd name="connsiteX10" fmla="*/ 3526670 w 8454610"/>
                <a:gd name="connsiteY10" fmla="*/ 6627718 h 6641731"/>
                <a:gd name="connsiteX11" fmla="*/ 3181985 w 8454610"/>
                <a:gd name="connsiteY11" fmla="*/ 6627718 h 6641731"/>
                <a:gd name="connsiteX12" fmla="*/ 3181985 w 8454610"/>
                <a:gd name="connsiteY12" fmla="*/ 6386498 h 6641731"/>
                <a:gd name="connsiteX13" fmla="*/ 0 w 8454610"/>
                <a:gd name="connsiteY13" fmla="*/ 4159657 h 664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454610" h="6641731">
                  <a:moveTo>
                    <a:pt x="2911042" y="0"/>
                  </a:moveTo>
                  <a:lnTo>
                    <a:pt x="8454610" y="3879541"/>
                  </a:lnTo>
                  <a:lnTo>
                    <a:pt x="7917167" y="4647507"/>
                  </a:lnTo>
                  <a:lnTo>
                    <a:pt x="7916342" y="4646083"/>
                  </a:lnTo>
                  <a:cubicBezTo>
                    <a:pt x="7843023" y="4531482"/>
                    <a:pt x="7752196" y="4434786"/>
                    <a:pt x="7643389" y="4358640"/>
                  </a:cubicBezTo>
                  <a:cubicBezTo>
                    <a:pt x="6772937" y="3749474"/>
                    <a:pt x="5060871" y="4671827"/>
                    <a:pt x="3698278" y="6435598"/>
                  </a:cubicBezTo>
                  <a:lnTo>
                    <a:pt x="3557773" y="6626665"/>
                  </a:lnTo>
                  <a:lnTo>
                    <a:pt x="3557773" y="6627718"/>
                  </a:lnTo>
                  <a:lnTo>
                    <a:pt x="3556999" y="6627718"/>
                  </a:lnTo>
                  <a:lnTo>
                    <a:pt x="3546694" y="6641731"/>
                  </a:lnTo>
                  <a:lnTo>
                    <a:pt x="3526670" y="6627718"/>
                  </a:lnTo>
                  <a:lnTo>
                    <a:pt x="3181985" y="6627718"/>
                  </a:lnTo>
                  <a:lnTo>
                    <a:pt x="3181985" y="6386498"/>
                  </a:lnTo>
                  <a:lnTo>
                    <a:pt x="0" y="4159657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654C92DE-CE02-2D4C-BA08-010E96361AE9}"/>
                </a:ext>
              </a:extLst>
            </p:cNvPr>
            <p:cNvSpPr/>
            <p:nvPr/>
          </p:nvSpPr>
          <p:spPr>
            <a:xfrm>
              <a:off x="-731463" y="5577672"/>
              <a:ext cx="10668000" cy="5567184"/>
            </a:xfrm>
            <a:custGeom>
              <a:avLst/>
              <a:gdLst>
                <a:gd name="connsiteX0" fmla="*/ 0 w 9144000"/>
                <a:gd name="connsiteY0" fmla="*/ 0 h 5421086"/>
                <a:gd name="connsiteX1" fmla="*/ 9144000 w 9144000"/>
                <a:gd name="connsiteY1" fmla="*/ 0 h 5421086"/>
                <a:gd name="connsiteX2" fmla="*/ 9144000 w 9144000"/>
                <a:gd name="connsiteY2" fmla="*/ 5421086 h 5421086"/>
                <a:gd name="connsiteX3" fmla="*/ 8423673 w 9144000"/>
                <a:gd name="connsiteY3" fmla="*/ 5421086 h 5421086"/>
                <a:gd name="connsiteX4" fmla="*/ 8417670 w 9144000"/>
                <a:gd name="connsiteY4" fmla="*/ 5147957 h 5421086"/>
                <a:gd name="connsiteX5" fmla="*/ 6376307 w 9144000"/>
                <a:gd name="connsiteY5" fmla="*/ 915761 h 5421086"/>
                <a:gd name="connsiteX6" fmla="*/ 4334944 w 9144000"/>
                <a:gd name="connsiteY6" fmla="*/ 5147957 h 5421086"/>
                <a:gd name="connsiteX7" fmla="*/ 4328941 w 9144000"/>
                <a:gd name="connsiteY7" fmla="*/ 5421086 h 5421086"/>
                <a:gd name="connsiteX8" fmla="*/ 0 w 9144000"/>
                <a:gd name="connsiteY8" fmla="*/ 5421086 h 5421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44000" h="5421086">
                  <a:moveTo>
                    <a:pt x="0" y="0"/>
                  </a:moveTo>
                  <a:lnTo>
                    <a:pt x="9144000" y="0"/>
                  </a:lnTo>
                  <a:lnTo>
                    <a:pt x="9144000" y="5421086"/>
                  </a:lnTo>
                  <a:lnTo>
                    <a:pt x="8423673" y="5421086"/>
                  </a:lnTo>
                  <a:lnTo>
                    <a:pt x="8417670" y="5147957"/>
                  </a:lnTo>
                  <a:cubicBezTo>
                    <a:pt x="8312590" y="2770796"/>
                    <a:pt x="7438743" y="915761"/>
                    <a:pt x="6376307" y="915761"/>
                  </a:cubicBezTo>
                  <a:cubicBezTo>
                    <a:pt x="5313871" y="915761"/>
                    <a:pt x="4440025" y="2770796"/>
                    <a:pt x="4334944" y="5147957"/>
                  </a:cubicBezTo>
                  <a:lnTo>
                    <a:pt x="4328941" y="5421086"/>
                  </a:lnTo>
                  <a:lnTo>
                    <a:pt x="0" y="542108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7" name="Рисунок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45C5377-6918-BB48-98A7-A892A807B0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1362460" y="76818"/>
            <a:ext cx="720839" cy="741031"/>
          </a:xfrm>
          <a:prstGeom prst="rect">
            <a:avLst/>
          </a:prstGeom>
        </p:spPr>
      </p:pic>
      <p:sp>
        <p:nvSpPr>
          <p:cNvPr id="27" name="Скругленный прямоугольник 8">
            <a:extLst>
              <a:ext uri="{FF2B5EF4-FFF2-40B4-BE49-F238E27FC236}">
                <a16:creationId xmlns:a16="http://schemas.microsoft.com/office/drawing/2014/main" id="{28FB5FF9-0ECD-8AE8-A10E-22B6F61EAE0A}"/>
              </a:ext>
            </a:extLst>
          </p:cNvPr>
          <p:cNvSpPr/>
          <p:nvPr/>
        </p:nvSpPr>
        <p:spPr>
          <a:xfrm>
            <a:off x="83059" y="76818"/>
            <a:ext cx="1938781" cy="707366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73340E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55B0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C55B0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F7BCE28F-8F04-5AB2-CB53-DFD2D012FE2B}"/>
              </a:ext>
            </a:extLst>
          </p:cNvPr>
          <p:cNvSpPr/>
          <p:nvPr/>
        </p:nvSpPr>
        <p:spPr>
          <a:xfrm>
            <a:off x="9279376" y="5057855"/>
            <a:ext cx="1660749" cy="579833"/>
          </a:xfrm>
          <a:prstGeom prst="wedgeRoundRectCallout">
            <a:avLst>
              <a:gd name="adj1" fmla="val 66669"/>
              <a:gd name="adj2" fmla="val 48011"/>
              <a:gd name="adj3" fmla="val 16667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a …</a:t>
            </a:r>
          </a:p>
        </p:txBody>
      </p:sp>
      <p:pic>
        <p:nvPicPr>
          <p:cNvPr id="19" name="Picture 10" descr="Tom And Jerry Png Transparent Image7, Png Download - 7881x8000(#923555) -  PngFind">
            <a:extLst>
              <a:ext uri="{FF2B5EF4-FFF2-40B4-BE49-F238E27FC236}">
                <a16:creationId xmlns:a16="http://schemas.microsoft.com/office/drawing/2014/main" id="{273C7F0D-EEC3-FEE0-BEE7-489D91809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942" b="93498" l="3929" r="96905">
                        <a14:foregroundMark x1="9762" y1="20404" x2="11190" y2="29933"/>
                        <a14:foregroundMark x1="5595" y1="24776" x2="5595" y2="24776"/>
                        <a14:foregroundMark x1="34524" y1="9193" x2="34524" y2="9193"/>
                        <a14:foregroundMark x1="33690" y1="5942" x2="33690" y2="5942"/>
                        <a14:foregroundMark x1="3929" y1="22197" x2="3929" y2="22197"/>
                        <a14:foregroundMark x1="43214" y1="26682" x2="47738" y2="31951"/>
                        <a14:foregroundMark x1="42262" y1="23543" x2="52857" y2="36547"/>
                        <a14:foregroundMark x1="55476" y1="21749" x2="59286" y2="34978"/>
                        <a14:foregroundMark x1="90714" y1="59529" x2="90714" y2="59529"/>
                        <a14:foregroundMark x1="90119" y1="53587" x2="90119" y2="53587"/>
                        <a14:foregroundMark x1="93690" y1="84193" x2="92976" y2="89238"/>
                        <a14:foregroundMark x1="87500" y1="93498" x2="87500" y2="93498"/>
                        <a14:foregroundMark x1="96905" y1="84865" x2="96905" y2="84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98370" y="5347772"/>
            <a:ext cx="1493630" cy="1586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Tom illustration, Tom Cat Tom and Jerry Jerry Mouse Cartoon Network, tom  and jerry transparent background PNG clipart - PNG - Free transparent image">
            <a:extLst>
              <a:ext uri="{FF2B5EF4-FFF2-40B4-BE49-F238E27FC236}">
                <a16:creationId xmlns:a16="http://schemas.microsoft.com/office/drawing/2014/main" id="{ACA70C9C-EAF5-5834-6990-25BDE013F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836" b="93582" l="10000" r="90000">
                        <a14:foregroundMark x1="38611" y1="4478" x2="38611" y2="4478"/>
                        <a14:foregroundMark x1="59722" y1="2985" x2="59722" y2="2985"/>
                        <a14:foregroundMark x1="27361" y1="70299" x2="27361" y2="70299"/>
                        <a14:foregroundMark x1="26944" y1="71642" x2="29306" y2="77612"/>
                        <a14:foregroundMark x1="77083" y1="77313" x2="74583" y2="88060"/>
                        <a14:foregroundMark x1="78750" y1="73433" x2="73750" y2="82836"/>
                        <a14:foregroundMark x1="80139" y1="72985" x2="74583" y2="81791"/>
                        <a14:foregroundMark x1="73194" y1="74776" x2="71806" y2="85224"/>
                        <a14:foregroundMark x1="70278" y1="86716" x2="70556" y2="93582"/>
                        <a14:foregroundMark x1="83194" y1="73582" x2="87083" y2="80299"/>
                        <a14:foregroundMark x1="86944" y1="73433" x2="85417" y2="80597"/>
                        <a14:foregroundMark x1="82639" y1="79104" x2="83472" y2="86269"/>
                        <a14:foregroundMark x1="54444" y1="54328" x2="57639" y2="63881"/>
                        <a14:foregroundMark x1="74861" y1="50746" x2="76111" y2="58358"/>
                        <a14:foregroundMark x1="70773" y1="56269" x2="70556" y2="57015"/>
                        <a14:foregroundMark x1="70860" y1="55970" x2="70773" y2="56269"/>
                        <a14:foregroundMark x1="72639" y1="49851" x2="70860" y2="55970"/>
                        <a14:foregroundMark x1="77222" y1="60149" x2="79306" y2="66119"/>
                        <a14:foregroundMark x1="61250" y1="27463" x2="54028" y2="32090"/>
                        <a14:foregroundMark x1="48750" y1="28060" x2="53889" y2="35522"/>
                        <a14:foregroundMark x1="63194" y1="30597" x2="63194" y2="30597"/>
                        <a14:backgroundMark x1="70972" y1="56866" x2="70972" y2="56866"/>
                        <a14:backgroundMark x1="70694" y1="55970" x2="70694" y2="55970"/>
                        <a14:backgroundMark x1="71389" y1="56269" x2="71389" y2="56269"/>
                        <a14:backgroundMark x1="70972" y1="55970" x2="70972" y2="55970"/>
                        <a14:backgroundMark x1="70833" y1="56269" x2="70833" y2="56269"/>
                        <a14:backgroundMark x1="70694" y1="57015" x2="70694" y2="57015"/>
                        <a14:backgroundMark x1="70694" y1="55821" x2="70694" y2="55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6397" y="4253037"/>
            <a:ext cx="2874158" cy="2674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1CADFB90-2E59-14EA-53F5-EFA09B619ADC}"/>
              </a:ext>
            </a:extLst>
          </p:cNvPr>
          <p:cNvSpPr/>
          <p:nvPr/>
        </p:nvSpPr>
        <p:spPr>
          <a:xfrm>
            <a:off x="356970" y="3355468"/>
            <a:ext cx="2404154" cy="709382"/>
          </a:xfrm>
          <a:prstGeom prst="wedgeRoundRectCallout">
            <a:avLst>
              <a:gd name="adj1" fmla="val 1839"/>
              <a:gd name="adj2" fmla="val 97113"/>
              <a:gd name="adj3" fmla="val 16667"/>
            </a:avLst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What’s this?</a:t>
            </a:r>
          </a:p>
        </p:txBody>
      </p:sp>
    </p:spTree>
    <p:extLst>
      <p:ext uri="{BB962C8B-B14F-4D97-AF65-F5344CB8AC3E}">
        <p14:creationId xmlns:p14="http://schemas.microsoft.com/office/powerpoint/2010/main" val="404585836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wav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5DB8834-6DEB-6F48-9BB6-9D0295611A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55B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194" name="Picture 2" descr="Open door cartoon colorful flat Royalty Free Vector Image">
            <a:extLst>
              <a:ext uri="{FF2B5EF4-FFF2-40B4-BE49-F238E27FC236}">
                <a16:creationId xmlns:a16="http://schemas.microsoft.com/office/drawing/2014/main" id="{F56E35AE-5A9C-FCAD-71D9-F3A8F89B61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267" r="3489" b="14680"/>
          <a:stretch/>
        </p:blipFill>
        <p:spPr bwMode="auto">
          <a:xfrm>
            <a:off x="2580924" y="87471"/>
            <a:ext cx="10291796" cy="706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37FE70-057C-6763-AD71-D6DFBA551D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512" y="1244740"/>
            <a:ext cx="4295775" cy="5267325"/>
          </a:xfrm>
          <a:prstGeom prst="rect">
            <a:avLst/>
          </a:prstGeom>
        </p:spPr>
      </p:pic>
      <p:pic>
        <p:nvPicPr>
          <p:cNvPr id="13314" name="Picture 2" descr="Good Job Sticker Transparent - Great Job Stars Clip Art Png Transparent PNG  - 1024x851 - Free Download on NicePNG">
            <a:extLst>
              <a:ext uri="{FF2B5EF4-FFF2-40B4-BE49-F238E27FC236}">
                <a16:creationId xmlns:a16="http://schemas.microsoft.com/office/drawing/2014/main" id="{83AA60B5-E967-E72C-D12A-4DB18F87B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18" b="93792" l="8537" r="93049">
                        <a14:foregroundMark x1="8537" y1="48646" x2="25244" y2="41535"/>
                        <a14:foregroundMark x1="23049" y1="44695" x2="57805" y2="55305"/>
                        <a14:foregroundMark x1="49512" y1="21670" x2="45854" y2="40858"/>
                        <a14:foregroundMark x1="40610" y1="5643" x2="40610" y2="5643"/>
                        <a14:foregroundMark x1="93049" y1="27314" x2="85366" y2="39165"/>
                        <a14:foregroundMark x1="85366" y1="39165" x2="85366" y2="39391"/>
                        <a14:foregroundMark x1="82317" y1="30023" x2="65366" y2="44018"/>
                        <a14:foregroundMark x1="48293" y1="37359" x2="51341" y2="44131"/>
                        <a14:foregroundMark x1="50854" y1="39391" x2="50976" y2="44921"/>
                        <a14:foregroundMark x1="48537" y1="61174" x2="49512" y2="67946"/>
                        <a14:foregroundMark x1="42927" y1="90406" x2="44268" y2="90858"/>
                        <a14:foregroundMark x1="43415" y1="93792" x2="43415" y2="93792"/>
                        <a14:foregroundMark x1="79878" y1="71219" x2="81707" y2="71896"/>
                        <a14:foregroundMark x1="70976" y1="47968" x2="80610" y2="598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0"/>
            <a:ext cx="4231217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685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sndAc>
          <p:stSnd>
            <p:snd r:embed="rId3" name="applause.wav"/>
          </p:stSnd>
        </p:sndAc>
      </p:transition>
    </mc:Choice>
    <mc:Fallback xmlns="">
      <p:transition advClick="0">
        <p:sndAc>
          <p:stSnd>
            <p:snd r:embed="rId9" name="applause.wav"/>
          </p:stSnd>
        </p:sndAc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FFF25E95-2087-309C-B211-BDCFE7C2D578}"/>
              </a:ext>
            </a:extLst>
          </p:cNvPr>
          <p:cNvSpPr/>
          <p:nvPr/>
        </p:nvSpPr>
        <p:spPr>
          <a:xfrm>
            <a:off x="741380" y="1074346"/>
            <a:ext cx="2526383" cy="709382"/>
          </a:xfrm>
          <a:prstGeom prst="wedgeRoundRectCallout">
            <a:avLst>
              <a:gd name="adj1" fmla="val 33352"/>
              <a:gd name="adj2" fmla="val 99845"/>
              <a:gd name="adj3" fmla="val 16667"/>
            </a:avLst>
          </a:prstGeom>
          <a:solidFill>
            <a:srgbClr val="F7A16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/>
              <a:t>Yes, it is.</a:t>
            </a:r>
          </a:p>
        </p:txBody>
      </p:sp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F145BD11-9678-9698-F6BE-49020546AE1E}"/>
              </a:ext>
            </a:extLst>
          </p:cNvPr>
          <p:cNvSpPr/>
          <p:nvPr/>
        </p:nvSpPr>
        <p:spPr>
          <a:xfrm>
            <a:off x="741380" y="1074346"/>
            <a:ext cx="2526383" cy="709382"/>
          </a:xfrm>
          <a:prstGeom prst="wedgeRoundRectCallout">
            <a:avLst>
              <a:gd name="adj1" fmla="val 33352"/>
              <a:gd name="adj2" fmla="val 99845"/>
              <a:gd name="adj3" fmla="val 16667"/>
            </a:avLst>
          </a:prstGeom>
          <a:solidFill>
            <a:srgbClr val="F7A16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/>
              <a:t>No, it isn’t.</a:t>
            </a:r>
          </a:p>
        </p:txBody>
      </p: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AC7D2B8B-2791-9FA4-48D8-BF365BD9495C}"/>
              </a:ext>
            </a:extLst>
          </p:cNvPr>
          <p:cNvSpPr/>
          <p:nvPr/>
        </p:nvSpPr>
        <p:spPr>
          <a:xfrm>
            <a:off x="8293605" y="1105607"/>
            <a:ext cx="2100471" cy="714191"/>
          </a:xfrm>
          <a:prstGeom prst="wedgeRoundRectCallout">
            <a:avLst>
              <a:gd name="adj1" fmla="val 8196"/>
              <a:gd name="adj2" fmla="val 97945"/>
              <a:gd name="adj3" fmla="val 16667"/>
            </a:avLst>
          </a:prstGeom>
          <a:solidFill>
            <a:srgbClr val="92D05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bg1"/>
                </a:solidFill>
              </a:rPr>
              <a:t>Is it a </a:t>
            </a:r>
            <a:r>
              <a:rPr lang="en-US" sz="2600" b="1" u="sng" dirty="0">
                <a:solidFill>
                  <a:schemeClr val="bg1"/>
                </a:solidFill>
              </a:rPr>
              <a:t>bike</a:t>
            </a:r>
            <a:r>
              <a:rPr lang="en-US" sz="2600" b="1" dirty="0">
                <a:solidFill>
                  <a:schemeClr val="bg1"/>
                </a:solidFill>
              </a:rPr>
              <a:t>?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018F56-557B-F261-7FB2-74FD9C46E0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77" b="95885" l="5673" r="96834">
                        <a14:foregroundMark x1="8839" y1="57613" x2="8311" y2="69547"/>
                        <a14:foregroundMark x1="6332" y1="55967" x2="5673" y2="55144"/>
                        <a14:foregroundMark x1="12533" y1="87243" x2="21108" y2="86831"/>
                        <a14:foregroundMark x1="21108" y1="86831" x2="21636" y2="86008"/>
                        <a14:foregroundMark x1="31530" y1="72016" x2="47361" y2="73663"/>
                        <a14:foregroundMark x1="31135" y1="64609" x2="35884" y2="65844"/>
                        <a14:foregroundMark x1="27968" y1="67078" x2="29288" y2="76955"/>
                        <a14:foregroundMark x1="33113" y1="30658" x2="41161" y2="31276"/>
                        <a14:foregroundMark x1="58575" y1="10288" x2="62269" y2="10082"/>
                        <a14:foregroundMark x1="72032" y1="15638" x2="75726" y2="20782"/>
                        <a14:foregroundMark x1="81266" y1="13580" x2="70712" y2="10082"/>
                        <a14:foregroundMark x1="69525" y1="10288" x2="71636" y2="19959"/>
                        <a14:foregroundMark x1="69393" y1="20782" x2="73879" y2="24074"/>
                        <a14:foregroundMark x1="71504" y1="25514" x2="73087" y2="25720"/>
                        <a14:foregroundMark x1="74934" y1="34979" x2="72823" y2="37243"/>
                        <a14:foregroundMark x1="86412" y1="60288" x2="87335" y2="76132"/>
                        <a14:foregroundMark x1="96834" y1="70988" x2="96834" y2="70988"/>
                        <a14:foregroundMark x1="81266" y1="85597" x2="81266" y2="85597"/>
                        <a14:foregroundMark x1="5673" y1="61934" x2="5673" y2="61934"/>
                        <a14:foregroundMark x1="81662" y1="95062" x2="81662" y2="95062"/>
                        <a14:foregroundMark x1="23615" y1="95885" x2="23615" y2="958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49445" y="2549220"/>
            <a:ext cx="3601681" cy="23092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EC0A3D-8A51-BA0A-F5B4-D2A47BB566A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2" r="66480"/>
          <a:stretch/>
        </p:blipFill>
        <p:spPr>
          <a:xfrm flipH="1">
            <a:off x="8333975" y="1656693"/>
            <a:ext cx="1765878" cy="3772560"/>
          </a:xfrm>
          <a:prstGeom prst="rect">
            <a:avLst/>
          </a:prstGeom>
        </p:spPr>
      </p:pic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040F2236-DAB5-BC8F-250A-72380D668769}"/>
              </a:ext>
            </a:extLst>
          </p:cNvPr>
          <p:cNvSpPr/>
          <p:nvPr/>
        </p:nvSpPr>
        <p:spPr>
          <a:xfrm>
            <a:off x="741378" y="1074346"/>
            <a:ext cx="2526383" cy="709382"/>
          </a:xfrm>
          <a:prstGeom prst="wedgeRoundRectCallout">
            <a:avLst>
              <a:gd name="adj1" fmla="val 33352"/>
              <a:gd name="adj2" fmla="val 99845"/>
              <a:gd name="adj3" fmla="val 16667"/>
            </a:avLst>
          </a:prstGeom>
          <a:solidFill>
            <a:srgbClr val="F7A16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/>
              <a:t>No, it isn’t.</a:t>
            </a: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5AB33B1F-46B8-E6E1-76A9-80EB7CA2B0C3}"/>
              </a:ext>
            </a:extLst>
          </p:cNvPr>
          <p:cNvSpPr/>
          <p:nvPr/>
        </p:nvSpPr>
        <p:spPr>
          <a:xfrm>
            <a:off x="8293603" y="1091410"/>
            <a:ext cx="2100471" cy="714191"/>
          </a:xfrm>
          <a:prstGeom prst="wedgeRoundRectCallout">
            <a:avLst>
              <a:gd name="adj1" fmla="val 8196"/>
              <a:gd name="adj2" fmla="val 97945"/>
              <a:gd name="adj3" fmla="val 16667"/>
            </a:avLst>
          </a:prstGeom>
          <a:solidFill>
            <a:srgbClr val="92D05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bg1"/>
                </a:solidFill>
              </a:rPr>
              <a:t>Is it a </a:t>
            </a:r>
            <a:r>
              <a:rPr lang="en-US" sz="2600" b="1" u="sng" dirty="0">
                <a:solidFill>
                  <a:schemeClr val="bg1"/>
                </a:solidFill>
              </a:rPr>
              <a:t>slide</a:t>
            </a:r>
            <a:r>
              <a:rPr lang="en-US" sz="26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4" name="Google Shape;281;p15">
            <a:extLst>
              <a:ext uri="{FF2B5EF4-FFF2-40B4-BE49-F238E27FC236}">
                <a16:creationId xmlns:a16="http://schemas.microsoft.com/office/drawing/2014/main" id="{7BA27088-34D3-DA2F-561B-DFBD42282CD1}"/>
              </a:ext>
            </a:extLst>
          </p:cNvPr>
          <p:cNvSpPr txBox="1">
            <a:spLocks/>
          </p:cNvSpPr>
          <p:nvPr/>
        </p:nvSpPr>
        <p:spPr>
          <a:xfrm>
            <a:off x="706120" y="995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GRAMMAR: Is it a…? – Yes, it is. / No, it isn’t. 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1D76CE7B-50C6-5CDD-6567-14679A1971F0}"/>
              </a:ext>
            </a:extLst>
          </p:cNvPr>
          <p:cNvSpPr/>
          <p:nvPr/>
        </p:nvSpPr>
        <p:spPr>
          <a:xfrm>
            <a:off x="8293603" y="1098508"/>
            <a:ext cx="2100471" cy="714191"/>
          </a:xfrm>
          <a:prstGeom prst="wedgeRoundRectCallout">
            <a:avLst>
              <a:gd name="adj1" fmla="val 8196"/>
              <a:gd name="adj2" fmla="val 97945"/>
              <a:gd name="adj3" fmla="val 16667"/>
            </a:avLst>
          </a:prstGeom>
          <a:solidFill>
            <a:srgbClr val="92D05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bg1"/>
                </a:solidFill>
              </a:rPr>
              <a:t>Is it a </a:t>
            </a:r>
            <a:r>
              <a:rPr lang="en-US" sz="2600" b="1" u="sng" dirty="0">
                <a:solidFill>
                  <a:schemeClr val="bg1"/>
                </a:solidFill>
              </a:rPr>
              <a:t>swing</a:t>
            </a:r>
            <a:r>
              <a:rPr lang="en-US" sz="2600" b="1" dirty="0">
                <a:solidFill>
                  <a:schemeClr val="bg1"/>
                </a:solidFill>
              </a:rPr>
              <a:t>? 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D749994-FAB7-4159-21D0-755B80DB8493}"/>
              </a:ext>
            </a:extLst>
          </p:cNvPr>
          <p:cNvSpPr/>
          <p:nvPr/>
        </p:nvSpPr>
        <p:spPr>
          <a:xfrm>
            <a:off x="8581648" y="5147596"/>
            <a:ext cx="1404595" cy="563315"/>
          </a:xfrm>
          <a:prstGeom prst="roundRect">
            <a:avLst/>
          </a:prstGeom>
          <a:solidFill>
            <a:srgbClr val="D96EAB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600" b="1" i="0" u="none" strike="noStrike" kern="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sym typeface="Arial"/>
              </a:rPr>
              <a:t>Lucy</a:t>
            </a:r>
            <a:endParaRPr kumimoji="0" lang="en-SG" sz="2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3EE5733-51C0-F788-08BA-E44050812237}"/>
              </a:ext>
            </a:extLst>
          </p:cNvPr>
          <p:cNvSpPr/>
          <p:nvPr/>
        </p:nvSpPr>
        <p:spPr>
          <a:xfrm>
            <a:off x="2357044" y="5147596"/>
            <a:ext cx="1404595" cy="563315"/>
          </a:xfrm>
          <a:prstGeom prst="roundRect">
            <a:avLst/>
          </a:prstGeom>
          <a:solidFill>
            <a:srgbClr val="D96EAB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Marie</a:t>
            </a:r>
            <a:endParaRPr kumimoji="0" lang="en-SG" sz="2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B571171-89A1-0014-B8D9-AF566268999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396" y="2131308"/>
            <a:ext cx="1575200" cy="314507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051E7D5-A0C5-8490-0327-9EEFA165E601}"/>
              </a:ext>
            </a:extLst>
          </p:cNvPr>
          <p:cNvPicPr>
            <a:picLocks noChangeAspect="1"/>
          </p:cNvPicPr>
          <p:nvPr/>
        </p:nvPicPr>
        <p:blipFill>
          <a:blip r:embed="rId1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77" b="95885" l="5673" r="96834">
                        <a14:foregroundMark x1="8839" y1="57613" x2="8311" y2="69547"/>
                        <a14:foregroundMark x1="6332" y1="55967" x2="5673" y2="55144"/>
                        <a14:foregroundMark x1="12533" y1="87243" x2="21108" y2="86831"/>
                        <a14:foregroundMark x1="21108" y1="86831" x2="21636" y2="86008"/>
                        <a14:foregroundMark x1="31530" y1="72016" x2="47361" y2="73663"/>
                        <a14:foregroundMark x1="31135" y1="64609" x2="35884" y2="65844"/>
                        <a14:foregroundMark x1="27968" y1="67078" x2="29288" y2="76955"/>
                        <a14:foregroundMark x1="33113" y1="30658" x2="41161" y2="31276"/>
                        <a14:foregroundMark x1="58575" y1="10288" x2="62269" y2="10082"/>
                        <a14:foregroundMark x1="72032" y1="15638" x2="75726" y2="20782"/>
                        <a14:foregroundMark x1="81266" y1="13580" x2="70712" y2="10082"/>
                        <a14:foregroundMark x1="69525" y1="10288" x2="71636" y2="19959"/>
                        <a14:foregroundMark x1="69393" y1="20782" x2="73879" y2="24074"/>
                        <a14:foregroundMark x1="71504" y1="25514" x2="73087" y2="25720"/>
                        <a14:foregroundMark x1="74934" y1="34979" x2="72823" y2="37243"/>
                        <a14:foregroundMark x1="86412" y1="60288" x2="87335" y2="76132"/>
                        <a14:foregroundMark x1="96834" y1="70988" x2="96834" y2="70988"/>
                        <a14:foregroundMark x1="81266" y1="85597" x2="81266" y2="85597"/>
                        <a14:foregroundMark x1="5673" y1="61934" x2="5673" y2="61934"/>
                        <a14:foregroundMark x1="81662" y1="95062" x2="81662" y2="95062"/>
                        <a14:foregroundMark x1="23615" y1="95885" x2="23615" y2="95885"/>
                      </a14:backgroundRemoval>
                    </a14:imgEffect>
                    <a14:imgEffect>
                      <a14:artisticPaintStrok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49445" y="2549219"/>
            <a:ext cx="3601681" cy="2309257"/>
          </a:xfrm>
          <a:prstGeom prst="rect">
            <a:avLst/>
          </a:prstGeom>
        </p:spPr>
      </p:pic>
      <p:pic>
        <p:nvPicPr>
          <p:cNvPr id="10" name="E5TGJKV-bicycle-bell">
            <a:hlinkClick r:id="" action="ppaction://media"/>
            <a:extLst>
              <a:ext uri="{FF2B5EF4-FFF2-40B4-BE49-F238E27FC236}">
                <a16:creationId xmlns:a16="http://schemas.microsoft.com/office/drawing/2014/main" id="{B960B325-463F-67D2-917F-30953D2C1E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74880" y="-18947"/>
            <a:ext cx="487363" cy="487363"/>
          </a:xfrm>
          <a:prstGeom prst="rect">
            <a:avLst/>
          </a:prstGeom>
        </p:spPr>
      </p:pic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1FA5E577-EF0A-4FD1-BB8B-2A2164AF0D82}"/>
              </a:ext>
            </a:extLst>
          </p:cNvPr>
          <p:cNvSpPr/>
          <p:nvPr/>
        </p:nvSpPr>
        <p:spPr>
          <a:xfrm>
            <a:off x="7835154" y="1084311"/>
            <a:ext cx="2885440" cy="749684"/>
          </a:xfrm>
          <a:prstGeom prst="wedgeRoundRectCallout">
            <a:avLst>
              <a:gd name="adj1" fmla="val 8196"/>
              <a:gd name="adj2" fmla="val 97945"/>
              <a:gd name="adj3" fmla="val 16667"/>
            </a:avLst>
          </a:prstGeom>
          <a:solidFill>
            <a:srgbClr val="92D05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bg1"/>
                </a:solidFill>
              </a:rPr>
              <a:t>That sounds great!</a:t>
            </a:r>
          </a:p>
        </p:txBody>
      </p:sp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085CF604-504B-EE67-4AE5-095ADAAAABE4}"/>
              </a:ext>
            </a:extLst>
          </p:cNvPr>
          <p:cNvSpPr/>
          <p:nvPr/>
        </p:nvSpPr>
        <p:spPr>
          <a:xfrm>
            <a:off x="706120" y="1135096"/>
            <a:ext cx="2526383" cy="825701"/>
          </a:xfrm>
          <a:prstGeom prst="wedgeRoundRectCallout">
            <a:avLst>
              <a:gd name="adj1" fmla="val 33352"/>
              <a:gd name="adj2" fmla="val 99845"/>
              <a:gd name="adj3" fmla="val 16667"/>
            </a:avLst>
          </a:prstGeom>
          <a:solidFill>
            <a:srgbClr val="F7A16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/>
              <a:t>Look! </a:t>
            </a:r>
            <a:br>
              <a:rPr lang="en-US" sz="2600" b="1" dirty="0"/>
            </a:br>
            <a:r>
              <a:rPr lang="en-US" sz="2600" b="1" dirty="0"/>
              <a:t>What’s this?</a:t>
            </a: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AC2CBFE2-E5F5-5267-0F8B-576DEB8E6BCE}"/>
              </a:ext>
            </a:extLst>
          </p:cNvPr>
          <p:cNvSpPr/>
          <p:nvPr/>
        </p:nvSpPr>
        <p:spPr>
          <a:xfrm>
            <a:off x="325976" y="1026807"/>
            <a:ext cx="3065815" cy="964020"/>
          </a:xfrm>
          <a:prstGeom prst="wedgeRoundRectCallout">
            <a:avLst>
              <a:gd name="adj1" fmla="val 32358"/>
              <a:gd name="adj2" fmla="val 91413"/>
              <a:gd name="adj3" fmla="val 16667"/>
            </a:avLst>
          </a:prstGeom>
          <a:solidFill>
            <a:srgbClr val="F7A16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/>
              <a:t>Come and play with my new toy, Lucy!</a:t>
            </a:r>
          </a:p>
        </p:txBody>
      </p:sp>
    </p:spTree>
    <p:extLst>
      <p:ext uri="{BB962C8B-B14F-4D97-AF65-F5344CB8AC3E}">
        <p14:creationId xmlns:p14="http://schemas.microsoft.com/office/powerpoint/2010/main" val="244873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ixkit-apartment-buzzer-bell-press-93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ixkit-apartment-buzzer-bell-press-93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3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8" grpId="0" animBg="1"/>
      <p:bldP spid="27" grpId="0" animBg="1"/>
      <p:bldP spid="27" grpId="1" animBg="1"/>
      <p:bldP spid="26" grpId="0" animBg="1"/>
      <p:bldP spid="21" grpId="0" animBg="1"/>
      <p:bldP spid="21" grpId="1" animBg="1"/>
      <p:bldP spid="22" grpId="0" animBg="1"/>
      <p:bldP spid="22" grpId="1" animBg="1"/>
      <p:bldP spid="20" grpId="0" animBg="1"/>
      <p:bldP spid="20" grpId="1" animBg="1"/>
      <p:bldP spid="17" grpId="0" animBg="1"/>
      <p:bldP spid="17" grpId="1" animBg="1"/>
      <p:bldP spid="29" grpId="0" animBg="1"/>
      <p:bldP spid="29" grpId="1" animBg="1"/>
      <p:bldP spid="19" grpId="0" animBg="1"/>
      <p:bldP spid="19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81;p15">
            <a:extLst>
              <a:ext uri="{FF2B5EF4-FFF2-40B4-BE49-F238E27FC236}">
                <a16:creationId xmlns:a16="http://schemas.microsoft.com/office/drawing/2014/main" id="{CE4FFA59-1C01-3D9C-069A-735553676956}"/>
              </a:ext>
            </a:extLst>
          </p:cNvPr>
          <p:cNvSpPr txBox="1">
            <a:spLocks/>
          </p:cNvSpPr>
          <p:nvPr/>
        </p:nvSpPr>
        <p:spPr>
          <a:xfrm>
            <a:off x="706120" y="995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GRAMMAR: Is it a…? – Yes, it is. / No, it isn’t.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885797E-A77E-EAB8-71D4-81D67FC198CB}"/>
              </a:ext>
            </a:extLst>
          </p:cNvPr>
          <p:cNvGrpSpPr/>
          <p:nvPr/>
        </p:nvGrpSpPr>
        <p:grpSpPr>
          <a:xfrm>
            <a:off x="4007354" y="552728"/>
            <a:ext cx="4497804" cy="2876272"/>
            <a:chOff x="4007354" y="552728"/>
            <a:chExt cx="4497804" cy="287627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93F9636-1010-6BA6-4636-933DF3519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4550004" y="552728"/>
              <a:ext cx="3091992" cy="287627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F0571DD-3044-3273-18F0-0FB2B39677D1}"/>
                </a:ext>
              </a:extLst>
            </p:cNvPr>
            <p:cNvSpPr txBox="1"/>
            <p:nvPr/>
          </p:nvSpPr>
          <p:spPr>
            <a:xfrm>
              <a:off x="4007354" y="1061199"/>
              <a:ext cx="4497804" cy="131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en-US" sz="2800" kern="0" dirty="0">
                  <a:solidFill>
                    <a:srgbClr val="073763"/>
                  </a:solidFill>
                  <a:cs typeface="Arial"/>
                  <a:sym typeface="Arial"/>
                </a:rPr>
                <a:t>Is it a </a:t>
              </a:r>
              <a:br>
                <a:rPr lang="en-US" sz="2800" kern="0" dirty="0">
                  <a:solidFill>
                    <a:srgbClr val="073763"/>
                  </a:solidFill>
                  <a:cs typeface="Arial"/>
                  <a:sym typeface="Arial"/>
                </a:rPr>
              </a:br>
              <a:r>
                <a:rPr lang="en-US" sz="2800" kern="0" dirty="0">
                  <a:solidFill>
                    <a:srgbClr val="073763"/>
                  </a:solidFill>
                  <a:cs typeface="Arial"/>
                  <a:sym typeface="Arial"/>
                </a:rPr>
                <a:t>__________?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62623DC-D4ED-A65D-F81F-72719B3FD36B}"/>
              </a:ext>
            </a:extLst>
          </p:cNvPr>
          <p:cNvGrpSpPr/>
          <p:nvPr/>
        </p:nvGrpSpPr>
        <p:grpSpPr>
          <a:xfrm>
            <a:off x="7789962" y="2977745"/>
            <a:ext cx="2460261" cy="1898680"/>
            <a:chOff x="7614967" y="2965551"/>
            <a:chExt cx="2460261" cy="189868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000A795-220F-B886-3C05-9E893D49D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7614967" y="2965551"/>
              <a:ext cx="2460261" cy="1898680"/>
            </a:xfrm>
            <a:prstGeom prst="rect">
              <a:avLst/>
            </a:prstGeom>
            <a:effectLst>
              <a:outerShdw dist="139700" dir="6240000" algn="ctr" rotWithShape="0">
                <a:schemeClr val="bg1">
                  <a:lumMod val="75000"/>
                  <a:alpha val="55000"/>
                </a:schemeClr>
              </a:outerShdw>
            </a:effec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FAEBE67-E5A3-688F-0B65-8D229E2B3AAB}"/>
                </a:ext>
              </a:extLst>
            </p:cNvPr>
            <p:cNvSpPr txBox="1"/>
            <p:nvPr/>
          </p:nvSpPr>
          <p:spPr>
            <a:xfrm>
              <a:off x="7910898" y="3570104"/>
              <a:ext cx="18683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2800" b="1" kern="0" dirty="0">
                  <a:solidFill>
                    <a:srgbClr val="FF0000"/>
                  </a:solidFill>
                  <a:cs typeface="Arial"/>
                  <a:sym typeface="Arial"/>
                </a:rPr>
                <a:t>No, it isn’t.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830A323-6C48-2D08-8227-643F7A81D3FF}"/>
              </a:ext>
            </a:extLst>
          </p:cNvPr>
          <p:cNvGrpSpPr/>
          <p:nvPr/>
        </p:nvGrpSpPr>
        <p:grpSpPr>
          <a:xfrm>
            <a:off x="1941777" y="2885141"/>
            <a:ext cx="2460261" cy="1898680"/>
            <a:chOff x="1361862" y="2965552"/>
            <a:chExt cx="2460261" cy="189868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609F99B-76ED-BDAE-B899-D9B411F276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61862" y="2965552"/>
              <a:ext cx="2460261" cy="1898680"/>
            </a:xfrm>
            <a:prstGeom prst="rect">
              <a:avLst/>
            </a:prstGeom>
            <a:effectLst>
              <a:outerShdw dist="139700" dir="6240000" algn="ctr" rotWithShape="0">
                <a:schemeClr val="bg1">
                  <a:lumMod val="75000"/>
                  <a:alpha val="55000"/>
                </a:schemeClr>
              </a:outerShdw>
            </a:effec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DE3A150-F0B5-FBAD-8B3B-563FCA73D101}"/>
                </a:ext>
              </a:extLst>
            </p:cNvPr>
            <p:cNvSpPr txBox="1"/>
            <p:nvPr/>
          </p:nvSpPr>
          <p:spPr>
            <a:xfrm>
              <a:off x="1679967" y="3570104"/>
              <a:ext cx="18227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2800" b="1" kern="0" dirty="0">
                  <a:solidFill>
                    <a:srgbClr val="00B050"/>
                  </a:solidFill>
                  <a:cs typeface="Arial"/>
                  <a:sym typeface="Arial"/>
                </a:rPr>
                <a:t>Yes, it is. 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C4C38AA5-176F-3B27-DF2A-684267F3A91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429" b="91341" l="4556" r="96889">
                        <a14:foregroundMark x1="61111" y1="21647" x2="80556" y2="26188"/>
                        <a14:foregroundMark x1="70667" y1="17846" x2="63444" y2="29989"/>
                        <a14:foregroundMark x1="78222" y1="16367" x2="76556" y2="27772"/>
                        <a14:foregroundMark x1="64667" y1="34952" x2="56333" y2="56494"/>
                        <a14:foregroundMark x1="73000" y1="5385" x2="75778" y2="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76" y="4158387"/>
            <a:ext cx="1359201" cy="143018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B527F6B-2B6E-AB48-DD2D-F74B07EE74F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0223" y="4326545"/>
            <a:ext cx="1111136" cy="1093865"/>
          </a:xfrm>
          <a:prstGeom prst="rect">
            <a:avLst/>
          </a:prstGeom>
        </p:spPr>
      </p:pic>
      <p:pic>
        <p:nvPicPr>
          <p:cNvPr id="20" name="Picture 8" descr="Scooter Mail order Toy Kickboard, Toy scooters, child, company, baby Toys  png | PNGWing">
            <a:extLst>
              <a:ext uri="{FF2B5EF4-FFF2-40B4-BE49-F238E27FC236}">
                <a16:creationId xmlns:a16="http://schemas.microsoft.com/office/drawing/2014/main" id="{2CBA1AD2-20B7-2264-F936-7BE4FD4F7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24891" y1="77200" x2="23804" y2="82133"/>
                        <a14:foregroundMark x1="30761" y1="48933" x2="31630" y2="45333"/>
                        <a14:foregroundMark x1="28913" y1="51333" x2="29674" y2="52667"/>
                        <a14:foregroundMark x1="29891" y1="50133" x2="30435" y2="51200"/>
                        <a14:foregroundMark x1="24239" y1="74400" x2="26087" y2="75200"/>
                        <a14:foregroundMark x1="35435" y1="22267" x2="32391" y2="39333"/>
                        <a14:foregroundMark x1="31630" y1="39467" x2="31522" y2="43333"/>
                        <a14:foregroundMark x1="35543" y1="12933" x2="38370" y2="14533"/>
                        <a14:foregroundMark x1="35435" y1="22000" x2="35435" y2="22000"/>
                        <a14:foregroundMark x1="35543" y1="20667" x2="35870" y2="2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712" y="3109548"/>
            <a:ext cx="2573053" cy="209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E5DCCB1-EBAC-CAB8-AEC3-0F7A28B220D0}"/>
              </a:ext>
            </a:extLst>
          </p:cNvPr>
          <p:cNvSpPr txBox="1"/>
          <p:nvPr/>
        </p:nvSpPr>
        <p:spPr>
          <a:xfrm>
            <a:off x="5450840" y="1821806"/>
            <a:ext cx="12903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scooter</a:t>
            </a:r>
            <a:endParaRPr lang="en-SG" sz="1200" b="1" dirty="0">
              <a:solidFill>
                <a:srgbClr val="C00000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8A48E9A-94D7-ED37-AD9A-B816F5E8506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355" y="3293078"/>
            <a:ext cx="1934405" cy="205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354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 wav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xkit-apartment-buzzer-bell-press-93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 wav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xkit-apartment-buzzer-bell-press-93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D72FE73-0D81-64CE-996F-2222CDC7B1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408" y="601950"/>
            <a:ext cx="3745735" cy="5330202"/>
          </a:xfrm>
          <a:prstGeom prst="rect">
            <a:avLst/>
          </a:prstGeom>
          <a:ln>
            <a:solidFill>
              <a:srgbClr val="D96EAB"/>
            </a:solidFill>
          </a:ln>
        </p:spPr>
      </p:pic>
      <p:sp>
        <p:nvSpPr>
          <p:cNvPr id="13" name="Google Shape;98;p3">
            <a:extLst>
              <a:ext uri="{FF2B5EF4-FFF2-40B4-BE49-F238E27FC236}">
                <a16:creationId xmlns:a16="http://schemas.microsoft.com/office/drawing/2014/main" id="{1BE9F606-58FB-48D3-53B9-BA02489C8E81}"/>
              </a:ext>
            </a:extLst>
          </p:cNvPr>
          <p:cNvSpPr/>
          <p:nvPr/>
        </p:nvSpPr>
        <p:spPr>
          <a:xfrm>
            <a:off x="6707877" y="601949"/>
            <a:ext cx="3745735" cy="5299547"/>
          </a:xfrm>
          <a:prstGeom prst="roundRect">
            <a:avLst>
              <a:gd name="adj" fmla="val 16667"/>
            </a:avLst>
          </a:prstGeom>
          <a:solidFill>
            <a:srgbClr val="C9E7F9"/>
          </a:solidFill>
          <a:ln w="12700" cap="flat" cmpd="sng">
            <a:solidFill>
              <a:srgbClr val="A4DBF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99;p3">
            <a:extLst>
              <a:ext uri="{FF2B5EF4-FFF2-40B4-BE49-F238E27FC236}">
                <a16:creationId xmlns:a16="http://schemas.microsoft.com/office/drawing/2014/main" id="{76AEB271-D159-97AB-A371-BDF13E30F9BC}"/>
              </a:ext>
            </a:extLst>
          </p:cNvPr>
          <p:cNvSpPr txBox="1"/>
          <p:nvPr/>
        </p:nvSpPr>
        <p:spPr>
          <a:xfrm>
            <a:off x="6508376" y="1003422"/>
            <a:ext cx="4585447" cy="754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kumimoji="0" lang="en-US" sz="2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UNIT 2: LOOK AT </a:t>
            </a:r>
            <a:r>
              <a:rPr lang="en-US" sz="2900" b="1" dirty="0"/>
              <a:t>MY TOYS!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00;p3">
            <a:extLst>
              <a:ext uri="{FF2B5EF4-FFF2-40B4-BE49-F238E27FC236}">
                <a16:creationId xmlns:a16="http://schemas.microsoft.com/office/drawing/2014/main" id="{D3B4760C-7E79-78C5-6620-9F9191A74055}"/>
              </a:ext>
            </a:extLst>
          </p:cNvPr>
          <p:cNvSpPr txBox="1"/>
          <p:nvPr/>
        </p:nvSpPr>
        <p:spPr>
          <a:xfrm>
            <a:off x="6862114" y="1439583"/>
            <a:ext cx="276523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We’re learning…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101;p3">
            <a:extLst>
              <a:ext uri="{FF2B5EF4-FFF2-40B4-BE49-F238E27FC236}">
                <a16:creationId xmlns:a16="http://schemas.microsoft.com/office/drawing/2014/main" id="{9898B7E6-2309-A808-8181-930C82AA3D71}"/>
              </a:ext>
            </a:extLst>
          </p:cNvPr>
          <p:cNvSpPr txBox="1"/>
          <p:nvPr/>
        </p:nvSpPr>
        <p:spPr>
          <a:xfrm>
            <a:off x="6895165" y="2039922"/>
            <a:ext cx="3382176" cy="1384954"/>
          </a:xfrm>
          <a:prstGeom prst="rect">
            <a:avLst/>
          </a:prstGeom>
          <a:solidFill>
            <a:srgbClr val="A4DBF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- toys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- to ask and answer about toys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027ABD-F8C5-3303-11D0-878E631D5BC2}"/>
              </a:ext>
            </a:extLst>
          </p:cNvPr>
          <p:cNvSpPr txBox="1"/>
          <p:nvPr/>
        </p:nvSpPr>
        <p:spPr>
          <a:xfrm>
            <a:off x="6895165" y="3768149"/>
            <a:ext cx="3415227" cy="954107"/>
          </a:xfrm>
          <a:prstGeom prst="rect">
            <a:avLst/>
          </a:prstGeom>
          <a:solidFill>
            <a:srgbClr val="A4DBF8"/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- SB p.25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- AB p.22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638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-6939830" y="30253"/>
            <a:ext cx="6511159" cy="6511159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048" y="692486"/>
            <a:ext cx="5570807" cy="55708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281" y="2913344"/>
            <a:ext cx="472440" cy="52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14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0.78971 0.0189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79" y="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C -0.01381 0.022 -0.03632 0.0176 -0.05221 0.05301 C -0.06159 0.09352 -0.06745 0.11899 -0.06967 0.15787 " pathEditMode="relative" rAng="0" ptsTypes="AAA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90" y="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971 0.01898 L 1.57474 0.0189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2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716" y="3787877"/>
            <a:ext cx="6676103" cy="33380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6" y="2281448"/>
            <a:ext cx="3509687" cy="45765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9" b="33118"/>
          <a:stretch/>
        </p:blipFill>
        <p:spPr>
          <a:xfrm flipH="1">
            <a:off x="7496829" y="2256502"/>
            <a:ext cx="4655842" cy="4586750"/>
          </a:xfrm>
          <a:prstGeom prst="rect">
            <a:avLst/>
          </a:prstGeom>
        </p:spPr>
      </p:pic>
      <p:sp>
        <p:nvSpPr>
          <p:cNvPr id="12" name="Rounded Rectangle 11">
            <a:hlinkClick r:id="" action="ppaction://hlinkshowjump?jump=nextslide"/>
          </p:cNvPr>
          <p:cNvSpPr/>
          <p:nvPr/>
        </p:nvSpPr>
        <p:spPr>
          <a:xfrm>
            <a:off x="5380328" y="5722070"/>
            <a:ext cx="1356285" cy="667643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PLAY</a:t>
            </a:r>
          </a:p>
        </p:txBody>
      </p:sp>
      <p:pic>
        <p:nvPicPr>
          <p:cNvPr id="16" name="zo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15292" y="-609600"/>
            <a:ext cx="609600" cy="6096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2E2348DC-0FB8-F8E9-58F9-274B1516B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361" y="72740"/>
            <a:ext cx="5890678" cy="817204"/>
          </a:xfrm>
        </p:spPr>
        <p:txBody>
          <a:bodyPr>
            <a:normAutofit/>
          </a:bodyPr>
          <a:lstStyle/>
          <a:p>
            <a:pPr algn="ctr"/>
            <a:r>
              <a:rPr lang="en-US" sz="36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Rescue SNOW WHITE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57554C5-5434-C10A-AC29-446477E8E7BD}"/>
              </a:ext>
            </a:extLst>
          </p:cNvPr>
          <p:cNvSpPr txBox="1">
            <a:spLocks/>
          </p:cNvSpPr>
          <p:nvPr/>
        </p:nvSpPr>
        <p:spPr>
          <a:xfrm>
            <a:off x="2595716" y="647396"/>
            <a:ext cx="7644531" cy="2400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70000"/>
              </a:lnSpc>
              <a:buClr>
                <a:schemeClr val="accent4"/>
              </a:buClr>
            </a:pPr>
            <a:r>
              <a:rPr lang="en-US" sz="2400" b="1" dirty="0">
                <a:solidFill>
                  <a:srgbClr val="FCD54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RULES</a:t>
            </a:r>
          </a:p>
          <a:p>
            <a:pPr marL="342900" indent="-342900">
              <a:lnSpc>
                <a:spcPct val="170000"/>
              </a:lnSpc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CD54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 the students ask the question. </a:t>
            </a:r>
          </a:p>
          <a:p>
            <a:pPr marL="342900" indent="-342900">
              <a:lnSpc>
                <a:spcPct val="170000"/>
              </a:lnSpc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CD54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student answers by choosing 1 apple A or B.</a:t>
            </a:r>
          </a:p>
          <a:p>
            <a:pPr marL="342900" indent="-342900">
              <a:lnSpc>
                <a:spcPct val="170000"/>
              </a:lnSpc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CD54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whole class repeats the questions and answers.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9E15FF2-D17F-E912-670E-CD7151801C09}"/>
              </a:ext>
            </a:extLst>
          </p:cNvPr>
          <p:cNvGrpSpPr/>
          <p:nvPr/>
        </p:nvGrpSpPr>
        <p:grpSpPr>
          <a:xfrm>
            <a:off x="3902763" y="3446038"/>
            <a:ext cx="1068018" cy="1278108"/>
            <a:chOff x="3866447" y="3698195"/>
            <a:chExt cx="1068018" cy="127810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451602F-6589-B96C-A5A7-682321911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66447" y="3698195"/>
              <a:ext cx="1068018" cy="1278108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B09DA44-4C66-86A9-0482-970209FD1582}"/>
                </a:ext>
              </a:extLst>
            </p:cNvPr>
            <p:cNvSpPr txBox="1"/>
            <p:nvPr/>
          </p:nvSpPr>
          <p:spPr>
            <a:xfrm>
              <a:off x="4145091" y="4134177"/>
              <a:ext cx="519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</a:rPr>
                <a:t>A</a:t>
              </a:r>
              <a:endParaRPr lang="en-US" sz="3600" b="1" dirty="0">
                <a:solidFill>
                  <a:schemeClr val="bg1"/>
                </a:solidFill>
                <a:latin typeface="+mn-lt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172E23C-2283-CBF3-7845-D021535B319B}"/>
              </a:ext>
            </a:extLst>
          </p:cNvPr>
          <p:cNvGrpSpPr/>
          <p:nvPr/>
        </p:nvGrpSpPr>
        <p:grpSpPr>
          <a:xfrm>
            <a:off x="6786124" y="3471124"/>
            <a:ext cx="1068018" cy="1278108"/>
            <a:chOff x="3862798" y="3489338"/>
            <a:chExt cx="1068018" cy="1278108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435F103-5E6D-28BA-4911-2D1E08E3D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62798" y="3489338"/>
              <a:ext cx="1068018" cy="1278108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9915697-2151-5E53-0B1D-D4EA56AAE4C1}"/>
                </a:ext>
              </a:extLst>
            </p:cNvPr>
            <p:cNvSpPr txBox="1"/>
            <p:nvPr/>
          </p:nvSpPr>
          <p:spPr>
            <a:xfrm>
              <a:off x="4170771" y="3969693"/>
              <a:ext cx="519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</a:rPr>
                <a:t>B</a:t>
              </a:r>
              <a:endParaRPr lang="en-US" sz="3600" b="1" dirty="0">
                <a:solidFill>
                  <a:schemeClr val="bg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1219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2" grpId="0" animBg="1"/>
      <p:bldP spid="13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CB11B9B3-1EBD-E47A-07F8-9C639D06AB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5667" l="10000" r="90000">
                        <a14:foregroundMark x1="36389" y1="16000" x2="40278" y2="52889"/>
                        <a14:foregroundMark x1="32639" y1="20111" x2="33056" y2="45556"/>
                        <a14:foregroundMark x1="40694" y1="18111" x2="45139" y2="29889"/>
                        <a14:foregroundMark x1="42986" y1="19222" x2="43403" y2="27778"/>
                        <a14:foregroundMark x1="44167" y1="20111" x2="44306" y2="27333"/>
                        <a14:foregroundMark x1="26667" y1="84556" x2="25694" y2="89889"/>
                        <a14:foregroundMark x1="28542" y1="83111" x2="30417" y2="91667"/>
                        <a14:foregroundMark x1="27431" y1="83667" x2="27708" y2="91222"/>
                        <a14:foregroundMark x1="36806" y1="77111" x2="56111" y2="81333"/>
                        <a14:foregroundMark x1="38125" y1="84333" x2="57292" y2="94889"/>
                        <a14:foregroundMark x1="32639" y1="75111" x2="35069" y2="95111"/>
                        <a14:foregroundMark x1="64931" y1="74333" x2="65208" y2="77667"/>
                        <a14:foregroundMark x1="36111" y1="16667" x2="31042" y2="23556"/>
                        <a14:foregroundMark x1="43125" y1="17111" x2="42986" y2="21111"/>
                        <a14:foregroundMark x1="42153" y1="16000" x2="43611" y2="19667"/>
                        <a14:backgroundMark x1="21806" y1="53333" x2="20694" y2="86556"/>
                        <a14:backgroundMark x1="56806" y1="52111" x2="61111" y2="64111"/>
                        <a14:backgroundMark x1="66389" y1="54778" x2="66944" y2="77222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9237" t="9695" r="30032" b="30312"/>
          <a:stretch/>
        </p:blipFill>
        <p:spPr>
          <a:xfrm flipH="1">
            <a:off x="8545794" y="3551223"/>
            <a:ext cx="4462852" cy="333103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24465" y="56349"/>
            <a:ext cx="11592232" cy="182880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</a:rPr>
              <a:t>1.</a:t>
            </a:r>
            <a:r>
              <a:rPr lang="en-US" sz="3200" b="1" dirty="0">
                <a:solidFill>
                  <a:srgbClr val="5B9BD5">
                    <a:lumMod val="20000"/>
                    <a:lumOff val="80000"/>
                  </a:srgbClr>
                </a:solidFill>
                <a:latin typeface="Calibri" panose="020F0502020204030204"/>
              </a:rPr>
              <a:t> Is this a </a:t>
            </a:r>
            <a:r>
              <a:rPr lang="en-US" sz="3200" b="1" u="sng" dirty="0">
                <a:solidFill>
                  <a:srgbClr val="5B9BD5">
                    <a:lumMod val="20000"/>
                    <a:lumOff val="80000"/>
                  </a:srgbClr>
                </a:solidFill>
                <a:latin typeface="Calibri" panose="020F0502020204030204"/>
              </a:rPr>
              <a:t>slide</a:t>
            </a:r>
            <a:r>
              <a:rPr lang="en-US" sz="3200" b="1" dirty="0">
                <a:solidFill>
                  <a:srgbClr val="5B9BD5">
                    <a:lumMod val="20000"/>
                    <a:lumOff val="80000"/>
                  </a:srgbClr>
                </a:solidFill>
                <a:latin typeface="Calibri" panose="020F0502020204030204"/>
              </a:rPr>
              <a:t>?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24465" y="1981183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Yes, it is.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489291" y="1996273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No, it isn’t.</a:t>
            </a:r>
          </a:p>
        </p:txBody>
      </p:sp>
      <p:pic>
        <p:nvPicPr>
          <p:cNvPr id="17" name="Picture 4" descr="Tp Toys Crazywavy Apple Green Slide Body &amp; Stepset - Playground Slide, HD  Png Download - 900x900(#6915990) - PngFind">
            <a:extLst>
              <a:ext uri="{FF2B5EF4-FFF2-40B4-BE49-F238E27FC236}">
                <a16:creationId xmlns:a16="http://schemas.microsoft.com/office/drawing/2014/main" id="{D134B39B-146F-54C0-523B-E9738ED00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789" b="91516" l="3929" r="94405">
                        <a14:foregroundMark x1="90357" y1="85675" x2="90357" y2="85675"/>
                        <a14:foregroundMark x1="94405" y1="85396" x2="94405" y2="85396"/>
                        <a14:foregroundMark x1="82381" y1="91933" x2="82381" y2="91933"/>
                        <a14:foregroundMark x1="19405" y1="51043" x2="19405" y2="51043"/>
                        <a14:foregroundMark x1="12619" y1="66898" x2="12619" y2="66898"/>
                        <a14:foregroundMark x1="5119" y1="68011" x2="5119" y2="68011"/>
                        <a14:foregroundMark x1="3929" y1="69124" x2="3929" y2="69124"/>
                        <a14:foregroundMark x1="36071" y1="61752" x2="36071" y2="61752"/>
                        <a14:foregroundMark x1="34762" y1="12517" x2="34762" y2="12517"/>
                        <a14:foregroundMark x1="44405" y1="7789" x2="44405" y2="7789"/>
                        <a14:foregroundMark x1="32976" y1="40195" x2="32976" y2="401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132" y="120579"/>
            <a:ext cx="1931593" cy="1653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130DFED-C1FC-6FAB-0205-26518D66049B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29" b="91341" l="4556" r="96889">
                        <a14:foregroundMark x1="61111" y1="21647" x2="80556" y2="26188"/>
                        <a14:foregroundMark x1="70667" y1="17846" x2="63444" y2="29989"/>
                        <a14:foregroundMark x1="78222" y1="16367" x2="76556" y2="27772"/>
                        <a14:foregroundMark x1="64667" y1="34952" x2="56333" y2="56494"/>
                        <a14:foregroundMark x1="73000" y1="5385" x2="75778" y2="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529" y="2115801"/>
            <a:ext cx="825582" cy="86869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924D343-653F-7D8E-154B-E87A26F3418D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656" y="2265667"/>
            <a:ext cx="674906" cy="66441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58A25F9-E93F-F89D-D5F2-90F56D0D7C7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739" y="4746439"/>
            <a:ext cx="6676103" cy="333805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4244B1A-4DD6-3BA8-A93C-33E80970C85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6" y="3203168"/>
            <a:ext cx="2806290" cy="3659338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8E1F6141-6F3B-8A96-A225-38DF7BC72C7C}"/>
              </a:ext>
            </a:extLst>
          </p:cNvPr>
          <p:cNvGrpSpPr/>
          <p:nvPr/>
        </p:nvGrpSpPr>
        <p:grpSpPr>
          <a:xfrm>
            <a:off x="3828051" y="4278192"/>
            <a:ext cx="1068018" cy="1278108"/>
            <a:chOff x="3866447" y="3698195"/>
            <a:chExt cx="1068018" cy="1278108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C112E078-560D-3097-AA72-DE20C741A1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866447" y="3698195"/>
              <a:ext cx="1068018" cy="1278108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22CF45F-5E8D-0432-C696-21522077B09F}"/>
                </a:ext>
              </a:extLst>
            </p:cNvPr>
            <p:cNvSpPr txBox="1"/>
            <p:nvPr/>
          </p:nvSpPr>
          <p:spPr>
            <a:xfrm>
              <a:off x="4145091" y="4134177"/>
              <a:ext cx="519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</a:rPr>
                <a:t>A</a:t>
              </a:r>
              <a:endParaRPr lang="en-US" sz="3600" b="1" dirty="0">
                <a:solidFill>
                  <a:schemeClr val="bg1"/>
                </a:solidFill>
                <a:latin typeface="+mn-lt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C285939-D19D-F94F-CFF5-1B1A3109FA95}"/>
              </a:ext>
            </a:extLst>
          </p:cNvPr>
          <p:cNvGrpSpPr/>
          <p:nvPr/>
        </p:nvGrpSpPr>
        <p:grpSpPr>
          <a:xfrm>
            <a:off x="6711412" y="4303278"/>
            <a:ext cx="1068018" cy="1278108"/>
            <a:chOff x="3862798" y="3489338"/>
            <a:chExt cx="1068018" cy="127810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A53DDB6E-80F7-C321-FEC3-5BE861384D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862798" y="3489338"/>
              <a:ext cx="1068018" cy="1278108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4C2BCF3-42DE-3E63-5F7C-0C6137CCE2CB}"/>
                </a:ext>
              </a:extLst>
            </p:cNvPr>
            <p:cNvSpPr txBox="1"/>
            <p:nvPr/>
          </p:nvSpPr>
          <p:spPr>
            <a:xfrm>
              <a:off x="4170771" y="3969693"/>
              <a:ext cx="519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</a:rPr>
                <a:t>B</a:t>
              </a:r>
              <a:endParaRPr lang="en-US" sz="3600" b="1" dirty="0">
                <a:solidFill>
                  <a:schemeClr val="bg1"/>
                </a:solidFill>
                <a:latin typeface="+mn-lt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7BA5F634-41B6-CD95-BE4E-FCA97489BEAE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405" b="100000" l="10000" r="90000">
                        <a14:foregroundMark x1="39600" y1="12242" x2="63000" y2="30843"/>
                        <a14:foregroundMark x1="33000" y1="18442" x2="32600" y2="35135"/>
                        <a14:foregroundMark x1="47200" y1="7472" x2="61800" y2="21145"/>
                        <a14:foregroundMark x1="35800" y1="11288" x2="36200" y2="16375"/>
                        <a14:backgroundMark x1="20200" y1="75835" x2="16200" y2="85851"/>
                        <a14:backgroundMark x1="18200" y1="72814" x2="16600" y2="89825"/>
                        <a14:backgroundMark x1="63200" y1="71224" x2="64000" y2="78378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b="19494"/>
          <a:stretch/>
        </p:blipFill>
        <p:spPr>
          <a:xfrm flipH="1">
            <a:off x="9202994" y="3382240"/>
            <a:ext cx="3494293" cy="347576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C96F74E-1071-16D2-18E3-9A961423525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9713" l="2558" r="99872">
                        <a14:foregroundMark x1="26471" y1="84034" x2="62020" y2="97992"/>
                        <a14:foregroundMark x1="21100" y1="92639" x2="91176" y2="97419"/>
                        <a14:foregroundMark x1="67136" y1="80593" x2="74297" y2="88432"/>
                        <a14:foregroundMark x1="17008" y1="97610" x2="58184" y2="97801"/>
                        <a14:backgroundMark x1="19565" y1="71797" x2="13939" y2="93021"/>
                        <a14:backgroundMark x1="61125" y1="2677" x2="95141" y2="46463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-1" b="21654"/>
          <a:stretch/>
        </p:blipFill>
        <p:spPr>
          <a:xfrm flipH="1">
            <a:off x="9615552" y="3727319"/>
            <a:ext cx="2856176" cy="315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5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4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CB11B9B3-1EBD-E47A-07F8-9C639D06AB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5667" l="10000" r="90000">
                        <a14:foregroundMark x1="36389" y1="16000" x2="40278" y2="52889"/>
                        <a14:foregroundMark x1="32639" y1="20111" x2="33056" y2="45556"/>
                        <a14:foregroundMark x1="40694" y1="18111" x2="45139" y2="29889"/>
                        <a14:foregroundMark x1="42986" y1="19222" x2="43403" y2="27778"/>
                        <a14:foregroundMark x1="44167" y1="20111" x2="44306" y2="27333"/>
                        <a14:foregroundMark x1="26667" y1="84556" x2="25694" y2="89889"/>
                        <a14:foregroundMark x1="28542" y1="83111" x2="30417" y2="91667"/>
                        <a14:foregroundMark x1="27431" y1="83667" x2="27708" y2="91222"/>
                        <a14:foregroundMark x1="36806" y1="77111" x2="56111" y2="81333"/>
                        <a14:foregroundMark x1="38125" y1="84333" x2="57292" y2="94889"/>
                        <a14:foregroundMark x1="32639" y1="75111" x2="35069" y2="95111"/>
                        <a14:foregroundMark x1="64931" y1="74333" x2="65208" y2="77667"/>
                        <a14:foregroundMark x1="36111" y1="16667" x2="31042" y2="23556"/>
                        <a14:foregroundMark x1="43125" y1="17111" x2="42986" y2="21111"/>
                        <a14:foregroundMark x1="42153" y1="16000" x2="43611" y2="19667"/>
                        <a14:backgroundMark x1="21806" y1="53333" x2="20694" y2="86556"/>
                        <a14:backgroundMark x1="56806" y1="52111" x2="61111" y2="64111"/>
                        <a14:backgroundMark x1="66389" y1="54778" x2="66944" y2="77222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9237" t="9695" r="30032" b="30312"/>
          <a:stretch/>
        </p:blipFill>
        <p:spPr>
          <a:xfrm flipH="1">
            <a:off x="8545794" y="3551223"/>
            <a:ext cx="4462852" cy="333103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24465" y="56349"/>
            <a:ext cx="11592232" cy="182880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5B9BD5">
                    <a:lumMod val="20000"/>
                    <a:lumOff val="80000"/>
                  </a:srgbClr>
                </a:solidFill>
                <a:latin typeface="Calibri" panose="020F0502020204030204"/>
              </a:rPr>
              <a:t>2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Is this a 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swing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 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24465" y="1981183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Yes, it is.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489291" y="1996273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No, it isn’t.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130DFED-C1FC-6FAB-0205-26518D66049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429" b="91341" l="4556" r="96889">
                        <a14:foregroundMark x1="61111" y1="21647" x2="80556" y2="26188"/>
                        <a14:foregroundMark x1="70667" y1="17846" x2="63444" y2="29989"/>
                        <a14:foregroundMark x1="78222" y1="16367" x2="76556" y2="27772"/>
                        <a14:foregroundMark x1="64667" y1="34952" x2="56333" y2="56494"/>
                        <a14:foregroundMark x1="73000" y1="5385" x2="75778" y2="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529" y="2115801"/>
            <a:ext cx="825582" cy="86869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924D343-653F-7D8E-154B-E87A26F3418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656" y="2265667"/>
            <a:ext cx="674906" cy="66441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58A25F9-E93F-F89D-D5F2-90F56D0D7C7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739" y="4746439"/>
            <a:ext cx="6676103" cy="333805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4244B1A-4DD6-3BA8-A93C-33E80970C85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6" y="3203168"/>
            <a:ext cx="2806290" cy="3659338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8E1F6141-6F3B-8A96-A225-38DF7BC72C7C}"/>
              </a:ext>
            </a:extLst>
          </p:cNvPr>
          <p:cNvGrpSpPr/>
          <p:nvPr/>
        </p:nvGrpSpPr>
        <p:grpSpPr>
          <a:xfrm>
            <a:off x="3828051" y="4278192"/>
            <a:ext cx="1068018" cy="1278108"/>
            <a:chOff x="3866447" y="3698195"/>
            <a:chExt cx="1068018" cy="1278108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C112E078-560D-3097-AA72-DE20C741A1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866447" y="3698195"/>
              <a:ext cx="1068018" cy="1278108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22CF45F-5E8D-0432-C696-21522077B09F}"/>
                </a:ext>
              </a:extLst>
            </p:cNvPr>
            <p:cNvSpPr txBox="1"/>
            <p:nvPr/>
          </p:nvSpPr>
          <p:spPr>
            <a:xfrm>
              <a:off x="4145091" y="4134177"/>
              <a:ext cx="519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C285939-D19D-F94F-CFF5-1B1A3109FA95}"/>
              </a:ext>
            </a:extLst>
          </p:cNvPr>
          <p:cNvGrpSpPr/>
          <p:nvPr/>
        </p:nvGrpSpPr>
        <p:grpSpPr>
          <a:xfrm>
            <a:off x="6711412" y="4303278"/>
            <a:ext cx="1068018" cy="1278108"/>
            <a:chOff x="3862798" y="3489338"/>
            <a:chExt cx="1068018" cy="127810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A53DDB6E-80F7-C321-FEC3-5BE861384D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862798" y="3489338"/>
              <a:ext cx="1068018" cy="1278108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4C2BCF3-42DE-3E63-5F7C-0C6137CCE2CB}"/>
                </a:ext>
              </a:extLst>
            </p:cNvPr>
            <p:cNvSpPr txBox="1"/>
            <p:nvPr/>
          </p:nvSpPr>
          <p:spPr>
            <a:xfrm>
              <a:off x="4170771" y="3969693"/>
              <a:ext cx="519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</a:t>
              </a: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7BA5F634-41B6-CD95-BE4E-FCA97489BEA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405" b="100000" l="10000" r="90000">
                        <a14:foregroundMark x1="39600" y1="12242" x2="63000" y2="30843"/>
                        <a14:foregroundMark x1="33000" y1="18442" x2="32600" y2="35135"/>
                        <a14:foregroundMark x1="47200" y1="7472" x2="61800" y2="21145"/>
                        <a14:foregroundMark x1="35800" y1="11288" x2="36200" y2="16375"/>
                        <a14:backgroundMark x1="20200" y1="75835" x2="16200" y2="85851"/>
                        <a14:backgroundMark x1="18200" y1="72814" x2="16600" y2="89825"/>
                        <a14:backgroundMark x1="63200" y1="71224" x2="64000" y2="78378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b="19494"/>
          <a:stretch/>
        </p:blipFill>
        <p:spPr>
          <a:xfrm flipH="1">
            <a:off x="9202994" y="3382240"/>
            <a:ext cx="3494293" cy="347576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C96F74E-1071-16D2-18E3-9A9614235259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9713" l="2558" r="99872">
                        <a14:foregroundMark x1="26471" y1="84034" x2="62020" y2="97992"/>
                        <a14:foregroundMark x1="21100" y1="92639" x2="91176" y2="97419"/>
                        <a14:foregroundMark x1="67136" y1="80593" x2="74297" y2="88432"/>
                        <a14:foregroundMark x1="17008" y1="97610" x2="58184" y2="97801"/>
                        <a14:backgroundMark x1="19565" y1="71797" x2="13939" y2="93021"/>
                        <a14:backgroundMark x1="61125" y1="2677" x2="95141" y2="46463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-1" b="21654"/>
          <a:stretch/>
        </p:blipFill>
        <p:spPr>
          <a:xfrm flipH="1">
            <a:off x="9615552" y="3727319"/>
            <a:ext cx="2856176" cy="315494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2FB8C67-ADE1-1EA0-7650-9CDB7462E95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356" y="101086"/>
            <a:ext cx="1538555" cy="163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81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5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4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CB11B9B3-1EBD-E47A-07F8-9C639D06AB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5667" l="10000" r="90000">
                        <a14:foregroundMark x1="36389" y1="16000" x2="40278" y2="52889"/>
                        <a14:foregroundMark x1="32639" y1="20111" x2="33056" y2="45556"/>
                        <a14:foregroundMark x1="40694" y1="18111" x2="45139" y2="29889"/>
                        <a14:foregroundMark x1="42986" y1="19222" x2="43403" y2="27778"/>
                        <a14:foregroundMark x1="44167" y1="20111" x2="44306" y2="27333"/>
                        <a14:foregroundMark x1="26667" y1="84556" x2="25694" y2="89889"/>
                        <a14:foregroundMark x1="28542" y1="83111" x2="30417" y2="91667"/>
                        <a14:foregroundMark x1="27431" y1="83667" x2="27708" y2="91222"/>
                        <a14:foregroundMark x1="36806" y1="77111" x2="56111" y2="81333"/>
                        <a14:foregroundMark x1="38125" y1="84333" x2="57292" y2="94889"/>
                        <a14:foregroundMark x1="32639" y1="75111" x2="35069" y2="95111"/>
                        <a14:foregroundMark x1="64931" y1="74333" x2="65208" y2="77667"/>
                        <a14:foregroundMark x1="36111" y1="16667" x2="31042" y2="23556"/>
                        <a14:foregroundMark x1="43125" y1="17111" x2="42986" y2="21111"/>
                        <a14:foregroundMark x1="42153" y1="16000" x2="43611" y2="19667"/>
                        <a14:backgroundMark x1="21806" y1="53333" x2="20694" y2="86556"/>
                        <a14:backgroundMark x1="56806" y1="52111" x2="61111" y2="64111"/>
                        <a14:backgroundMark x1="66389" y1="54778" x2="66944" y2="77222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9237" t="9695" r="30032" b="30312"/>
          <a:stretch/>
        </p:blipFill>
        <p:spPr>
          <a:xfrm flipH="1">
            <a:off x="8545794" y="3551223"/>
            <a:ext cx="4462852" cy="333103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24465" y="56349"/>
            <a:ext cx="11592232" cy="182880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5B9BD5">
                    <a:lumMod val="20000"/>
                    <a:lumOff val="80000"/>
                  </a:srgbClr>
                </a:solidFill>
                <a:latin typeface="Calibri" panose="020F0502020204030204"/>
              </a:rPr>
              <a:t>3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Is this a 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scooter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 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24465" y="1981183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Yes, it is.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497961" y="1988537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No, it isn’t.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130DFED-C1FC-6FAB-0205-26518D66049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429" b="91341" l="4556" r="96889">
                        <a14:foregroundMark x1="61111" y1="21647" x2="80556" y2="26188"/>
                        <a14:foregroundMark x1="70667" y1="17846" x2="63444" y2="29989"/>
                        <a14:foregroundMark x1="78222" y1="16367" x2="76556" y2="27772"/>
                        <a14:foregroundMark x1="64667" y1="34952" x2="56333" y2="56494"/>
                        <a14:foregroundMark x1="73000" y1="5385" x2="75778" y2="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529" y="2115801"/>
            <a:ext cx="825582" cy="86869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924D343-653F-7D8E-154B-E87A26F3418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656" y="2265667"/>
            <a:ext cx="674906" cy="66441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58A25F9-E93F-F89D-D5F2-90F56D0D7C7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739" y="4746439"/>
            <a:ext cx="6676103" cy="333805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4244B1A-4DD6-3BA8-A93C-33E80970C85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6" y="3203168"/>
            <a:ext cx="2806290" cy="3659338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8E1F6141-6F3B-8A96-A225-38DF7BC72C7C}"/>
              </a:ext>
            </a:extLst>
          </p:cNvPr>
          <p:cNvGrpSpPr/>
          <p:nvPr/>
        </p:nvGrpSpPr>
        <p:grpSpPr>
          <a:xfrm>
            <a:off x="3828051" y="4278192"/>
            <a:ext cx="1068018" cy="1278108"/>
            <a:chOff x="3866447" y="3698195"/>
            <a:chExt cx="1068018" cy="1278108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C112E078-560D-3097-AA72-DE20C741A1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866447" y="3698195"/>
              <a:ext cx="1068018" cy="1278108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22CF45F-5E8D-0432-C696-21522077B09F}"/>
                </a:ext>
              </a:extLst>
            </p:cNvPr>
            <p:cNvSpPr txBox="1"/>
            <p:nvPr/>
          </p:nvSpPr>
          <p:spPr>
            <a:xfrm>
              <a:off x="4145091" y="4134177"/>
              <a:ext cx="519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C285939-D19D-F94F-CFF5-1B1A3109FA95}"/>
              </a:ext>
            </a:extLst>
          </p:cNvPr>
          <p:cNvGrpSpPr/>
          <p:nvPr/>
        </p:nvGrpSpPr>
        <p:grpSpPr>
          <a:xfrm>
            <a:off x="6711412" y="4303278"/>
            <a:ext cx="1068018" cy="1278108"/>
            <a:chOff x="3862798" y="3489338"/>
            <a:chExt cx="1068018" cy="127810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A53DDB6E-80F7-C321-FEC3-5BE861384D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862798" y="3489338"/>
              <a:ext cx="1068018" cy="1278108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4C2BCF3-42DE-3E63-5F7C-0C6137CCE2CB}"/>
                </a:ext>
              </a:extLst>
            </p:cNvPr>
            <p:cNvSpPr txBox="1"/>
            <p:nvPr/>
          </p:nvSpPr>
          <p:spPr>
            <a:xfrm>
              <a:off x="4170771" y="3969693"/>
              <a:ext cx="519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</a:t>
              </a: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7BA5F634-41B6-CD95-BE4E-FCA97489BEA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405" b="100000" l="10000" r="90000">
                        <a14:foregroundMark x1="39600" y1="12242" x2="63000" y2="30843"/>
                        <a14:foregroundMark x1="33000" y1="18442" x2="32600" y2="35135"/>
                        <a14:foregroundMark x1="47200" y1="7472" x2="61800" y2="21145"/>
                        <a14:foregroundMark x1="35800" y1="11288" x2="36200" y2="16375"/>
                        <a14:backgroundMark x1="20200" y1="75835" x2="16200" y2="85851"/>
                        <a14:backgroundMark x1="18200" y1="72814" x2="16600" y2="89825"/>
                        <a14:backgroundMark x1="63200" y1="71224" x2="64000" y2="78378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b="19494"/>
          <a:stretch/>
        </p:blipFill>
        <p:spPr>
          <a:xfrm flipH="1">
            <a:off x="9202994" y="3382240"/>
            <a:ext cx="3494293" cy="347576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C96F74E-1071-16D2-18E3-9A9614235259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9713" l="2558" r="99872">
                        <a14:foregroundMark x1="26471" y1="84034" x2="62020" y2="97992"/>
                        <a14:foregroundMark x1="21100" y1="92639" x2="91176" y2="97419"/>
                        <a14:foregroundMark x1="67136" y1="80593" x2="74297" y2="88432"/>
                        <a14:foregroundMark x1="17008" y1="97610" x2="58184" y2="97801"/>
                        <a14:backgroundMark x1="19565" y1="71797" x2="13939" y2="93021"/>
                        <a14:backgroundMark x1="61125" y1="2677" x2="95141" y2="46463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-1" b="21654"/>
          <a:stretch/>
        </p:blipFill>
        <p:spPr>
          <a:xfrm flipH="1">
            <a:off x="9615552" y="3727319"/>
            <a:ext cx="2856176" cy="3154943"/>
          </a:xfrm>
          <a:prstGeom prst="rect">
            <a:avLst/>
          </a:prstGeom>
        </p:spPr>
      </p:pic>
      <p:pic>
        <p:nvPicPr>
          <p:cNvPr id="20" name="Picture 12" descr="Baby Tricycle Kids Trike Children Tricycle with LED Flashing Lights and  Music /Bicycle for Kids Ride on Outdoor | Suitable for Boys &amp; Girls - 1 to  5 Years (Yellow) - Baybee">
            <a:extLst>
              <a:ext uri="{FF2B5EF4-FFF2-40B4-BE49-F238E27FC236}">
                <a16:creationId xmlns:a16="http://schemas.microsoft.com/office/drawing/2014/main" id="{9DF74B93-7AD5-94C2-5AA9-7EA5707CA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7900" b="91500" l="4600" r="96400">
                        <a14:foregroundMark x1="8300" y1="13700" x2="11100" y2="15200"/>
                        <a14:foregroundMark x1="16500" y1="10000" x2="16500" y2="10000"/>
                        <a14:foregroundMark x1="17200" y1="9700" x2="15100" y2="8900"/>
                        <a14:foregroundMark x1="17200" y1="8400" x2="17000" y2="8400"/>
                        <a14:foregroundMark x1="4600" y1="71300" x2="5100" y2="73100"/>
                        <a14:foregroundMark x1="18800" y1="91500" x2="21900" y2="91000"/>
                        <a14:foregroundMark x1="96400" y1="65100" x2="95000" y2="72000"/>
                        <a14:foregroundMark x1="27700" y1="37900" x2="26400" y2="40800"/>
                        <a14:foregroundMark x1="28000" y1="36500" x2="26900" y2="37800"/>
                        <a14:foregroundMark x1="15100" y1="8100" x2="15100" y2="8100"/>
                        <a14:foregroundMark x1="18500" y1="8400" x2="18500" y2="8400"/>
                        <a14:foregroundMark x1="18000" y1="7900" x2="18000" y2="7900"/>
                        <a14:foregroundMark x1="24500" y1="68000" x2="28000" y2="70400"/>
                        <a14:foregroundMark x1="29300" y1="67000" x2="24800" y2="70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858" y="32087"/>
            <a:ext cx="1818482" cy="1818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143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DA091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1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4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2" grpId="1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CB11B9B3-1EBD-E47A-07F8-9C639D06AB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5667" l="10000" r="90000">
                        <a14:foregroundMark x1="36389" y1="16000" x2="40278" y2="52889"/>
                        <a14:foregroundMark x1="32639" y1="20111" x2="33056" y2="45556"/>
                        <a14:foregroundMark x1="40694" y1="18111" x2="45139" y2="29889"/>
                        <a14:foregroundMark x1="42986" y1="19222" x2="43403" y2="27778"/>
                        <a14:foregroundMark x1="44167" y1="20111" x2="44306" y2="27333"/>
                        <a14:foregroundMark x1="26667" y1="84556" x2="25694" y2="89889"/>
                        <a14:foregroundMark x1="28542" y1="83111" x2="30417" y2="91667"/>
                        <a14:foregroundMark x1="27431" y1="83667" x2="27708" y2="91222"/>
                        <a14:foregroundMark x1="36806" y1="77111" x2="56111" y2="81333"/>
                        <a14:foregroundMark x1="38125" y1="84333" x2="57292" y2="94889"/>
                        <a14:foregroundMark x1="32639" y1="75111" x2="35069" y2="95111"/>
                        <a14:foregroundMark x1="64931" y1="74333" x2="65208" y2="77667"/>
                        <a14:foregroundMark x1="36111" y1="16667" x2="31042" y2="23556"/>
                        <a14:foregroundMark x1="43125" y1="17111" x2="42986" y2="21111"/>
                        <a14:foregroundMark x1="42153" y1="16000" x2="43611" y2="19667"/>
                        <a14:backgroundMark x1="21806" y1="53333" x2="20694" y2="86556"/>
                        <a14:backgroundMark x1="56806" y1="52111" x2="61111" y2="64111"/>
                        <a14:backgroundMark x1="66389" y1="54778" x2="66944" y2="77222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9237" t="9695" r="30032" b="30312"/>
          <a:stretch/>
        </p:blipFill>
        <p:spPr>
          <a:xfrm flipH="1">
            <a:off x="8545794" y="3551223"/>
            <a:ext cx="4462852" cy="333103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24465" y="56349"/>
            <a:ext cx="11592232" cy="182880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5B9BD5">
                    <a:lumMod val="20000"/>
                    <a:lumOff val="80000"/>
                  </a:srgbClr>
                </a:solidFill>
                <a:latin typeface="Calibri" panose="020F0502020204030204"/>
              </a:rPr>
              <a:t>4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Is this a 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bike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 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24465" y="1981183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Yes, it is.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497961" y="1988537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No, it isn’t.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130DFED-C1FC-6FAB-0205-26518D66049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429" b="91341" l="4556" r="96889">
                        <a14:foregroundMark x1="61111" y1="21647" x2="80556" y2="26188"/>
                        <a14:foregroundMark x1="70667" y1="17846" x2="63444" y2="29989"/>
                        <a14:foregroundMark x1="78222" y1="16367" x2="76556" y2="27772"/>
                        <a14:foregroundMark x1="64667" y1="34952" x2="56333" y2="56494"/>
                        <a14:foregroundMark x1="73000" y1="5385" x2="75778" y2="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529" y="2115801"/>
            <a:ext cx="825582" cy="86869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924D343-653F-7D8E-154B-E87A26F3418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656" y="2265667"/>
            <a:ext cx="674906" cy="66441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58A25F9-E93F-F89D-D5F2-90F56D0D7C7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739" y="4746439"/>
            <a:ext cx="6676103" cy="333805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4244B1A-4DD6-3BA8-A93C-33E80970C85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6" y="3203168"/>
            <a:ext cx="2806290" cy="3659338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8E1F6141-6F3B-8A96-A225-38DF7BC72C7C}"/>
              </a:ext>
            </a:extLst>
          </p:cNvPr>
          <p:cNvGrpSpPr/>
          <p:nvPr/>
        </p:nvGrpSpPr>
        <p:grpSpPr>
          <a:xfrm>
            <a:off x="3828051" y="4278192"/>
            <a:ext cx="1068018" cy="1278108"/>
            <a:chOff x="3866447" y="3698195"/>
            <a:chExt cx="1068018" cy="1278108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C112E078-560D-3097-AA72-DE20C741A1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866447" y="3698195"/>
              <a:ext cx="1068018" cy="1278108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22CF45F-5E8D-0432-C696-21522077B09F}"/>
                </a:ext>
              </a:extLst>
            </p:cNvPr>
            <p:cNvSpPr txBox="1"/>
            <p:nvPr/>
          </p:nvSpPr>
          <p:spPr>
            <a:xfrm>
              <a:off x="4145091" y="4134177"/>
              <a:ext cx="519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C285939-D19D-F94F-CFF5-1B1A3109FA95}"/>
              </a:ext>
            </a:extLst>
          </p:cNvPr>
          <p:cNvGrpSpPr/>
          <p:nvPr/>
        </p:nvGrpSpPr>
        <p:grpSpPr>
          <a:xfrm>
            <a:off x="6711412" y="4303278"/>
            <a:ext cx="1068018" cy="1278108"/>
            <a:chOff x="3862798" y="3489338"/>
            <a:chExt cx="1068018" cy="127810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A53DDB6E-80F7-C321-FEC3-5BE861384D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862798" y="3489338"/>
              <a:ext cx="1068018" cy="1278108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4C2BCF3-42DE-3E63-5F7C-0C6137CCE2CB}"/>
                </a:ext>
              </a:extLst>
            </p:cNvPr>
            <p:cNvSpPr txBox="1"/>
            <p:nvPr/>
          </p:nvSpPr>
          <p:spPr>
            <a:xfrm>
              <a:off x="4170771" y="3969693"/>
              <a:ext cx="519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</a:t>
              </a: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7BA5F634-41B6-CD95-BE4E-FCA97489BEA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405" b="100000" l="10000" r="90000">
                        <a14:foregroundMark x1="39600" y1="12242" x2="63000" y2="30843"/>
                        <a14:foregroundMark x1="33000" y1="18442" x2="32600" y2="35135"/>
                        <a14:foregroundMark x1="47200" y1="7472" x2="61800" y2="21145"/>
                        <a14:foregroundMark x1="35800" y1="11288" x2="36200" y2="16375"/>
                        <a14:backgroundMark x1="20200" y1="75835" x2="16200" y2="85851"/>
                        <a14:backgroundMark x1="18200" y1="72814" x2="16600" y2="89825"/>
                        <a14:backgroundMark x1="63200" y1="71224" x2="64000" y2="78378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b="19494"/>
          <a:stretch/>
        </p:blipFill>
        <p:spPr>
          <a:xfrm flipH="1">
            <a:off x="9202994" y="3382240"/>
            <a:ext cx="3494293" cy="347576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C96F74E-1071-16D2-18E3-9A9614235259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9713" l="2558" r="99872">
                        <a14:foregroundMark x1="26471" y1="84034" x2="62020" y2="97992"/>
                        <a14:foregroundMark x1="21100" y1="92639" x2="91176" y2="97419"/>
                        <a14:foregroundMark x1="67136" y1="80593" x2="74297" y2="88432"/>
                        <a14:foregroundMark x1="17008" y1="97610" x2="58184" y2="97801"/>
                        <a14:backgroundMark x1="19565" y1="71797" x2="13939" y2="93021"/>
                        <a14:backgroundMark x1="61125" y1="2677" x2="95141" y2="46463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-1" b="21654"/>
          <a:stretch/>
        </p:blipFill>
        <p:spPr>
          <a:xfrm flipH="1">
            <a:off x="9615552" y="3727319"/>
            <a:ext cx="2856176" cy="3154943"/>
          </a:xfrm>
          <a:prstGeom prst="rect">
            <a:avLst/>
          </a:prstGeom>
        </p:spPr>
      </p:pic>
      <p:pic>
        <p:nvPicPr>
          <p:cNvPr id="19" name="Picture 2" descr="Cute Kite PNG Free Download | PNG All">
            <a:extLst>
              <a:ext uri="{FF2B5EF4-FFF2-40B4-BE49-F238E27FC236}">
                <a16:creationId xmlns:a16="http://schemas.microsoft.com/office/drawing/2014/main" id="{E2DEDD5C-62DA-D2B9-E2E6-45BFEDF7C1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77"/>
          <a:stretch/>
        </p:blipFill>
        <p:spPr bwMode="auto">
          <a:xfrm flipH="1">
            <a:off x="7779430" y="102003"/>
            <a:ext cx="2614929" cy="177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405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DA091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6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2" grpId="1" animBg="1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CB11B9B3-1EBD-E47A-07F8-9C639D06AB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5667" l="10000" r="90000">
                        <a14:foregroundMark x1="36389" y1="16000" x2="40278" y2="52889"/>
                        <a14:foregroundMark x1="32639" y1="20111" x2="33056" y2="45556"/>
                        <a14:foregroundMark x1="40694" y1="18111" x2="45139" y2="29889"/>
                        <a14:foregroundMark x1="42986" y1="19222" x2="43403" y2="27778"/>
                        <a14:foregroundMark x1="44167" y1="20111" x2="44306" y2="27333"/>
                        <a14:foregroundMark x1="26667" y1="84556" x2="25694" y2="89889"/>
                        <a14:foregroundMark x1="28542" y1="83111" x2="30417" y2="91667"/>
                        <a14:foregroundMark x1="27431" y1="83667" x2="27708" y2="91222"/>
                        <a14:foregroundMark x1="36806" y1="77111" x2="56111" y2="81333"/>
                        <a14:foregroundMark x1="38125" y1="84333" x2="57292" y2="94889"/>
                        <a14:foregroundMark x1="32639" y1="75111" x2="35069" y2="95111"/>
                        <a14:foregroundMark x1="64931" y1="74333" x2="65208" y2="77667"/>
                        <a14:foregroundMark x1="36111" y1="16667" x2="31042" y2="23556"/>
                        <a14:foregroundMark x1="43125" y1="17111" x2="42986" y2="21111"/>
                        <a14:foregroundMark x1="42153" y1="16000" x2="43611" y2="19667"/>
                        <a14:backgroundMark x1="21806" y1="53333" x2="20694" y2="86556"/>
                        <a14:backgroundMark x1="56806" y1="52111" x2="61111" y2="64111"/>
                        <a14:backgroundMark x1="66389" y1="54778" x2="66944" y2="77222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9237" t="9695" r="30032" b="30312"/>
          <a:stretch/>
        </p:blipFill>
        <p:spPr>
          <a:xfrm flipH="1">
            <a:off x="8545794" y="3551223"/>
            <a:ext cx="4462852" cy="333103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24465" y="56349"/>
            <a:ext cx="11592232" cy="182880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5B9BD5">
                    <a:lumMod val="20000"/>
                    <a:lumOff val="80000"/>
                  </a:srgbClr>
                </a:solidFill>
                <a:latin typeface="Calibri" panose="020F0502020204030204"/>
              </a:rPr>
              <a:t>5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Is this a 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bike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 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24465" y="1981183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Yes, it is.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497961" y="1988537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No, it isn’t.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130DFED-C1FC-6FAB-0205-26518D66049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429" b="91341" l="4556" r="96889">
                        <a14:foregroundMark x1="61111" y1="21647" x2="80556" y2="26188"/>
                        <a14:foregroundMark x1="70667" y1="17846" x2="63444" y2="29989"/>
                        <a14:foregroundMark x1="78222" y1="16367" x2="76556" y2="27772"/>
                        <a14:foregroundMark x1="64667" y1="34952" x2="56333" y2="56494"/>
                        <a14:foregroundMark x1="73000" y1="5385" x2="75778" y2="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529" y="2115801"/>
            <a:ext cx="825582" cy="86869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924D343-653F-7D8E-154B-E87A26F3418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656" y="2265667"/>
            <a:ext cx="674906" cy="66441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58A25F9-E93F-F89D-D5F2-90F56D0D7C7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739" y="4746439"/>
            <a:ext cx="6676103" cy="333805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4244B1A-4DD6-3BA8-A93C-33E80970C85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6" y="3203168"/>
            <a:ext cx="2806290" cy="3659338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8E1F6141-6F3B-8A96-A225-38DF7BC72C7C}"/>
              </a:ext>
            </a:extLst>
          </p:cNvPr>
          <p:cNvGrpSpPr/>
          <p:nvPr/>
        </p:nvGrpSpPr>
        <p:grpSpPr>
          <a:xfrm>
            <a:off x="3828051" y="4278192"/>
            <a:ext cx="1068018" cy="1278108"/>
            <a:chOff x="3866447" y="3698195"/>
            <a:chExt cx="1068018" cy="1278108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C112E078-560D-3097-AA72-DE20C741A1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866447" y="3698195"/>
              <a:ext cx="1068018" cy="1278108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22CF45F-5E8D-0432-C696-21522077B09F}"/>
                </a:ext>
              </a:extLst>
            </p:cNvPr>
            <p:cNvSpPr txBox="1"/>
            <p:nvPr/>
          </p:nvSpPr>
          <p:spPr>
            <a:xfrm>
              <a:off x="4145091" y="4134177"/>
              <a:ext cx="519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C285939-D19D-F94F-CFF5-1B1A3109FA95}"/>
              </a:ext>
            </a:extLst>
          </p:cNvPr>
          <p:cNvGrpSpPr/>
          <p:nvPr/>
        </p:nvGrpSpPr>
        <p:grpSpPr>
          <a:xfrm>
            <a:off x="6711412" y="4303278"/>
            <a:ext cx="1068018" cy="1278108"/>
            <a:chOff x="3862798" y="3489338"/>
            <a:chExt cx="1068018" cy="127810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A53DDB6E-80F7-C321-FEC3-5BE861384D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862798" y="3489338"/>
              <a:ext cx="1068018" cy="1278108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4C2BCF3-42DE-3E63-5F7C-0C6137CCE2CB}"/>
                </a:ext>
              </a:extLst>
            </p:cNvPr>
            <p:cNvSpPr txBox="1"/>
            <p:nvPr/>
          </p:nvSpPr>
          <p:spPr>
            <a:xfrm>
              <a:off x="4170771" y="3969693"/>
              <a:ext cx="519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</a:t>
              </a: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7BA5F634-41B6-CD95-BE4E-FCA97489BEA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405" b="100000" l="10000" r="90000">
                        <a14:foregroundMark x1="39600" y1="12242" x2="63000" y2="30843"/>
                        <a14:foregroundMark x1="33000" y1="18442" x2="32600" y2="35135"/>
                        <a14:foregroundMark x1="47200" y1="7472" x2="61800" y2="21145"/>
                        <a14:foregroundMark x1="35800" y1="11288" x2="36200" y2="16375"/>
                        <a14:backgroundMark x1="20200" y1="75835" x2="16200" y2="85851"/>
                        <a14:backgroundMark x1="18200" y1="72814" x2="16600" y2="89825"/>
                        <a14:backgroundMark x1="63200" y1="71224" x2="64000" y2="78378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b="19494"/>
          <a:stretch/>
        </p:blipFill>
        <p:spPr>
          <a:xfrm flipH="1">
            <a:off x="9202994" y="3382240"/>
            <a:ext cx="3494293" cy="347576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C96F74E-1071-16D2-18E3-9A9614235259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9713" l="2558" r="99872">
                        <a14:foregroundMark x1="26471" y1="84034" x2="62020" y2="97992"/>
                        <a14:foregroundMark x1="21100" y1="92639" x2="91176" y2="97419"/>
                        <a14:foregroundMark x1="67136" y1="80593" x2="74297" y2="88432"/>
                        <a14:foregroundMark x1="17008" y1="97610" x2="58184" y2="97801"/>
                        <a14:backgroundMark x1="19565" y1="71797" x2="13939" y2="93021"/>
                        <a14:backgroundMark x1="61125" y1="2677" x2="95141" y2="46463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-1" b="21654"/>
          <a:stretch/>
        </p:blipFill>
        <p:spPr>
          <a:xfrm flipH="1">
            <a:off x="9615552" y="3727319"/>
            <a:ext cx="2856176" cy="3154943"/>
          </a:xfrm>
          <a:prstGeom prst="rect">
            <a:avLst/>
          </a:prstGeom>
        </p:spPr>
      </p:pic>
      <p:pic>
        <p:nvPicPr>
          <p:cNvPr id="20" name="Picture 8" descr="Scooter Mail order Toy Kickboard, Toy scooters, child, company, baby Toys  png | PNGWing">
            <a:extLst>
              <a:ext uri="{FF2B5EF4-FFF2-40B4-BE49-F238E27FC236}">
                <a16:creationId xmlns:a16="http://schemas.microsoft.com/office/drawing/2014/main" id="{E8E13366-AFFF-6534-68D0-3114A8AE3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24891" y1="77200" x2="23804" y2="82133"/>
                        <a14:foregroundMark x1="30761" y1="48933" x2="31630" y2="45333"/>
                        <a14:foregroundMark x1="28913" y1="51333" x2="29674" y2="52667"/>
                        <a14:foregroundMark x1="29891" y1="50133" x2="30435" y2="51200"/>
                        <a14:foregroundMark x1="24239" y1="74400" x2="26087" y2="75200"/>
                        <a14:foregroundMark x1="35435" y1="22267" x2="32391" y2="39333"/>
                        <a14:foregroundMark x1="31630" y1="39467" x2="31522" y2="43333"/>
                        <a14:foregroundMark x1="35543" y1="12933" x2="38370" y2="14533"/>
                        <a14:foregroundMark x1="35435" y1="22000" x2="35435" y2="22000"/>
                        <a14:foregroundMark x1="35543" y1="20667" x2="35870" y2="2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6322" y="-39685"/>
            <a:ext cx="2283095" cy="1861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5469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DA091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6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2" grpId="1" animBg="1"/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81;p15">
            <a:extLst>
              <a:ext uri="{FF2B5EF4-FFF2-40B4-BE49-F238E27FC236}">
                <a16:creationId xmlns:a16="http://schemas.microsoft.com/office/drawing/2014/main" id="{3B17ECD8-3CB4-9292-587A-15F4CCFA7327}"/>
              </a:ext>
            </a:extLst>
          </p:cNvPr>
          <p:cNvSpPr txBox="1">
            <a:spLocks/>
          </p:cNvSpPr>
          <p:nvPr/>
        </p:nvSpPr>
        <p:spPr>
          <a:xfrm>
            <a:off x="838200" y="995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Pupils’ Book (p.25)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DB5798A-1C3C-3C27-EFEE-53F254E268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3800" y="592609"/>
            <a:ext cx="9451132" cy="5338139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5DF7E3A-B6C5-8DD3-7736-A83D913D0691}"/>
              </a:ext>
            </a:extLst>
          </p:cNvPr>
          <p:cNvSpPr/>
          <p:nvPr/>
        </p:nvSpPr>
        <p:spPr>
          <a:xfrm>
            <a:off x="8732520" y="1825786"/>
            <a:ext cx="1524000" cy="482997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kern="0" dirty="0">
                <a:solidFill>
                  <a:srgbClr val="FFFFFF"/>
                </a:solidFill>
                <a:sym typeface="Arial"/>
              </a:rPr>
              <a:t>Answers</a:t>
            </a:r>
            <a:endParaRPr kumimoji="0" lang="en-SG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6E45499-3680-3AFB-21B7-E4DCEA33ECC0}"/>
              </a:ext>
            </a:extLst>
          </p:cNvPr>
          <p:cNvSpPr txBox="1"/>
          <p:nvPr/>
        </p:nvSpPr>
        <p:spPr>
          <a:xfrm>
            <a:off x="3272236" y="4891743"/>
            <a:ext cx="923925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</a:t>
            </a:r>
            <a:endParaRPr lang="en-SG" sz="2800" b="1" dirty="0">
              <a:solidFill>
                <a:srgbClr val="FF0000"/>
              </a:solidFill>
            </a:endParaRPr>
          </a:p>
        </p:txBody>
      </p:sp>
      <p:pic>
        <p:nvPicPr>
          <p:cNvPr id="12" name="U2_13">
            <a:hlinkClick r:id="" action="ppaction://media"/>
            <a:extLst>
              <a:ext uri="{FF2B5EF4-FFF2-40B4-BE49-F238E27FC236}">
                <a16:creationId xmlns:a16="http://schemas.microsoft.com/office/drawing/2014/main" id="{B39EE109-1F67-8D3F-1922-F00E4DB6FA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93800" y="1825786"/>
            <a:ext cx="487363" cy="48736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F7C4AB6-DD5F-9DB8-434C-CA2050E9B6D4}"/>
              </a:ext>
            </a:extLst>
          </p:cNvPr>
          <p:cNvSpPr txBox="1"/>
          <p:nvPr/>
        </p:nvSpPr>
        <p:spPr>
          <a:xfrm>
            <a:off x="9393555" y="4650453"/>
            <a:ext cx="923925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</a:t>
            </a:r>
            <a:endParaRPr lang="en-SG" sz="2800" b="1" dirty="0">
              <a:solidFill>
                <a:srgbClr val="FF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D5F7C1E-24E3-3D40-37B5-1517EDF8FEF2}"/>
              </a:ext>
            </a:extLst>
          </p:cNvPr>
          <p:cNvSpPr txBox="1"/>
          <p:nvPr/>
        </p:nvSpPr>
        <p:spPr>
          <a:xfrm>
            <a:off x="6858716" y="2481743"/>
            <a:ext cx="923925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  <a:endParaRPr lang="en-SG" sz="2800" b="1" dirty="0">
              <a:solidFill>
                <a:srgbClr val="FF0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8365B0C-EB97-A98C-64A7-B719303FC12F}"/>
              </a:ext>
            </a:extLst>
          </p:cNvPr>
          <p:cNvSpPr txBox="1"/>
          <p:nvPr/>
        </p:nvSpPr>
        <p:spPr>
          <a:xfrm>
            <a:off x="4684077" y="4127233"/>
            <a:ext cx="923925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5</a:t>
            </a:r>
            <a:endParaRPr lang="en-SG" sz="2800" b="1" dirty="0">
              <a:solidFill>
                <a:srgbClr val="FF000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14FD13C-5958-CD2F-0450-EABC5E05F550}"/>
              </a:ext>
            </a:extLst>
          </p:cNvPr>
          <p:cNvSpPr txBox="1"/>
          <p:nvPr/>
        </p:nvSpPr>
        <p:spPr>
          <a:xfrm>
            <a:off x="3163321" y="6092937"/>
            <a:ext cx="6192973" cy="40011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</a:t>
            </a:r>
            <a:r>
              <a:rPr lang="en-US" sz="2000" b="1" dirty="0">
                <a:solidFill>
                  <a:srgbClr val="9CDAE8"/>
                </a:solidFill>
                <a:latin typeface="Calibri" panose="020F0502020204030204"/>
              </a:rPr>
              <a:t>on “Answers” to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show the answers</a:t>
            </a:r>
          </a:p>
        </p:txBody>
      </p:sp>
    </p:spTree>
    <p:extLst>
      <p:ext uri="{BB962C8B-B14F-4D97-AF65-F5344CB8AC3E}">
        <p14:creationId xmlns:p14="http://schemas.microsoft.com/office/powerpoint/2010/main" val="783079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6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7" grpId="0"/>
      <p:bldP spid="30" grpId="0"/>
      <p:bldP spid="31" grpId="0"/>
      <p:bldP spid="3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81;p15">
            <a:extLst>
              <a:ext uri="{FF2B5EF4-FFF2-40B4-BE49-F238E27FC236}">
                <a16:creationId xmlns:a16="http://schemas.microsoft.com/office/drawing/2014/main" id="{3B17ECD8-3CB4-9292-587A-15F4CCFA7327}"/>
              </a:ext>
            </a:extLst>
          </p:cNvPr>
          <p:cNvSpPr txBox="1">
            <a:spLocks/>
          </p:cNvSpPr>
          <p:nvPr/>
        </p:nvSpPr>
        <p:spPr>
          <a:xfrm>
            <a:off x="838200" y="995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Activity Book (p.22)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8C893F-6692-A8B5-8F85-0FEEBEE86D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0319" y="599440"/>
            <a:ext cx="6770579" cy="53247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AF2232E-0214-A3E8-837C-95D164B688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750" b="17612"/>
          <a:stretch/>
        </p:blipFill>
        <p:spPr>
          <a:xfrm>
            <a:off x="2560319" y="599440"/>
            <a:ext cx="6782692" cy="5324706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E9BB801-8220-DD6E-4AA9-D510C306C137}"/>
              </a:ext>
            </a:extLst>
          </p:cNvPr>
          <p:cNvSpPr/>
          <p:nvPr/>
        </p:nvSpPr>
        <p:spPr>
          <a:xfrm>
            <a:off x="967679" y="878874"/>
            <a:ext cx="1389589" cy="482997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kern="0" dirty="0">
                <a:solidFill>
                  <a:srgbClr val="FFFFFF"/>
                </a:solidFill>
                <a:sym typeface="Arial"/>
              </a:rPr>
              <a:t>Write</a:t>
            </a:r>
            <a:endParaRPr kumimoji="0" lang="en-SG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5D1678-6D0B-9976-AE94-AEB6689B1753}"/>
              </a:ext>
            </a:extLst>
          </p:cNvPr>
          <p:cNvSpPr txBox="1"/>
          <p:nvPr/>
        </p:nvSpPr>
        <p:spPr>
          <a:xfrm>
            <a:off x="5212256" y="1080274"/>
            <a:ext cx="923925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all</a:t>
            </a:r>
            <a:endParaRPr lang="en-SG" sz="28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113FF78-24FE-952E-1C23-C8D0F3C6C346}"/>
              </a:ext>
            </a:extLst>
          </p:cNvPr>
          <p:cNvSpPr txBox="1"/>
          <p:nvPr/>
        </p:nvSpPr>
        <p:spPr>
          <a:xfrm>
            <a:off x="7569376" y="1080274"/>
            <a:ext cx="1228902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ooter</a:t>
            </a:r>
            <a:endParaRPr lang="en-SG" sz="28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094F739-5619-E836-8C5C-976216FD16AC}"/>
              </a:ext>
            </a:extLst>
          </p:cNvPr>
          <p:cNvSpPr txBox="1"/>
          <p:nvPr/>
        </p:nvSpPr>
        <p:spPr>
          <a:xfrm>
            <a:off x="3231056" y="5383920"/>
            <a:ext cx="923925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ite</a:t>
            </a:r>
            <a:endParaRPr lang="en-SG" sz="2800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B57118A-E6F1-6526-0F92-94DFC5B9E1B6}"/>
              </a:ext>
            </a:extLst>
          </p:cNvPr>
          <p:cNvSpPr txBox="1"/>
          <p:nvPr/>
        </p:nvSpPr>
        <p:spPr>
          <a:xfrm>
            <a:off x="5486400" y="5383920"/>
            <a:ext cx="802640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ing</a:t>
            </a:r>
            <a:endParaRPr lang="en-SG" sz="2800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7A600D7-FB6F-3295-F6D5-831BCD061F64}"/>
              </a:ext>
            </a:extLst>
          </p:cNvPr>
          <p:cNvSpPr txBox="1"/>
          <p:nvPr/>
        </p:nvSpPr>
        <p:spPr>
          <a:xfrm>
            <a:off x="7609381" y="5383920"/>
            <a:ext cx="802640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ide</a:t>
            </a:r>
            <a:endParaRPr lang="en-SG" sz="2800" dirty="0">
              <a:solidFill>
                <a:srgbClr val="FF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627B8A0-120E-A9A0-16EF-0A0345B104CD}"/>
              </a:ext>
            </a:extLst>
          </p:cNvPr>
          <p:cNvSpPr txBox="1"/>
          <p:nvPr/>
        </p:nvSpPr>
        <p:spPr>
          <a:xfrm>
            <a:off x="3163321" y="6092937"/>
            <a:ext cx="6192973" cy="40011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</a:t>
            </a:r>
            <a:r>
              <a:rPr lang="en-US" sz="2000" b="1" dirty="0">
                <a:solidFill>
                  <a:srgbClr val="9CDAE8"/>
                </a:solidFill>
                <a:latin typeface="Calibri" panose="020F0502020204030204"/>
              </a:rPr>
              <a:t>on “Write” to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show the answers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AB908C3-45E0-D3DD-8D7C-F80201DFA70C}"/>
              </a:ext>
            </a:extLst>
          </p:cNvPr>
          <p:cNvSpPr/>
          <p:nvPr/>
        </p:nvSpPr>
        <p:spPr>
          <a:xfrm>
            <a:off x="2635541" y="1506071"/>
            <a:ext cx="2936920" cy="3098202"/>
          </a:xfrm>
          <a:custGeom>
            <a:avLst/>
            <a:gdLst>
              <a:gd name="connsiteX0" fmla="*/ 2936920 w 2936920"/>
              <a:gd name="connsiteY0" fmla="*/ 0 h 3098202"/>
              <a:gd name="connsiteX1" fmla="*/ 53871 w 2936920"/>
              <a:gd name="connsiteY1" fmla="*/ 1097280 h 3098202"/>
              <a:gd name="connsiteX2" fmla="*/ 1334031 w 2936920"/>
              <a:gd name="connsiteY2" fmla="*/ 3098202 h 3098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36920" h="3098202">
                <a:moveTo>
                  <a:pt x="2936920" y="0"/>
                </a:moveTo>
                <a:cubicBezTo>
                  <a:pt x="1628969" y="290456"/>
                  <a:pt x="321019" y="580913"/>
                  <a:pt x="53871" y="1097280"/>
                </a:cubicBezTo>
                <a:cubicBezTo>
                  <a:pt x="-213277" y="1613647"/>
                  <a:pt x="560377" y="2355924"/>
                  <a:pt x="1334031" y="3098202"/>
                </a:cubicBezTo>
              </a:path>
            </a:pathLst>
          </a:custGeom>
          <a:noFill/>
          <a:ln w="28575">
            <a:solidFill>
              <a:srgbClr val="B97A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9E74E18-4C26-853E-3683-0D89A9F5FDD5}"/>
              </a:ext>
            </a:extLst>
          </p:cNvPr>
          <p:cNvSpPr/>
          <p:nvPr/>
        </p:nvSpPr>
        <p:spPr>
          <a:xfrm>
            <a:off x="8552329" y="1316743"/>
            <a:ext cx="1312568" cy="2857224"/>
          </a:xfrm>
          <a:custGeom>
            <a:avLst/>
            <a:gdLst>
              <a:gd name="connsiteX0" fmla="*/ 64546 w 1312568"/>
              <a:gd name="connsiteY0" fmla="*/ 92509 h 2857224"/>
              <a:gd name="connsiteX1" fmla="*/ 1312433 w 1312568"/>
              <a:gd name="connsiteY1" fmla="*/ 339935 h 2857224"/>
              <a:gd name="connsiteX2" fmla="*/ 0 w 1312568"/>
              <a:gd name="connsiteY2" fmla="*/ 2857224 h 2857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12568" h="2857224">
                <a:moveTo>
                  <a:pt x="64546" y="92509"/>
                </a:moveTo>
                <a:cubicBezTo>
                  <a:pt x="693868" y="-14171"/>
                  <a:pt x="1323191" y="-120851"/>
                  <a:pt x="1312433" y="339935"/>
                </a:cubicBezTo>
                <a:cubicBezTo>
                  <a:pt x="1301675" y="800721"/>
                  <a:pt x="650837" y="1828972"/>
                  <a:pt x="0" y="2857224"/>
                </a:cubicBezTo>
              </a:path>
            </a:pathLst>
          </a:cu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0B25DD07-A87E-54F0-4B93-19D2239CA1DC}"/>
              </a:ext>
            </a:extLst>
          </p:cNvPr>
          <p:cNvSpPr/>
          <p:nvPr/>
        </p:nvSpPr>
        <p:spPr>
          <a:xfrm>
            <a:off x="3883511" y="3840480"/>
            <a:ext cx="2915322" cy="1871831"/>
          </a:xfrm>
          <a:custGeom>
            <a:avLst/>
            <a:gdLst>
              <a:gd name="connsiteX0" fmla="*/ 0 w 2915322"/>
              <a:gd name="connsiteY0" fmla="*/ 1871831 h 1871831"/>
              <a:gd name="connsiteX1" fmla="*/ 903642 w 2915322"/>
              <a:gd name="connsiteY1" fmla="*/ 1387736 h 1871831"/>
              <a:gd name="connsiteX2" fmla="*/ 1280160 w 2915322"/>
              <a:gd name="connsiteY2" fmla="*/ 720762 h 1871831"/>
              <a:gd name="connsiteX3" fmla="*/ 2915322 w 2915322"/>
              <a:gd name="connsiteY3" fmla="*/ 0 h 1871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15322" h="1871831">
                <a:moveTo>
                  <a:pt x="0" y="1871831"/>
                </a:moveTo>
                <a:cubicBezTo>
                  <a:pt x="345141" y="1725706"/>
                  <a:pt x="690282" y="1579581"/>
                  <a:pt x="903642" y="1387736"/>
                </a:cubicBezTo>
                <a:cubicBezTo>
                  <a:pt x="1117002" y="1195891"/>
                  <a:pt x="944880" y="952051"/>
                  <a:pt x="1280160" y="720762"/>
                </a:cubicBezTo>
                <a:cubicBezTo>
                  <a:pt x="1615440" y="489473"/>
                  <a:pt x="2265381" y="244736"/>
                  <a:pt x="2915322" y="0"/>
                </a:cubicBezTo>
              </a:path>
            </a:pathLst>
          </a:cu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6A60B4C-C080-384B-9494-7C6EFC3331C1}"/>
              </a:ext>
            </a:extLst>
          </p:cNvPr>
          <p:cNvCxnSpPr/>
          <p:nvPr/>
        </p:nvCxnSpPr>
        <p:spPr>
          <a:xfrm flipV="1">
            <a:off x="5798916" y="2870522"/>
            <a:ext cx="879676" cy="2662177"/>
          </a:xfrm>
          <a:prstGeom prst="line">
            <a:avLst/>
          </a:prstGeom>
          <a:ln w="38100">
            <a:solidFill>
              <a:srgbClr val="D96EAB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Curved Connector 6">
            <a:extLst>
              <a:ext uri="{FF2B5EF4-FFF2-40B4-BE49-F238E27FC236}">
                <a16:creationId xmlns:a16="http://schemas.microsoft.com/office/drawing/2014/main" id="{DCDC0D79-8427-8649-8E5C-D63532DF14C3}"/>
              </a:ext>
            </a:extLst>
          </p:cNvPr>
          <p:cNvCxnSpPr/>
          <p:nvPr/>
        </p:nvCxnSpPr>
        <p:spPr>
          <a:xfrm rot="10800000">
            <a:off x="3946169" y="4093698"/>
            <a:ext cx="3883102" cy="1358732"/>
          </a:xfrm>
          <a:prstGeom prst="curvedConnector3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7982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8" grpId="0"/>
      <p:bldP spid="19" grpId="0"/>
      <p:bldP spid="20" grpId="0"/>
      <p:bldP spid="11" grpId="0" animBg="1"/>
      <p:bldP spid="16" grpId="0" animBg="1"/>
      <p:bldP spid="2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50C498-9237-8761-B617-62866674DD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8369" y="619759"/>
            <a:ext cx="8968511" cy="5241673"/>
          </a:xfrm>
          <a:prstGeom prst="rect">
            <a:avLst/>
          </a:prstGeom>
        </p:spPr>
      </p:pic>
      <p:sp>
        <p:nvSpPr>
          <p:cNvPr id="6" name="Google Shape;281;p15">
            <a:extLst>
              <a:ext uri="{FF2B5EF4-FFF2-40B4-BE49-F238E27FC236}">
                <a16:creationId xmlns:a16="http://schemas.microsoft.com/office/drawing/2014/main" id="{520079BB-F8E9-A247-FA61-19B6ADC82696}"/>
              </a:ext>
            </a:extLst>
          </p:cNvPr>
          <p:cNvSpPr txBox="1">
            <a:spLocks/>
          </p:cNvSpPr>
          <p:nvPr/>
        </p:nvSpPr>
        <p:spPr>
          <a:xfrm>
            <a:off x="838200" y="995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Activity Book (p.22)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37946D6-A6B3-4681-00F0-90DF80199FE7}"/>
              </a:ext>
            </a:extLst>
          </p:cNvPr>
          <p:cNvSpPr/>
          <p:nvPr/>
        </p:nvSpPr>
        <p:spPr>
          <a:xfrm>
            <a:off x="4950400" y="755069"/>
            <a:ext cx="1389589" cy="482997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kern="0" dirty="0">
                <a:solidFill>
                  <a:srgbClr val="FFFFFF"/>
                </a:solidFill>
                <a:sym typeface="Arial"/>
              </a:rPr>
              <a:t>Circle</a:t>
            </a:r>
            <a:endParaRPr kumimoji="0" lang="en-SG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52CF5B8-7C82-43A1-FD8F-A2D7344F4BDC}"/>
              </a:ext>
            </a:extLst>
          </p:cNvPr>
          <p:cNvSpPr/>
          <p:nvPr/>
        </p:nvSpPr>
        <p:spPr>
          <a:xfrm>
            <a:off x="4683760" y="4643120"/>
            <a:ext cx="1389589" cy="3556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026A1D2-801C-9D90-2D8E-3190C0BAE2BD}"/>
              </a:ext>
            </a:extLst>
          </p:cNvPr>
          <p:cNvSpPr/>
          <p:nvPr/>
        </p:nvSpPr>
        <p:spPr>
          <a:xfrm>
            <a:off x="6675120" y="4643120"/>
            <a:ext cx="1389589" cy="3556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8CF090A-F563-58D1-4508-1525A6EA832C}"/>
              </a:ext>
            </a:extLst>
          </p:cNvPr>
          <p:cNvSpPr/>
          <p:nvPr/>
        </p:nvSpPr>
        <p:spPr>
          <a:xfrm>
            <a:off x="8798560" y="4287520"/>
            <a:ext cx="1209040" cy="3556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BE738E-5B6D-7080-0FA8-C1F1DBE8EFA4}"/>
              </a:ext>
            </a:extLst>
          </p:cNvPr>
          <p:cNvSpPr txBox="1"/>
          <p:nvPr/>
        </p:nvSpPr>
        <p:spPr>
          <a:xfrm>
            <a:off x="3163321" y="6092937"/>
            <a:ext cx="6192973" cy="40011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</a:t>
            </a:r>
            <a:r>
              <a:rPr lang="en-US" sz="2000" b="1" dirty="0">
                <a:solidFill>
                  <a:srgbClr val="9CDAE8"/>
                </a:solidFill>
                <a:latin typeface="Calibri" panose="020F0502020204030204"/>
              </a:rPr>
              <a:t>on “Circle” to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show the answers</a:t>
            </a:r>
          </a:p>
        </p:txBody>
      </p:sp>
    </p:spTree>
    <p:extLst>
      <p:ext uri="{BB962C8B-B14F-4D97-AF65-F5344CB8AC3E}">
        <p14:creationId xmlns:p14="http://schemas.microsoft.com/office/powerpoint/2010/main" val="199107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1682543-9AD4-8B23-10D9-B6467A2DFF2F}"/>
              </a:ext>
            </a:extLst>
          </p:cNvPr>
          <p:cNvGrpSpPr/>
          <p:nvPr/>
        </p:nvGrpSpPr>
        <p:grpSpPr>
          <a:xfrm>
            <a:off x="288076" y="1182628"/>
            <a:ext cx="3218695" cy="3244198"/>
            <a:chOff x="288076" y="1182628"/>
            <a:chExt cx="3218695" cy="3244198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37217AEE-88EC-BD48-A7C1-76F9063B057B}"/>
                </a:ext>
              </a:extLst>
            </p:cNvPr>
            <p:cNvSpPr/>
            <p:nvPr/>
          </p:nvSpPr>
          <p:spPr>
            <a:xfrm>
              <a:off x="288076" y="1643554"/>
              <a:ext cx="3218695" cy="2783272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D39DEF5-06B0-B476-C602-0F9B9FB7BA1E}"/>
                </a:ext>
              </a:extLst>
            </p:cNvPr>
            <p:cNvSpPr txBox="1"/>
            <p:nvPr/>
          </p:nvSpPr>
          <p:spPr>
            <a:xfrm>
              <a:off x="430746" y="2768657"/>
              <a:ext cx="295474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Tx/>
                <a:buChar char="-"/>
              </a:pPr>
              <a:r>
                <a:rPr lang="en-US" sz="2000" dirty="0"/>
                <a:t>All students stand up.</a:t>
              </a:r>
            </a:p>
            <a:p>
              <a:pPr marL="342900" indent="-342900">
                <a:buFontTx/>
                <a:buChar char="-"/>
              </a:pPr>
              <a:r>
                <a:rPr lang="en-US" sz="2000" dirty="0"/>
                <a:t>Listen to the song.</a:t>
              </a:r>
            </a:p>
            <a:p>
              <a:pPr marL="342900" indent="-342900">
                <a:buFontTx/>
                <a:buChar char="-"/>
              </a:pPr>
              <a:r>
                <a:rPr lang="en-US" sz="2000" dirty="0"/>
                <a:t>Dance along.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A1B75C7-92EC-C698-A581-23D4D79EB3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548" b="90000" l="8000" r="90111">
                          <a14:foregroundMark x1="24111" y1="26935" x2="15889" y2="34355"/>
                          <a14:foregroundMark x1="23778" y1="15161" x2="14222" y2="45161"/>
                          <a14:foregroundMark x1="14222" y1="45161" x2="14111" y2="46129"/>
                          <a14:foregroundMark x1="15556" y1="20161" x2="25556" y2="34516"/>
                          <a14:foregroundMark x1="29778" y1="15645" x2="18333" y2="26935"/>
                          <a14:foregroundMark x1="35222" y1="13226" x2="28111" y2="12742"/>
                          <a14:foregroundMark x1="28111" y1="12742" x2="21222" y2="17419"/>
                          <a14:foregroundMark x1="16111" y1="23387" x2="11333" y2="48710"/>
                          <a14:foregroundMark x1="11333" y1="48710" x2="11444" y2="50161"/>
                          <a14:foregroundMark x1="8111" y1="52903" x2="10556" y2="69194"/>
                          <a14:foregroundMark x1="24111" y1="34194" x2="20889" y2="37742"/>
                          <a14:foregroundMark x1="20667" y1="32742" x2="18889" y2="39677"/>
                          <a14:foregroundMark x1="33778" y1="10645" x2="40333" y2="11774"/>
                          <a14:foregroundMark x1="40333" y1="11774" x2="47889" y2="10161"/>
                          <a14:foregroundMark x1="47889" y1="10161" x2="66778" y2="12742"/>
                          <a14:foregroundMark x1="66778" y1="12742" x2="75667" y2="21452"/>
                          <a14:foregroundMark x1="75667" y1="21452" x2="80556" y2="47419"/>
                          <a14:foregroundMark x1="81222" y1="20323" x2="84667" y2="33065"/>
                          <a14:foregroundMark x1="84667" y1="33065" x2="85889" y2="56129"/>
                          <a14:foregroundMark x1="85889" y1="56129" x2="85111" y2="60645"/>
                          <a14:foregroundMark x1="89333" y1="53548" x2="80222" y2="81129"/>
                          <a14:foregroundMark x1="80222" y1="81129" x2="79778" y2="81774"/>
                          <a14:foregroundMark x1="71667" y1="31290" x2="84778" y2="58710"/>
                          <a14:foregroundMark x1="84333" y1="28387" x2="90000" y2="45484"/>
                          <a14:foregroundMark x1="87333" y1="28871" x2="73667" y2="14032"/>
                          <a14:foregroundMark x1="73667" y1="14032" x2="61333" y2="12419"/>
                          <a14:foregroundMark x1="61333" y1="12419" x2="58889" y2="13548"/>
                          <a14:foregroundMark x1="74444" y1="17097" x2="79556" y2="29839"/>
                          <a14:foregroundMark x1="66889" y1="32581" x2="71444" y2="41290"/>
                          <a14:foregroundMark x1="73667" y1="25645" x2="65222" y2="37742"/>
                          <a14:foregroundMark x1="69111" y1="19194" x2="72000" y2="31774"/>
                          <a14:foregroundMark x1="76111" y1="22742" x2="82667" y2="27581"/>
                          <a14:foregroundMark x1="81667" y1="17258" x2="87000" y2="28710"/>
                          <a14:foregroundMark x1="87000" y1="28710" x2="87000" y2="29516"/>
                          <a14:foregroundMark x1="89556" y1="36129" x2="90333" y2="48065"/>
                          <a14:foregroundMark x1="90111" y1="54677" x2="86556" y2="74839"/>
                          <a14:foregroundMark x1="79889" y1="84355" x2="69000" y2="83710"/>
                          <a14:foregroundMark x1="71222" y1="85968" x2="57778" y2="83226"/>
                          <a14:foregroundMark x1="60556" y1="87097" x2="49333" y2="83710"/>
                          <a14:foregroundMark x1="69000" y1="88710" x2="59556" y2="86613"/>
                          <a14:foregroundMark x1="56889" y1="87742" x2="44444" y2="83548"/>
                          <a14:foregroundMark x1="51444" y1="88226" x2="40667" y2="86613"/>
                          <a14:foregroundMark x1="38333" y1="88710" x2="19333" y2="81290"/>
                          <a14:foregroundMark x1="29778" y1="89194" x2="20222" y2="84194"/>
                          <a14:foregroundMark x1="17222" y1="82742" x2="8333" y2="62258"/>
                          <a14:foregroundMark x1="11556" y1="58226" x2="18556" y2="38065"/>
                          <a14:foregroundMark x1="19889" y1="45000" x2="27889" y2="36613"/>
                          <a14:foregroundMark x1="28444" y1="42742" x2="30000" y2="24355"/>
                          <a14:foregroundMark x1="24222" y1="30161" x2="24667" y2="32097"/>
                          <a14:foregroundMark x1="24778" y1="32097" x2="29444" y2="22581"/>
                          <a14:foregroundMark x1="27778" y1="33710" x2="30556" y2="29032"/>
                          <a14:foregroundMark x1="8333" y1="47742" x2="13556" y2="30000"/>
                          <a14:foregroundMark x1="40111" y1="9839" x2="53333" y2="11774"/>
                          <a14:foregroundMark x1="60444" y1="9032" x2="43222" y2="8548"/>
                          <a14:foregroundMark x1="74889" y1="25161" x2="78778" y2="216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786" y="1182628"/>
              <a:ext cx="2290666" cy="1578014"/>
            </a:xfrm>
            <a:prstGeom prst="rect">
              <a:avLst/>
            </a:prstGeom>
          </p:spPr>
        </p:pic>
      </p:grpSp>
      <p:sp>
        <p:nvSpPr>
          <p:cNvPr id="9" name="Google Shape;281;p15">
            <a:extLst>
              <a:ext uri="{FF2B5EF4-FFF2-40B4-BE49-F238E27FC236}">
                <a16:creationId xmlns:a16="http://schemas.microsoft.com/office/drawing/2014/main" id="{68C6B195-3144-EA6C-DD65-E8F2E561F415}"/>
              </a:ext>
            </a:extLst>
          </p:cNvPr>
          <p:cNvSpPr txBox="1">
            <a:spLocks/>
          </p:cNvSpPr>
          <p:nvPr/>
        </p:nvSpPr>
        <p:spPr>
          <a:xfrm>
            <a:off x="430746" y="133574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WARM-UP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04A7509-E4E3-3D0B-2ED9-E8CE9C236F9B}"/>
              </a:ext>
            </a:extLst>
          </p:cNvPr>
          <p:cNvSpPr txBox="1">
            <a:spLocks/>
          </p:cNvSpPr>
          <p:nvPr/>
        </p:nvSpPr>
        <p:spPr>
          <a:xfrm>
            <a:off x="4425907" y="317991"/>
            <a:ext cx="700330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>
                <a:solidFill>
                  <a:schemeClr val="accent1"/>
                </a:solidFill>
              </a:rPr>
              <a:t>Song: Don’t Stop Baby Bot Dance</a:t>
            </a:r>
            <a:endParaRPr lang="en-SG" sz="3600" b="1" dirty="0">
              <a:solidFill>
                <a:schemeClr val="accent1"/>
              </a:solidFill>
            </a:endParaRPr>
          </a:p>
        </p:txBody>
      </p:sp>
      <p:pic>
        <p:nvPicPr>
          <p:cNvPr id="13" name="DON'T STOP BABY BOT DANCE 🤖🎶🕺- Dance Song for Kids - Lingokids">
            <a:hlinkClick r:id="" action="ppaction://media"/>
            <a:extLst>
              <a:ext uri="{FF2B5EF4-FFF2-40B4-BE49-F238E27FC236}">
                <a16:creationId xmlns:a16="http://schemas.microsoft.com/office/drawing/2014/main" id="{CC4EAEB6-5C20-7C81-29E3-3F5220D55E9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08488" y="1291039"/>
            <a:ext cx="8095436" cy="4553580"/>
          </a:xfrm>
          <a:ln>
            <a:solidFill>
              <a:srgbClr val="D14F99"/>
            </a:solidFill>
          </a:ln>
        </p:spPr>
      </p:pic>
    </p:spTree>
    <p:extLst>
      <p:ext uri="{BB962C8B-B14F-4D97-AF65-F5344CB8AC3E}">
        <p14:creationId xmlns:p14="http://schemas.microsoft.com/office/powerpoint/2010/main" val="2778912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77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B8584366-CE88-BBCD-8217-1C0AB3235F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56" y="2018399"/>
            <a:ext cx="4730522" cy="4152524"/>
          </a:xfrm>
          <a:prstGeom prst="rect">
            <a:avLst/>
          </a:prstGeom>
        </p:spPr>
      </p:pic>
      <p:sp>
        <p:nvSpPr>
          <p:cNvPr id="32" name="Google Shape;281;p15">
            <a:extLst>
              <a:ext uri="{FF2B5EF4-FFF2-40B4-BE49-F238E27FC236}">
                <a16:creationId xmlns:a16="http://schemas.microsoft.com/office/drawing/2014/main" id="{7A944AB8-C750-03FE-72F5-7AD191D7B132}"/>
              </a:ext>
            </a:extLst>
          </p:cNvPr>
          <p:cNvSpPr txBox="1">
            <a:spLocks/>
          </p:cNvSpPr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PRODUCTION</a:t>
            </a:r>
          </a:p>
        </p:txBody>
      </p:sp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889C8C49-A30E-4826-2A1B-045A3ABA6477}"/>
              </a:ext>
            </a:extLst>
          </p:cNvPr>
          <p:cNvSpPr/>
          <p:nvPr/>
        </p:nvSpPr>
        <p:spPr>
          <a:xfrm>
            <a:off x="3323915" y="657046"/>
            <a:ext cx="6110939" cy="1179629"/>
          </a:xfrm>
          <a:prstGeom prst="wedgeRoundRectCallout">
            <a:avLst>
              <a:gd name="adj1" fmla="val -49037"/>
              <a:gd name="adj2" fmla="val 18619"/>
              <a:gd name="adj3" fmla="val 16667"/>
            </a:avLst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Draw a toy. Is it a bike? </a:t>
            </a:r>
          </a:p>
          <a:p>
            <a:pPr algn="ctr"/>
            <a:r>
              <a:rPr lang="en-US" sz="2800" b="1" dirty="0">
                <a:solidFill>
                  <a:schemeClr val="tx1"/>
                </a:solidFill>
              </a:rPr>
              <a:t>Write “Yes, it is.” or “No, it isn’t.” </a:t>
            </a:r>
          </a:p>
        </p:txBody>
      </p:sp>
      <p:sp>
        <p:nvSpPr>
          <p:cNvPr id="34" name="Rounded Rectangular Callout 8">
            <a:extLst>
              <a:ext uri="{FF2B5EF4-FFF2-40B4-BE49-F238E27FC236}">
                <a16:creationId xmlns:a16="http://schemas.microsoft.com/office/drawing/2014/main" id="{C3DF9685-94C5-9086-9D4A-903313B8C803}"/>
              </a:ext>
            </a:extLst>
          </p:cNvPr>
          <p:cNvSpPr/>
          <p:nvPr/>
        </p:nvSpPr>
        <p:spPr>
          <a:xfrm>
            <a:off x="446476" y="4419694"/>
            <a:ext cx="5149461" cy="11603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Is it a bike?</a:t>
            </a:r>
          </a:p>
          <a:p>
            <a:pPr algn="ctr"/>
            <a:r>
              <a:rPr lang="en-US" sz="2800" b="1" dirty="0">
                <a:solidFill>
                  <a:schemeClr val="tx1"/>
                </a:solidFill>
              </a:rPr>
              <a:t>-&gt; __________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E9CE9AA-BE57-6D37-EA37-15EF0047F80C}"/>
              </a:ext>
            </a:extLst>
          </p:cNvPr>
          <p:cNvSpPr txBox="1"/>
          <p:nvPr/>
        </p:nvSpPr>
        <p:spPr>
          <a:xfrm>
            <a:off x="2483658" y="4970233"/>
            <a:ext cx="14623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</a:rPr>
              <a:t>Yes, it is.</a:t>
            </a:r>
          </a:p>
        </p:txBody>
      </p:sp>
      <p:pic>
        <p:nvPicPr>
          <p:cNvPr id="36" name="Picture 2" descr="How to Draw a Bike for Kids - How to Draw Easy">
            <a:extLst>
              <a:ext uri="{FF2B5EF4-FFF2-40B4-BE49-F238E27FC236}">
                <a16:creationId xmlns:a16="http://schemas.microsoft.com/office/drawing/2014/main" id="{2011E6A6-EFC5-46AC-51B4-21AD72EF2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896" y="2389239"/>
            <a:ext cx="3472860" cy="2451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6C81DCA-E9DC-CDF7-1D8E-20424BA9A5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665" y="2005053"/>
            <a:ext cx="4730522" cy="4152524"/>
          </a:xfrm>
          <a:prstGeom prst="rect">
            <a:avLst/>
          </a:prstGeom>
        </p:spPr>
      </p:pic>
      <p:sp>
        <p:nvSpPr>
          <p:cNvPr id="38" name="Rounded Rectangular Callout 8">
            <a:extLst>
              <a:ext uri="{FF2B5EF4-FFF2-40B4-BE49-F238E27FC236}">
                <a16:creationId xmlns:a16="http://schemas.microsoft.com/office/drawing/2014/main" id="{784AFC37-836F-A329-8606-50D7DD6E3486}"/>
              </a:ext>
            </a:extLst>
          </p:cNvPr>
          <p:cNvSpPr/>
          <p:nvPr/>
        </p:nvSpPr>
        <p:spPr>
          <a:xfrm>
            <a:off x="6379385" y="4406348"/>
            <a:ext cx="5149461" cy="11603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Is it a bike?</a:t>
            </a:r>
          </a:p>
          <a:p>
            <a:pPr algn="ctr"/>
            <a:r>
              <a:rPr lang="en-US" sz="2800" b="1" dirty="0">
                <a:solidFill>
                  <a:schemeClr val="tx1"/>
                </a:solidFill>
              </a:rPr>
              <a:t>-&gt; __________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CE3E293-07C5-E146-3508-1B00629484EE}"/>
              </a:ext>
            </a:extLst>
          </p:cNvPr>
          <p:cNvSpPr txBox="1"/>
          <p:nvPr/>
        </p:nvSpPr>
        <p:spPr>
          <a:xfrm>
            <a:off x="8228587" y="4946681"/>
            <a:ext cx="18160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No, it isn’t.</a:t>
            </a:r>
          </a:p>
        </p:txBody>
      </p:sp>
      <p:pic>
        <p:nvPicPr>
          <p:cNvPr id="40" name="Picture 2" descr="tobogan in Crna Gora · Global Symbols">
            <a:extLst>
              <a:ext uri="{FF2B5EF4-FFF2-40B4-BE49-F238E27FC236}">
                <a16:creationId xmlns:a16="http://schemas.microsoft.com/office/drawing/2014/main" id="{063FC161-A214-F1CC-0479-DCA93A272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8335" y="2495663"/>
            <a:ext cx="2312671" cy="2312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0288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/>
      <p:bldP spid="38" grpId="0" animBg="1"/>
      <p:bldP spid="3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0D8FC49-E1B5-349F-25E0-D17CACC183C2}"/>
              </a:ext>
            </a:extLst>
          </p:cNvPr>
          <p:cNvGrpSpPr/>
          <p:nvPr/>
        </p:nvGrpSpPr>
        <p:grpSpPr>
          <a:xfrm>
            <a:off x="178760" y="619944"/>
            <a:ext cx="3110093" cy="2543077"/>
            <a:chOff x="178760" y="619944"/>
            <a:chExt cx="3110093" cy="2543077"/>
          </a:xfrm>
        </p:grpSpPr>
        <p:pic>
          <p:nvPicPr>
            <p:cNvPr id="2050" name="Picture 2" descr="Sticky Notes Images | Free Photos, PNG Stickers, Wallpapers &amp; Backgrounds -  rawpixel">
              <a:extLst>
                <a:ext uri="{FF2B5EF4-FFF2-40B4-BE49-F238E27FC236}">
                  <a16:creationId xmlns:a16="http://schemas.microsoft.com/office/drawing/2014/main" id="{F207E2C6-7C88-36D9-9046-67D82F17C4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000" b="93375" l="8625" r="90000">
                          <a14:foregroundMark x1="43875" y1="5000" x2="43875" y2="5000"/>
                          <a14:foregroundMark x1="8625" y1="17875" x2="8625" y2="17875"/>
                          <a14:foregroundMark x1="81375" y1="93375" x2="81375" y2="93375"/>
                          <a14:foregroundMark x1="51750" y1="7500" x2="51750" y2="7500"/>
                          <a14:foregroundMark x1="45375" y1="10875" x2="45375" y2="10875"/>
                          <a14:foregroundMark x1="52250" y1="11250" x2="52250" y2="11250"/>
                          <a14:foregroundMark x1="84000" y1="61875" x2="84000" y2="61875"/>
                          <a14:backgroundMark x1="91000" y1="67000" x2="91000" y2="67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273" y="619944"/>
              <a:ext cx="2920580" cy="25430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4211CD9-3100-A64B-AC01-2BE11080A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3050" y="1700343"/>
              <a:ext cx="717863" cy="1408117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78C96A2-721D-C423-E3CE-3290A202204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760" y="1713515"/>
              <a:ext cx="692057" cy="1381775"/>
            </a:xfrm>
            <a:prstGeom prst="rect">
              <a:avLst/>
            </a:prstGeom>
          </p:spPr>
        </p:pic>
      </p:grpSp>
      <p:sp>
        <p:nvSpPr>
          <p:cNvPr id="24" name="Google Shape;281;p15">
            <a:extLst>
              <a:ext uri="{FF2B5EF4-FFF2-40B4-BE49-F238E27FC236}">
                <a16:creationId xmlns:a16="http://schemas.microsoft.com/office/drawing/2014/main" id="{2018E06D-2F48-49C9-0A40-2CA9973AAC5D}"/>
              </a:ext>
            </a:extLst>
          </p:cNvPr>
          <p:cNvSpPr txBox="1">
            <a:spLocks/>
          </p:cNvSpPr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WRAP-UP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E0A96A-15E9-EF49-2456-A5E34E9C5181}"/>
              </a:ext>
            </a:extLst>
          </p:cNvPr>
          <p:cNvSpPr txBox="1"/>
          <p:nvPr/>
        </p:nvSpPr>
        <p:spPr>
          <a:xfrm>
            <a:off x="780333" y="1398567"/>
            <a:ext cx="20916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What’s this?</a:t>
            </a:r>
          </a:p>
          <a:p>
            <a:r>
              <a:rPr lang="en-US" sz="2800" b="1" dirty="0"/>
              <a:t>-&gt; It’s a…</a:t>
            </a:r>
            <a:endParaRPr lang="en-SG" sz="2800" b="1" dirty="0"/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D6F06182-4C8B-412E-FDE7-0AA54744B5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25" b="97544" l="9296" r="94085">
                        <a14:foregroundMark x1="94085" y1="44211" x2="94085" y2="44211"/>
                        <a14:foregroundMark x1="52394" y1="91579" x2="52394" y2="91579"/>
                        <a14:foregroundMark x1="53239" y1="96140" x2="53521" y2="975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65041" y="3442727"/>
            <a:ext cx="2879531" cy="2311736"/>
          </a:xfrm>
          <a:prstGeom prst="rect">
            <a:avLst/>
          </a:prstGeom>
        </p:spPr>
      </p:pic>
      <p:pic>
        <p:nvPicPr>
          <p:cNvPr id="58" name="Picture 2" descr="Red line arrow, arrow, gules, line png | PNGWing">
            <a:extLst>
              <a:ext uri="{FF2B5EF4-FFF2-40B4-BE49-F238E27FC236}">
                <a16:creationId xmlns:a16="http://schemas.microsoft.com/office/drawing/2014/main" id="{003CB76B-34A5-361D-1E26-1785DE3FB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43" b="89675" l="7935" r="92609">
                        <a14:foregroundMark x1="8043" y1="49522" x2="8043" y2="49522"/>
                        <a14:foregroundMark x1="92609" y1="54685" x2="92609" y2="546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781508" y="2724509"/>
            <a:ext cx="997021" cy="56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6" descr="HD Red Line Arrow PNG | Citypng">
            <a:extLst>
              <a:ext uri="{FF2B5EF4-FFF2-40B4-BE49-F238E27FC236}">
                <a16:creationId xmlns:a16="http://schemas.microsoft.com/office/drawing/2014/main" id="{B973528C-BA72-DBFD-430D-367F412B2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73958" y1="19792" x2="73958" y2="19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833" y="2691730"/>
            <a:ext cx="892162" cy="89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6" descr="HD Red Line Arrow PNG | Citypng">
            <a:extLst>
              <a:ext uri="{FF2B5EF4-FFF2-40B4-BE49-F238E27FC236}">
                <a16:creationId xmlns:a16="http://schemas.microsoft.com/office/drawing/2014/main" id="{C2482C37-D2A7-FA7E-1C33-752A0E104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73958" y1="19792" x2="73958" y2="19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4616">
            <a:off x="8488439" y="3466164"/>
            <a:ext cx="892162" cy="89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" descr="HD Red Line Arrow PNG | Citypng">
            <a:extLst>
              <a:ext uri="{FF2B5EF4-FFF2-40B4-BE49-F238E27FC236}">
                <a16:creationId xmlns:a16="http://schemas.microsoft.com/office/drawing/2014/main" id="{C2F50011-265E-3589-4F12-ED9E727FB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73958" y1="19792" x2="73958" y2="19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06254" y="2691730"/>
            <a:ext cx="892162" cy="89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HD Red Line Arrow PNG | Citypng">
            <a:extLst>
              <a:ext uri="{FF2B5EF4-FFF2-40B4-BE49-F238E27FC236}">
                <a16:creationId xmlns:a16="http://schemas.microsoft.com/office/drawing/2014/main" id="{11B2ED87-B00E-8E64-95AF-845A55851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73958" y1="19792" x2="73958" y2="19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85384" flipH="1">
            <a:off x="5096056" y="3395640"/>
            <a:ext cx="892162" cy="89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259534A4-F6AF-EEBF-52B9-1636509D8032}"/>
              </a:ext>
            </a:extLst>
          </p:cNvPr>
          <p:cNvSpPr txBox="1"/>
          <p:nvPr/>
        </p:nvSpPr>
        <p:spPr>
          <a:xfrm>
            <a:off x="3362232" y="4414597"/>
            <a:ext cx="10775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slide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52F37A5-17D2-922D-508F-1CE040EA55FF}"/>
              </a:ext>
            </a:extLst>
          </p:cNvPr>
          <p:cNvSpPr txBox="1"/>
          <p:nvPr/>
        </p:nvSpPr>
        <p:spPr>
          <a:xfrm>
            <a:off x="3986529" y="2314570"/>
            <a:ext cx="16082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scoo</a:t>
            </a:r>
            <a:r>
              <a:rPr lang="en-US" sz="3600" b="1" dirty="0">
                <a:solidFill>
                  <a:schemeClr val="accent1"/>
                </a:solidFill>
              </a:rPr>
              <a:t>ter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EEFD5EF-CE0B-ABE5-9CB0-C970FA013C3A}"/>
              </a:ext>
            </a:extLst>
          </p:cNvPr>
          <p:cNvSpPr txBox="1"/>
          <p:nvPr/>
        </p:nvSpPr>
        <p:spPr>
          <a:xfrm>
            <a:off x="6751412" y="1963502"/>
            <a:ext cx="9067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kite</a:t>
            </a:r>
            <a:endParaRPr lang="en-US" sz="3600" b="1" dirty="0">
              <a:solidFill>
                <a:schemeClr val="accent1"/>
              </a:solidFill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4C15A46-FA5F-102B-0737-4C5B8DD4773F}"/>
              </a:ext>
            </a:extLst>
          </p:cNvPr>
          <p:cNvSpPr txBox="1"/>
          <p:nvPr/>
        </p:nvSpPr>
        <p:spPr>
          <a:xfrm>
            <a:off x="9640891" y="2316420"/>
            <a:ext cx="1393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 bike</a:t>
            </a:r>
            <a:endParaRPr lang="en-US" sz="3600" b="1" dirty="0">
              <a:solidFill>
                <a:schemeClr val="accent1"/>
              </a:solidFill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0D71F53-4664-65EF-764C-7B48C121E24E}"/>
              </a:ext>
            </a:extLst>
          </p:cNvPr>
          <p:cNvSpPr txBox="1"/>
          <p:nvPr/>
        </p:nvSpPr>
        <p:spPr>
          <a:xfrm>
            <a:off x="10407799" y="4414597"/>
            <a:ext cx="12933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swing</a:t>
            </a:r>
            <a:endParaRPr lang="en-US" sz="3600" b="1" dirty="0">
              <a:solidFill>
                <a:schemeClr val="accent1"/>
              </a:solidFill>
            </a:endParaRPr>
          </a:p>
        </p:txBody>
      </p:sp>
      <p:pic>
        <p:nvPicPr>
          <p:cNvPr id="68" name="Picture 4" descr="Tp Toys Crazywavy Apple Green Slide Body &amp; Stepset - Playground Slide, HD  Png Download - 900x900(#6915990) - PngFind">
            <a:extLst>
              <a:ext uri="{FF2B5EF4-FFF2-40B4-BE49-F238E27FC236}">
                <a16:creationId xmlns:a16="http://schemas.microsoft.com/office/drawing/2014/main" id="{7EA2FAC9-14E1-A6A6-F207-6DF5DF141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789" b="91516" l="3929" r="94405">
                        <a14:foregroundMark x1="90357" y1="85675" x2="90357" y2="85675"/>
                        <a14:foregroundMark x1="94405" y1="85396" x2="94405" y2="85396"/>
                        <a14:foregroundMark x1="82381" y1="91933" x2="82381" y2="91933"/>
                        <a14:foregroundMark x1="19405" y1="51043" x2="19405" y2="51043"/>
                        <a14:foregroundMark x1="12619" y1="66898" x2="12619" y2="66898"/>
                        <a14:foregroundMark x1="5119" y1="68011" x2="5119" y2="68011"/>
                        <a14:foregroundMark x1="3929" y1="69124" x2="3929" y2="69124"/>
                        <a14:foregroundMark x1="36071" y1="61752" x2="36071" y2="61752"/>
                        <a14:foregroundMark x1="34762" y1="12517" x2="34762" y2="12517"/>
                        <a14:foregroundMark x1="44405" y1="7789" x2="44405" y2="7789"/>
                        <a14:foregroundMark x1="32976" y1="40195" x2="32976" y2="401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969" y="2861073"/>
            <a:ext cx="1931593" cy="1653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12" descr="Baby Tricycle Kids Trike Children Tricycle with LED Flashing Lights and  Music /Bicycle for Kids Ride on Outdoor | Suitable for Boys &amp; Girls - 1 to  5 Years (Yellow) - Baybee">
            <a:extLst>
              <a:ext uri="{FF2B5EF4-FFF2-40B4-BE49-F238E27FC236}">
                <a16:creationId xmlns:a16="http://schemas.microsoft.com/office/drawing/2014/main" id="{FE067F02-E48C-A7FA-59A2-69334BB71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900" b="91500" l="4600" r="96400">
                        <a14:foregroundMark x1="8300" y1="13700" x2="11100" y2="15200"/>
                        <a14:foregroundMark x1="16500" y1="10000" x2="16500" y2="10000"/>
                        <a14:foregroundMark x1="17200" y1="9700" x2="15100" y2="8900"/>
                        <a14:foregroundMark x1="17200" y1="8400" x2="17000" y2="8400"/>
                        <a14:foregroundMark x1="4600" y1="71300" x2="5100" y2="73100"/>
                        <a14:foregroundMark x1="18800" y1="91500" x2="21900" y2="91000"/>
                        <a14:foregroundMark x1="96400" y1="65100" x2="95000" y2="72000"/>
                        <a14:foregroundMark x1="27700" y1="37900" x2="26400" y2="40800"/>
                        <a14:foregroundMark x1="28000" y1="36500" x2="26900" y2="37800"/>
                        <a14:foregroundMark x1="15100" y1="8100" x2="15100" y2="8100"/>
                        <a14:foregroundMark x1="18500" y1="8400" x2="18500" y2="8400"/>
                        <a14:foregroundMark x1="18000" y1="7900" x2="18000" y2="7900"/>
                        <a14:foregroundMark x1="24500" y1="68000" x2="28000" y2="70400"/>
                        <a14:foregroundMark x1="29300" y1="67000" x2="24800" y2="70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649" y="802884"/>
            <a:ext cx="1630551" cy="163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8" descr="Scooter Mail order Toy Kickboard, Toy scooters, child, company, baby Toys  png | PNGWing">
            <a:extLst>
              <a:ext uri="{FF2B5EF4-FFF2-40B4-BE49-F238E27FC236}">
                <a16:creationId xmlns:a16="http://schemas.microsoft.com/office/drawing/2014/main" id="{E8029FF2-A683-AB77-1E94-B0A18E484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foregroundMark x1="24891" y1="77200" x2="23804" y2="82133"/>
                        <a14:foregroundMark x1="30761" y1="48933" x2="31630" y2="45333"/>
                        <a14:foregroundMark x1="28913" y1="51333" x2="29674" y2="52667"/>
                        <a14:foregroundMark x1="29891" y1="50133" x2="30435" y2="51200"/>
                        <a14:foregroundMark x1="24239" y1="74400" x2="26087" y2="75200"/>
                        <a14:foregroundMark x1="35435" y1="22267" x2="32391" y2="39333"/>
                        <a14:foregroundMark x1="31630" y1="39467" x2="31522" y2="43333"/>
                        <a14:foregroundMark x1="35543" y1="12933" x2="38370" y2="14533"/>
                        <a14:foregroundMark x1="35435" y1="22000" x2="35435" y2="22000"/>
                        <a14:foregroundMark x1="35543" y1="20667" x2="35870" y2="2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065" y="779971"/>
            <a:ext cx="2028658" cy="165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143CDE9F-54E2-9405-7CC4-B3656559AD6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5172" y="2938255"/>
            <a:ext cx="1538555" cy="1630551"/>
          </a:xfrm>
          <a:prstGeom prst="rect">
            <a:avLst/>
          </a:prstGeom>
        </p:spPr>
      </p:pic>
      <p:pic>
        <p:nvPicPr>
          <p:cNvPr id="72" name="Picture 2" descr="Cute Kite PNG Free Download | PNG All">
            <a:extLst>
              <a:ext uri="{FF2B5EF4-FFF2-40B4-BE49-F238E27FC236}">
                <a16:creationId xmlns:a16="http://schemas.microsoft.com/office/drawing/2014/main" id="{2DBB285D-C5BE-B3A0-96CC-57211BF69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35052" y="619944"/>
            <a:ext cx="2739506" cy="1550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6293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3" grpId="0"/>
      <p:bldP spid="64" grpId="0"/>
      <p:bldP spid="65" grpId="0"/>
      <p:bldP spid="66" grpId="0"/>
      <p:bldP spid="6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81;p15">
            <a:extLst>
              <a:ext uri="{FF2B5EF4-FFF2-40B4-BE49-F238E27FC236}">
                <a16:creationId xmlns:a16="http://schemas.microsoft.com/office/drawing/2014/main" id="{CE4FFA59-1C01-3D9C-069A-735553676956}"/>
              </a:ext>
            </a:extLst>
          </p:cNvPr>
          <p:cNvSpPr txBox="1">
            <a:spLocks/>
          </p:cNvSpPr>
          <p:nvPr/>
        </p:nvSpPr>
        <p:spPr>
          <a:xfrm>
            <a:off x="706120" y="995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WRAP-UP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885797E-A77E-EAB8-71D4-81D67FC198CB}"/>
              </a:ext>
            </a:extLst>
          </p:cNvPr>
          <p:cNvGrpSpPr/>
          <p:nvPr/>
        </p:nvGrpSpPr>
        <p:grpSpPr>
          <a:xfrm>
            <a:off x="4474714" y="552728"/>
            <a:ext cx="4497804" cy="2876272"/>
            <a:chOff x="4007354" y="552728"/>
            <a:chExt cx="4497804" cy="287627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93F9636-1010-6BA6-4636-933DF3519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4550004" y="552728"/>
              <a:ext cx="3091992" cy="287627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F0571DD-3044-3273-18F0-0FB2B39677D1}"/>
                </a:ext>
              </a:extLst>
            </p:cNvPr>
            <p:cNvSpPr txBox="1"/>
            <p:nvPr/>
          </p:nvSpPr>
          <p:spPr>
            <a:xfrm>
              <a:off x="4007354" y="1061199"/>
              <a:ext cx="4497804" cy="131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en-US" sz="2800" kern="0" dirty="0">
                  <a:solidFill>
                    <a:srgbClr val="073763"/>
                  </a:solidFill>
                  <a:cs typeface="Arial"/>
                  <a:sym typeface="Arial"/>
                </a:rPr>
                <a:t>Is this a </a:t>
              </a:r>
              <a:br>
                <a:rPr lang="en-US" sz="2800" kern="0" dirty="0">
                  <a:solidFill>
                    <a:srgbClr val="073763"/>
                  </a:solidFill>
                  <a:cs typeface="Arial"/>
                  <a:sym typeface="Arial"/>
                </a:rPr>
              </a:br>
              <a:r>
                <a:rPr lang="en-US" sz="2800" kern="0" dirty="0">
                  <a:solidFill>
                    <a:srgbClr val="073763"/>
                  </a:solidFill>
                  <a:cs typeface="Arial"/>
                  <a:sym typeface="Arial"/>
                </a:rPr>
                <a:t>__________?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62623DC-D4ED-A65D-F81F-72719B3FD36B}"/>
              </a:ext>
            </a:extLst>
          </p:cNvPr>
          <p:cNvGrpSpPr/>
          <p:nvPr/>
        </p:nvGrpSpPr>
        <p:grpSpPr>
          <a:xfrm>
            <a:off x="8257322" y="2977745"/>
            <a:ext cx="2460261" cy="1898680"/>
            <a:chOff x="7614967" y="2965551"/>
            <a:chExt cx="2460261" cy="189868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000A795-220F-B886-3C05-9E893D49D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7614967" y="2965551"/>
              <a:ext cx="2460261" cy="1898680"/>
            </a:xfrm>
            <a:prstGeom prst="rect">
              <a:avLst/>
            </a:prstGeom>
            <a:effectLst>
              <a:outerShdw dist="139700" dir="6240000" algn="ctr" rotWithShape="0">
                <a:schemeClr val="bg1">
                  <a:lumMod val="75000"/>
                  <a:alpha val="55000"/>
                </a:schemeClr>
              </a:outerShdw>
            </a:effec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FAEBE67-E5A3-688F-0B65-8D229E2B3AAB}"/>
                </a:ext>
              </a:extLst>
            </p:cNvPr>
            <p:cNvSpPr txBox="1"/>
            <p:nvPr/>
          </p:nvSpPr>
          <p:spPr>
            <a:xfrm>
              <a:off x="7910898" y="3570104"/>
              <a:ext cx="18683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2800" b="1" kern="0" dirty="0">
                  <a:solidFill>
                    <a:srgbClr val="FF0000"/>
                  </a:solidFill>
                  <a:cs typeface="Arial"/>
                  <a:sym typeface="Arial"/>
                </a:rPr>
                <a:t>No, it isn’t.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830A323-6C48-2D08-8227-643F7A81D3FF}"/>
              </a:ext>
            </a:extLst>
          </p:cNvPr>
          <p:cNvGrpSpPr/>
          <p:nvPr/>
        </p:nvGrpSpPr>
        <p:grpSpPr>
          <a:xfrm>
            <a:off x="2409137" y="2885141"/>
            <a:ext cx="2460261" cy="1898680"/>
            <a:chOff x="1361862" y="2965552"/>
            <a:chExt cx="2460261" cy="189868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609F99B-76ED-BDAE-B899-D9B411F276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61862" y="2965552"/>
              <a:ext cx="2460261" cy="1898680"/>
            </a:xfrm>
            <a:prstGeom prst="rect">
              <a:avLst/>
            </a:prstGeom>
            <a:effectLst>
              <a:outerShdw dist="139700" dir="6240000" algn="ctr" rotWithShape="0">
                <a:schemeClr val="bg1">
                  <a:lumMod val="75000"/>
                  <a:alpha val="55000"/>
                </a:schemeClr>
              </a:outerShdw>
            </a:effec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DE3A150-F0B5-FBAD-8B3B-563FCA73D101}"/>
                </a:ext>
              </a:extLst>
            </p:cNvPr>
            <p:cNvSpPr txBox="1"/>
            <p:nvPr/>
          </p:nvSpPr>
          <p:spPr>
            <a:xfrm>
              <a:off x="1679967" y="3570104"/>
              <a:ext cx="18227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2800" b="1" kern="0" dirty="0">
                  <a:solidFill>
                    <a:srgbClr val="00B050"/>
                  </a:solidFill>
                  <a:cs typeface="Arial"/>
                  <a:sym typeface="Arial"/>
                </a:rPr>
                <a:t>Yes, it is. 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C4C38AA5-176F-3B27-DF2A-684267F3A91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429" b="91341" l="4556" r="96889">
                        <a14:foregroundMark x1="61111" y1="21647" x2="80556" y2="26188"/>
                        <a14:foregroundMark x1="70667" y1="17846" x2="63444" y2="29989"/>
                        <a14:foregroundMark x1="78222" y1="16367" x2="76556" y2="27772"/>
                        <a14:foregroundMark x1="64667" y1="34952" x2="56333" y2="56494"/>
                        <a14:foregroundMark x1="73000" y1="5385" x2="75778" y2="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36" y="4158387"/>
            <a:ext cx="1359201" cy="143018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B527F6B-2B6E-AB48-DD2D-F74B07EE74F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583" y="4326545"/>
            <a:ext cx="1111136" cy="1093865"/>
          </a:xfrm>
          <a:prstGeom prst="rect">
            <a:avLst/>
          </a:prstGeom>
        </p:spPr>
      </p:pic>
      <p:pic>
        <p:nvPicPr>
          <p:cNvPr id="20" name="Picture 8" descr="Scooter Mail order Toy Kickboard, Toy scooters, child, company, baby Toys  png | PNGWing">
            <a:extLst>
              <a:ext uri="{FF2B5EF4-FFF2-40B4-BE49-F238E27FC236}">
                <a16:creationId xmlns:a16="http://schemas.microsoft.com/office/drawing/2014/main" id="{2CBA1AD2-20B7-2264-F936-7BE4FD4F7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24891" y1="77200" x2="23804" y2="82133"/>
                        <a14:foregroundMark x1="30761" y1="48933" x2="31630" y2="45333"/>
                        <a14:foregroundMark x1="28913" y1="51333" x2="29674" y2="52667"/>
                        <a14:foregroundMark x1="29891" y1="50133" x2="30435" y2="51200"/>
                        <a14:foregroundMark x1="24239" y1="74400" x2="26087" y2="75200"/>
                        <a14:foregroundMark x1="35435" y1="22267" x2="32391" y2="39333"/>
                        <a14:foregroundMark x1="31630" y1="39467" x2="31522" y2="43333"/>
                        <a14:foregroundMark x1="35543" y1="12933" x2="38370" y2="14533"/>
                        <a14:foregroundMark x1="35435" y1="22000" x2="35435" y2="22000"/>
                        <a14:foregroundMark x1="35543" y1="20667" x2="35870" y2="2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072" y="3109548"/>
            <a:ext cx="2573053" cy="209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E5DCCB1-EBAC-CAB8-AEC3-0F7A28B220D0}"/>
              </a:ext>
            </a:extLst>
          </p:cNvPr>
          <p:cNvSpPr txBox="1"/>
          <p:nvPr/>
        </p:nvSpPr>
        <p:spPr>
          <a:xfrm>
            <a:off x="5918200" y="1821806"/>
            <a:ext cx="12903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scooter</a:t>
            </a:r>
            <a:endParaRPr lang="en-SG" sz="1200" b="1" dirty="0">
              <a:solidFill>
                <a:srgbClr val="C00000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8A48E9A-94D7-ED37-AD9A-B816F5E8506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732" y="3105633"/>
            <a:ext cx="1934405" cy="205007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836873A8-7C4C-1906-45CE-6C969FB4D067}"/>
              </a:ext>
            </a:extLst>
          </p:cNvPr>
          <p:cNvGrpSpPr/>
          <p:nvPr/>
        </p:nvGrpSpPr>
        <p:grpSpPr>
          <a:xfrm>
            <a:off x="178760" y="619944"/>
            <a:ext cx="3133433" cy="2543077"/>
            <a:chOff x="178760" y="619944"/>
            <a:chExt cx="3133433" cy="2543077"/>
          </a:xfrm>
        </p:grpSpPr>
        <p:pic>
          <p:nvPicPr>
            <p:cNvPr id="29" name="Picture 2" descr="Sticky Notes Images | Free Photos, PNG Stickers, Wallpapers &amp; Backgrounds -  rawpixel">
              <a:extLst>
                <a:ext uri="{FF2B5EF4-FFF2-40B4-BE49-F238E27FC236}">
                  <a16:creationId xmlns:a16="http://schemas.microsoft.com/office/drawing/2014/main" id="{1371BDBC-3E23-838F-FC34-67BF193D69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5000" b="93375" l="8625" r="90000">
                          <a14:foregroundMark x1="43875" y1="5000" x2="43875" y2="5000"/>
                          <a14:foregroundMark x1="8625" y1="17875" x2="8625" y2="17875"/>
                          <a14:foregroundMark x1="81375" y1="93375" x2="81375" y2="93375"/>
                          <a14:foregroundMark x1="51750" y1="7500" x2="51750" y2="7500"/>
                          <a14:foregroundMark x1="45375" y1="10875" x2="45375" y2="10875"/>
                          <a14:foregroundMark x1="52250" y1="11250" x2="52250" y2="11250"/>
                          <a14:foregroundMark x1="84000" y1="61875" x2="84000" y2="61875"/>
                          <a14:backgroundMark x1="91000" y1="67000" x2="91000" y2="67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273" y="619944"/>
              <a:ext cx="2920580" cy="25430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B50E15C2-642D-15D0-DDC6-EF30C8DD6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4330" y="1700343"/>
              <a:ext cx="717863" cy="1408117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53E7D4A6-431C-1FEA-8E07-E60F55C960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760" y="1713515"/>
              <a:ext cx="692057" cy="1381775"/>
            </a:xfrm>
            <a:prstGeom prst="rect">
              <a:avLst/>
            </a:prstGeom>
          </p:spPr>
        </p:pic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2FE8E334-1B0C-C863-4CCD-77D1DD5A5D33}"/>
              </a:ext>
            </a:extLst>
          </p:cNvPr>
          <p:cNvSpPr txBox="1"/>
          <p:nvPr/>
        </p:nvSpPr>
        <p:spPr>
          <a:xfrm>
            <a:off x="782738" y="1213497"/>
            <a:ext cx="209164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Is this a…?</a:t>
            </a:r>
          </a:p>
          <a:p>
            <a:r>
              <a:rPr lang="en-US" sz="2800" b="1" dirty="0"/>
              <a:t>- Yes, it is.</a:t>
            </a:r>
          </a:p>
          <a:p>
            <a:r>
              <a:rPr lang="en-SG" sz="2800" b="1" dirty="0"/>
              <a:t>- No, it isn’t.</a:t>
            </a:r>
          </a:p>
        </p:txBody>
      </p:sp>
    </p:spTree>
    <p:extLst>
      <p:ext uri="{BB962C8B-B14F-4D97-AF65-F5344CB8AC3E}">
        <p14:creationId xmlns:p14="http://schemas.microsoft.com/office/powerpoint/2010/main" val="2390682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 wav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xkit-apartment-buzzer-bell-press-93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 wav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xkit-apartment-buzzer-bell-press-93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4CFA54D-D07B-7F72-E42C-2E70CBB3B732}"/>
              </a:ext>
            </a:extLst>
          </p:cNvPr>
          <p:cNvSpPr/>
          <p:nvPr/>
        </p:nvSpPr>
        <p:spPr>
          <a:xfrm>
            <a:off x="6891291" y="606118"/>
            <a:ext cx="4508482" cy="5299547"/>
          </a:xfrm>
          <a:prstGeom prst="roundRect">
            <a:avLst/>
          </a:prstGeom>
          <a:solidFill>
            <a:srgbClr val="C9E7F9"/>
          </a:solidFill>
          <a:ln>
            <a:solidFill>
              <a:srgbClr val="A4DB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96AB46-067E-55C1-981C-30DAB8C182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225" y="591466"/>
            <a:ext cx="5348975" cy="5348975"/>
          </a:xfrm>
          <a:prstGeom prst="rect">
            <a:avLst/>
          </a:prstGeom>
          <a:ln>
            <a:solidFill>
              <a:srgbClr val="D96EAB"/>
            </a:solidFill>
          </a:ln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C17A7AD5-9A4F-4454-A3E3-CA6951471F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720" y="3537364"/>
            <a:ext cx="2581877" cy="25818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B9D0F7-ED16-4CD3-85BD-735EDC6E7B57}"/>
              </a:ext>
            </a:extLst>
          </p:cNvPr>
          <p:cNvSpPr txBox="1"/>
          <p:nvPr/>
        </p:nvSpPr>
        <p:spPr>
          <a:xfrm>
            <a:off x="7520045" y="698070"/>
            <a:ext cx="3382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UNIT 2: Lesson 5A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FC0BE4-6D3B-46E7-A507-F632E4B21D3C}"/>
              </a:ext>
            </a:extLst>
          </p:cNvPr>
          <p:cNvSpPr txBox="1"/>
          <p:nvPr/>
        </p:nvSpPr>
        <p:spPr>
          <a:xfrm>
            <a:off x="8000195" y="1187316"/>
            <a:ext cx="2765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We’ve learnt…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6CA9B6-5CDB-B88F-6144-5E2C83378D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8866" y="1843880"/>
            <a:ext cx="4140343" cy="1713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132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8C2DEA20-2C94-7EE6-3AB3-EC3459FBBF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51" b="93960" l="8054" r="89933">
                        <a14:foregroundMark x1="13423" y1="45861" x2="13423" y2="45861"/>
                        <a14:foregroundMark x1="10738" y1="45414" x2="16331" y2="48546"/>
                        <a14:foregroundMark x1="11186" y1="41387" x2="10738" y2="39597"/>
                        <a14:foregroundMark x1="12752" y1="37136" x2="15213" y2="37808"/>
                        <a14:foregroundMark x1="31544" y1="92394" x2="39821" y2="92394"/>
                        <a14:foregroundMark x1="24609" y1="91946" x2="32215" y2="91946"/>
                        <a14:foregroundMark x1="22819" y1="91499" x2="25056" y2="91946"/>
                        <a14:foregroundMark x1="21924" y1="91051" x2="23714" y2="93289"/>
                        <a14:foregroundMark x1="20805" y1="91051" x2="20805" y2="92841"/>
                        <a14:foregroundMark x1="21029" y1="90604" x2="22819" y2="94183"/>
                        <a14:foregroundMark x1="29530" y1="92841" x2="39597" y2="93289"/>
                        <a14:foregroundMark x1="41611" y1="92841" x2="49217" y2="93736"/>
                        <a14:foregroundMark x1="28635" y1="89038" x2="37584" y2="89933"/>
                        <a14:foregroundMark x1="50112" y1="92394" x2="65548" y2="91723"/>
                        <a14:foregroundMark x1="65324" y1="91499" x2="71141" y2="92394"/>
                        <a14:foregroundMark x1="70917" y1="91051" x2="77181" y2="91723"/>
                        <a14:foregroundMark x1="72036" y1="90157" x2="80089" y2="91499"/>
                        <a14:foregroundMark x1="80761" y1="91051" x2="82774" y2="91499"/>
                        <a14:foregroundMark x1="68233" y1="89038" x2="77852" y2="90828"/>
                        <a14:foregroundMark x1="74273" y1="89933" x2="80089" y2="90157"/>
                        <a14:foregroundMark x1="82327" y1="91051" x2="72483" y2="93289"/>
                        <a14:foregroundMark x1="81655" y1="91051" x2="81655" y2="91051"/>
                        <a14:foregroundMark x1="10738" y1="56152" x2="10738" y2="56152"/>
                        <a14:foregroundMark x1="8277" y1="55928" x2="8277" y2="55928"/>
                        <a14:foregroundMark x1="17226" y1="40940" x2="17226" y2="40940"/>
                        <a14:foregroundMark x1="18121" y1="40492" x2="16555" y2="37360"/>
                        <a14:foregroundMark x1="58389" y1="9172" x2="63758" y2="10291"/>
                        <a14:foregroundMark x1="58389" y1="6711" x2="60403" y2="9396"/>
                        <a14:foregroundMark x1="57494" y1="7383" x2="67562" y2="10067"/>
                        <a14:foregroundMark x1="71141" y1="11409" x2="76286" y2="12975"/>
                        <a14:foregroundMark x1="79195" y1="17450" x2="79195" y2="16331"/>
                        <a14:foregroundMark x1="75615" y1="12081" x2="70917" y2="10291"/>
                        <a14:foregroundMark x1="55481" y1="10291" x2="54810" y2="8277"/>
                        <a14:foregroundMark x1="59955" y1="4251" x2="62640" y2="5593"/>
                        <a14:foregroundMark x1="64653" y1="6711" x2="70246" y2="8725"/>
                        <a14:foregroundMark x1="77405" y1="12304" x2="78300" y2="12752"/>
                        <a14:foregroundMark x1="80761" y1="14989" x2="80537" y2="17673"/>
                        <a14:foregroundMark x1="55705" y1="10515" x2="61745" y2="9396"/>
                        <a14:foregroundMark x1="50112" y1="93512" x2="54586" y2="93289"/>
                        <a14:foregroundMark x1="58166" y1="92394" x2="65324" y2="92841"/>
                        <a14:foregroundMark x1="55705" y1="93512" x2="63087" y2="92617"/>
                        <a14:foregroundMark x1="66443" y1="92617" x2="73602" y2="91723"/>
                        <a14:foregroundMark x1="41611" y1="85682" x2="46756" y2="86130"/>
                        <a14:foregroundMark x1="43177" y1="83669" x2="49217" y2="756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75010" y="898866"/>
            <a:ext cx="1008546" cy="100854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7BA29CA-26DD-156D-75F9-BE33373464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710" b="91610" l="9598" r="89732">
                        <a14:foregroundMark x1="49777" y1="7710" x2="56473" y2="10204"/>
                        <a14:foregroundMark x1="47321" y1="91610" x2="47321" y2="91610"/>
                        <a14:foregroundMark x1="73214" y1="57823" x2="73214" y2="57823"/>
                        <a14:foregroundMark x1="71429" y1="56463" x2="74107" y2="623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38938" y="912404"/>
            <a:ext cx="1010802" cy="99500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FD53E59-E356-9ACA-2DC3-498EE380DC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1718" y1="80580" x2="32599" y2="85714"/>
                        <a14:foregroundMark x1="27753" y1="74330" x2="30617" y2="77232"/>
                        <a14:foregroundMark x1="57269" y1="45089" x2="58811" y2="491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92305" y="1895501"/>
            <a:ext cx="1024340" cy="10108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C27317-6CF2-4B4B-3433-04AC1A0590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25" b="97544" l="9296" r="94085">
                        <a14:foregroundMark x1="94085" y1="44211" x2="94085" y2="44211"/>
                        <a14:foregroundMark x1="52394" y1="91579" x2="52394" y2="91579"/>
                        <a14:foregroundMark x1="53239" y1="96140" x2="53521" y2="975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32142" y="2365448"/>
            <a:ext cx="2103630" cy="1688829"/>
          </a:xfrm>
          <a:prstGeom prst="rect">
            <a:avLst/>
          </a:prstGeom>
        </p:spPr>
      </p:pic>
      <p:pic>
        <p:nvPicPr>
          <p:cNvPr id="1026" name="Picture 2" descr="Red line arrow, arrow, gules, line png | PNGWing">
            <a:extLst>
              <a:ext uri="{FF2B5EF4-FFF2-40B4-BE49-F238E27FC236}">
                <a16:creationId xmlns:a16="http://schemas.microsoft.com/office/drawing/2014/main" id="{6BC769AC-5184-346B-DA4A-BB97FFFF4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43" b="89675" l="7935" r="92609">
                        <a14:foregroundMark x1="8043" y1="49522" x2="8043" y2="49522"/>
                        <a14:foregroundMark x1="92609" y1="54685" x2="92609" y2="546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802752" y="2060923"/>
            <a:ext cx="667357" cy="37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D Red Line Arrow PNG | Citypng">
            <a:extLst>
              <a:ext uri="{FF2B5EF4-FFF2-40B4-BE49-F238E27FC236}">
                <a16:creationId xmlns:a16="http://schemas.microsoft.com/office/drawing/2014/main" id="{C8088827-A2B0-EB30-AF4A-6DF465AB8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73958" y1="19792" x2="73958" y2="19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5254" y="2035408"/>
            <a:ext cx="597170" cy="59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D Red Line Arrow PNG | Citypng">
            <a:extLst>
              <a:ext uri="{FF2B5EF4-FFF2-40B4-BE49-F238E27FC236}">
                <a16:creationId xmlns:a16="http://schemas.microsoft.com/office/drawing/2014/main" id="{452A42FB-FD0C-B6EC-7813-CC28D1F28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73958" y1="19792" x2="73958" y2="19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4616">
            <a:off x="8294367" y="2669159"/>
            <a:ext cx="597170" cy="59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D Red Line Arrow PNG | Citypng">
            <a:extLst>
              <a:ext uri="{FF2B5EF4-FFF2-40B4-BE49-F238E27FC236}">
                <a16:creationId xmlns:a16="http://schemas.microsoft.com/office/drawing/2014/main" id="{92CCB9BD-95E0-BBF9-9519-BF638948D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73958" y1="19792" x2="73958" y2="19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28984" y="2066863"/>
            <a:ext cx="597170" cy="59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D Red Line Arrow PNG | Citypng">
            <a:extLst>
              <a:ext uri="{FF2B5EF4-FFF2-40B4-BE49-F238E27FC236}">
                <a16:creationId xmlns:a16="http://schemas.microsoft.com/office/drawing/2014/main" id="{3BCEFC89-9F7F-4659-BAE2-73F00AD2C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73958" y1="19792" x2="73958" y2="19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85384" flipH="1">
            <a:off x="5532048" y="2645051"/>
            <a:ext cx="597170" cy="59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33F3254-3F92-09BE-A8CA-3B1E59F6783D}"/>
              </a:ext>
            </a:extLst>
          </p:cNvPr>
          <p:cNvSpPr txBox="1"/>
          <p:nvPr/>
        </p:nvSpPr>
        <p:spPr>
          <a:xfrm>
            <a:off x="4054768" y="2850087"/>
            <a:ext cx="8994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005794D-3947-9218-33BE-1F6F6A2BD331}"/>
              </a:ext>
            </a:extLst>
          </p:cNvPr>
          <p:cNvSpPr txBox="1"/>
          <p:nvPr/>
        </p:nvSpPr>
        <p:spPr>
          <a:xfrm>
            <a:off x="5127376" y="1858138"/>
            <a:ext cx="7457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doll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F4E0BFC-C80D-A373-4827-296C12715CB3}"/>
              </a:ext>
            </a:extLst>
          </p:cNvPr>
          <p:cNvSpPr txBox="1"/>
          <p:nvPr/>
        </p:nvSpPr>
        <p:spPr>
          <a:xfrm>
            <a:off x="6711255" y="1462438"/>
            <a:ext cx="7312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ball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AD55341-0A3F-B60B-2A60-37207DAE0571}"/>
              </a:ext>
            </a:extLst>
          </p:cNvPr>
          <p:cNvSpPr txBox="1"/>
          <p:nvPr/>
        </p:nvSpPr>
        <p:spPr>
          <a:xfrm>
            <a:off x="8375010" y="1858138"/>
            <a:ext cx="1086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7E19349-2E73-81C4-352A-C6AB95619395}"/>
              </a:ext>
            </a:extLst>
          </p:cNvPr>
          <p:cNvSpPr txBox="1"/>
          <p:nvPr/>
        </p:nvSpPr>
        <p:spPr>
          <a:xfrm>
            <a:off x="9264229" y="2811683"/>
            <a:ext cx="10411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ted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dy</a:t>
            </a:r>
          </a:p>
        </p:txBody>
      </p:sp>
      <p:sp>
        <p:nvSpPr>
          <p:cNvPr id="24" name="Google Shape;281;p15">
            <a:extLst>
              <a:ext uri="{FF2B5EF4-FFF2-40B4-BE49-F238E27FC236}">
                <a16:creationId xmlns:a16="http://schemas.microsoft.com/office/drawing/2014/main" id="{2018E06D-2F48-49C9-0A40-2CA9973AAC5D}"/>
              </a:ext>
            </a:extLst>
          </p:cNvPr>
          <p:cNvSpPr txBox="1">
            <a:spLocks/>
          </p:cNvSpPr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REVIEW: Toys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4E01CF2-1950-037A-9468-B85C910BB4D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foregroundMark x1="22687" y1="26218" x2="22687" y2="26218"/>
                        <a14:foregroundMark x1="20925" y1="28770" x2="20925" y2="28770"/>
                        <a14:foregroundMark x1="20925" y1="29234" x2="20485" y2="301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64730" y="561576"/>
            <a:ext cx="1024340" cy="97244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B23C355-1C01-C782-5720-E21E0EBE271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4481" b="92453" l="9888" r="91461">
                        <a14:foregroundMark x1="34157" y1="7783" x2="43820" y2="9670"/>
                        <a14:foregroundMark x1="36180" y1="5660" x2="36180" y2="5660"/>
                        <a14:foregroundMark x1="76404" y1="89858" x2="76404" y2="89858"/>
                        <a14:foregroundMark x1="25393" y1="89623" x2="29438" y2="88443"/>
                        <a14:foregroundMark x1="21573" y1="92217" x2="22472" y2="92217"/>
                        <a14:foregroundMark x1="73933" y1="91509" x2="77978" y2="92453"/>
                        <a14:foregroundMark x1="91011" y1="77123" x2="91011" y2="77123"/>
                        <a14:foregroundMark x1="90787" y1="72877" x2="90787" y2="72877"/>
                        <a14:foregroundMark x1="90787" y1="73349" x2="91461" y2="77594"/>
                        <a14:foregroundMark x1="67416" y1="4953" x2="67416" y2="4953"/>
                        <a14:foregroundMark x1="39775" y1="4481" x2="39775" y2="4481"/>
                        <a14:foregroundMark x1="36854" y1="4717" x2="36854" y2="47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01315" y="1855031"/>
            <a:ext cx="1004033" cy="956652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CEB97A6D-D4AA-E400-514B-21A3D96AD343}"/>
              </a:ext>
            </a:extLst>
          </p:cNvPr>
          <p:cNvGrpSpPr/>
          <p:nvPr/>
        </p:nvGrpSpPr>
        <p:grpSpPr>
          <a:xfrm>
            <a:off x="178760" y="619944"/>
            <a:ext cx="3110093" cy="2543077"/>
            <a:chOff x="178760" y="619944"/>
            <a:chExt cx="3110093" cy="2543077"/>
          </a:xfrm>
        </p:grpSpPr>
        <p:pic>
          <p:nvPicPr>
            <p:cNvPr id="31" name="Picture 2" descr="Sticky Notes Images | Free Photos, PNG Stickers, Wallpapers &amp; Backgrounds -  rawpixel">
              <a:extLst>
                <a:ext uri="{FF2B5EF4-FFF2-40B4-BE49-F238E27FC236}">
                  <a16:creationId xmlns:a16="http://schemas.microsoft.com/office/drawing/2014/main" id="{E2F2F41B-5364-3685-538F-369E96DD77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5000" b="93375" l="8625" r="90000">
                          <a14:foregroundMark x1="43875" y1="5000" x2="43875" y2="5000"/>
                          <a14:foregroundMark x1="8625" y1="17875" x2="8625" y2="17875"/>
                          <a14:foregroundMark x1="81375" y1="93375" x2="81375" y2="93375"/>
                          <a14:foregroundMark x1="51750" y1="7500" x2="51750" y2="7500"/>
                          <a14:foregroundMark x1="45375" y1="10875" x2="45375" y2="10875"/>
                          <a14:foregroundMark x1="52250" y1="11250" x2="52250" y2="11250"/>
                          <a14:foregroundMark x1="84000" y1="61875" x2="84000" y2="61875"/>
                          <a14:backgroundMark x1="91000" y1="67000" x2="91000" y2="67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273" y="619944"/>
              <a:ext cx="2920580" cy="25430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0EBC774E-E5B1-02F7-9396-2A6C1E600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3050" y="1700343"/>
              <a:ext cx="717863" cy="1408117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6801B27-7F06-FA80-D46A-615878CE20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760" y="1713515"/>
              <a:ext cx="692057" cy="1381775"/>
            </a:xfrm>
            <a:prstGeom prst="rect">
              <a:avLst/>
            </a:prstGeom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144EA0A8-777C-1447-41A8-B36371FB7343}"/>
              </a:ext>
            </a:extLst>
          </p:cNvPr>
          <p:cNvSpPr txBox="1"/>
          <p:nvPr/>
        </p:nvSpPr>
        <p:spPr>
          <a:xfrm>
            <a:off x="780333" y="1398567"/>
            <a:ext cx="20916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What’s this?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-&gt; It’s a…</a:t>
            </a:r>
            <a:endParaRPr kumimoji="0" lang="en-S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B7F73E1B-0A5C-6BB0-3149-3DE9ABF49543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 rot="5400000">
            <a:off x="4212648" y="3239743"/>
            <a:ext cx="768319" cy="102636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FB1EBD6-8C4C-798E-FC5E-53957E8CE97A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 rot="5400000">
            <a:off x="5080174" y="4139932"/>
            <a:ext cx="949510" cy="144769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F97B44A-7404-5BB8-D0FF-950C5B8D0E8C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 rot="5400000">
            <a:off x="6803735" y="4511260"/>
            <a:ext cx="885861" cy="107082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526DA21-1AC0-B2E9-5343-E29C63A17317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 rot="5400000">
            <a:off x="8560092" y="4087294"/>
            <a:ext cx="949511" cy="119308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5C5232E6-E77A-8B9B-11DE-810D6BF041C0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 rot="5400000">
            <a:off x="9754530" y="3167623"/>
            <a:ext cx="916289" cy="1187142"/>
          </a:xfrm>
          <a:prstGeom prst="rect">
            <a:avLst/>
          </a:prstGeom>
        </p:spPr>
      </p:pic>
      <p:pic>
        <p:nvPicPr>
          <p:cNvPr id="40" name="Picture 2" descr="Red line arrow, arrow, gules, line png | PNGWing">
            <a:extLst>
              <a:ext uri="{FF2B5EF4-FFF2-40B4-BE49-F238E27FC236}">
                <a16:creationId xmlns:a16="http://schemas.microsoft.com/office/drawing/2014/main" id="{144B4C9B-F420-18D2-5457-CC2053F6A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43" b="89675" l="7935" r="92609">
                        <a14:foregroundMark x1="8043" y1="49522" x2="8043" y2="49522"/>
                        <a14:foregroundMark x1="92609" y1="54685" x2="92609" y2="546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6813151" y="4225085"/>
            <a:ext cx="654100" cy="371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6" descr="HD Red Line Arrow PNG | Citypng">
            <a:extLst>
              <a:ext uri="{FF2B5EF4-FFF2-40B4-BE49-F238E27FC236}">
                <a16:creationId xmlns:a16="http://schemas.microsoft.com/office/drawing/2014/main" id="{F34D6AC0-CF30-17EC-55CB-E26F795DD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73958" y1="19792" x2="73958" y2="19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740229" y="3937056"/>
            <a:ext cx="641731" cy="641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HD Red Line Arrow PNG | Citypng">
            <a:extLst>
              <a:ext uri="{FF2B5EF4-FFF2-40B4-BE49-F238E27FC236}">
                <a16:creationId xmlns:a16="http://schemas.microsoft.com/office/drawing/2014/main" id="{CDA4C1EF-C1B0-7445-9ECF-F18B5C80C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73958" y1="19792" x2="73958" y2="19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85384" flipV="1">
            <a:off x="8305279" y="3441709"/>
            <a:ext cx="641731" cy="641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HD Red Line Arrow PNG | Citypng">
            <a:extLst>
              <a:ext uri="{FF2B5EF4-FFF2-40B4-BE49-F238E27FC236}">
                <a16:creationId xmlns:a16="http://schemas.microsoft.com/office/drawing/2014/main" id="{3F9670B8-809E-0AF5-3CE4-C21F86032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73958" y1="19792" x2="73958" y2="19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6019077" y="3963934"/>
            <a:ext cx="641731" cy="641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HD Red Line Arrow PNG | Citypng">
            <a:extLst>
              <a:ext uri="{FF2B5EF4-FFF2-40B4-BE49-F238E27FC236}">
                <a16:creationId xmlns:a16="http://schemas.microsoft.com/office/drawing/2014/main" id="{2F2A9F67-A208-40D1-C850-AE217105A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73958" y1="19792" x2="73958" y2="19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4616" flipH="1" flipV="1">
            <a:off x="5535542" y="3436230"/>
            <a:ext cx="641731" cy="641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A5C066D0-3832-E0B9-0918-CAFC6FC31AFC}"/>
              </a:ext>
            </a:extLst>
          </p:cNvPr>
          <p:cNvSpPr txBox="1"/>
          <p:nvPr/>
        </p:nvSpPr>
        <p:spPr>
          <a:xfrm>
            <a:off x="4360935" y="4117495"/>
            <a:ext cx="6394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car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E4AFDD6-896F-EC1E-1E08-AF6AEFDC1A8C}"/>
              </a:ext>
            </a:extLst>
          </p:cNvPr>
          <p:cNvSpPr txBox="1"/>
          <p:nvPr/>
        </p:nvSpPr>
        <p:spPr>
          <a:xfrm>
            <a:off x="4961425" y="5211685"/>
            <a:ext cx="10166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plane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F359E56-F77A-F3D5-7BA4-834CBAADE363}"/>
              </a:ext>
            </a:extLst>
          </p:cNvPr>
          <p:cNvSpPr txBox="1"/>
          <p:nvPr/>
        </p:nvSpPr>
        <p:spPr>
          <a:xfrm>
            <a:off x="6864248" y="5384611"/>
            <a:ext cx="1124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pu</a:t>
            </a:r>
            <a:r>
              <a:rPr lang="en-US" sz="2800" b="1" dirty="0">
                <a:solidFill>
                  <a:schemeClr val="accent1"/>
                </a:solidFill>
              </a:rPr>
              <a:t>zzle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A69F704-338D-94A6-52BC-2E539621D58E}"/>
              </a:ext>
            </a:extLst>
          </p:cNvPr>
          <p:cNvSpPr txBox="1"/>
          <p:nvPr/>
        </p:nvSpPr>
        <p:spPr>
          <a:xfrm>
            <a:off x="8121537" y="5158590"/>
            <a:ext cx="2022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buil</a:t>
            </a:r>
            <a:r>
              <a:rPr lang="en-US" sz="2800" b="1" dirty="0">
                <a:solidFill>
                  <a:schemeClr val="accent1"/>
                </a:solidFill>
              </a:rPr>
              <a:t>ding </a:t>
            </a:r>
            <a:r>
              <a:rPr lang="en-US" sz="2800" b="1" dirty="0">
                <a:solidFill>
                  <a:srgbClr val="C00000"/>
                </a:solidFill>
              </a:rPr>
              <a:t>set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CB6ED25-4EF0-77FE-3443-831DB985258E}"/>
              </a:ext>
            </a:extLst>
          </p:cNvPr>
          <p:cNvSpPr txBox="1"/>
          <p:nvPr/>
        </p:nvSpPr>
        <p:spPr>
          <a:xfrm>
            <a:off x="9588924" y="4117495"/>
            <a:ext cx="1491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di</a:t>
            </a:r>
            <a:r>
              <a:rPr lang="en-US" sz="2800" b="1" dirty="0">
                <a:solidFill>
                  <a:schemeClr val="accent1"/>
                </a:solidFill>
              </a:rPr>
              <a:t>nosaur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67409DD-1477-956F-50A8-3FCD8A926DA2}"/>
              </a:ext>
            </a:extLst>
          </p:cNvPr>
          <p:cNvSpPr/>
          <p:nvPr/>
        </p:nvSpPr>
        <p:spPr>
          <a:xfrm>
            <a:off x="4610364" y="4162804"/>
            <a:ext cx="351061" cy="420789"/>
          </a:xfrm>
          <a:prstGeom prst="rect">
            <a:avLst/>
          </a:prstGeom>
          <a:solidFill>
            <a:schemeClr val="bg1"/>
          </a:solidFill>
          <a:ln>
            <a:solidFill>
              <a:srgbClr val="D96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7C711824-6AE6-9A13-4437-F48A8D668132}"/>
              </a:ext>
            </a:extLst>
          </p:cNvPr>
          <p:cNvSpPr/>
          <p:nvPr/>
        </p:nvSpPr>
        <p:spPr>
          <a:xfrm>
            <a:off x="5324703" y="5261021"/>
            <a:ext cx="625037" cy="420789"/>
          </a:xfrm>
          <a:prstGeom prst="rect">
            <a:avLst/>
          </a:prstGeom>
          <a:solidFill>
            <a:schemeClr val="bg1"/>
          </a:solidFill>
          <a:ln>
            <a:solidFill>
              <a:srgbClr val="D96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1B662F5-98C5-E627-BB1D-C140858167B9}"/>
              </a:ext>
            </a:extLst>
          </p:cNvPr>
          <p:cNvSpPr/>
          <p:nvPr/>
        </p:nvSpPr>
        <p:spPr>
          <a:xfrm>
            <a:off x="7329083" y="5435826"/>
            <a:ext cx="625037" cy="420789"/>
          </a:xfrm>
          <a:prstGeom prst="rect">
            <a:avLst/>
          </a:prstGeom>
          <a:solidFill>
            <a:schemeClr val="bg1"/>
          </a:solidFill>
          <a:ln>
            <a:solidFill>
              <a:srgbClr val="D96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D0DD2CE-C7F0-1B29-5050-2B77B3BC834C}"/>
              </a:ext>
            </a:extLst>
          </p:cNvPr>
          <p:cNvSpPr/>
          <p:nvPr/>
        </p:nvSpPr>
        <p:spPr>
          <a:xfrm>
            <a:off x="8418956" y="5191292"/>
            <a:ext cx="1040730" cy="420789"/>
          </a:xfrm>
          <a:prstGeom prst="rect">
            <a:avLst/>
          </a:prstGeom>
          <a:solidFill>
            <a:schemeClr val="bg1"/>
          </a:solidFill>
          <a:ln>
            <a:solidFill>
              <a:srgbClr val="D96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79B29C51-7D12-88A5-59A5-7E40EEE7064B}"/>
              </a:ext>
            </a:extLst>
          </p:cNvPr>
          <p:cNvSpPr/>
          <p:nvPr/>
        </p:nvSpPr>
        <p:spPr>
          <a:xfrm>
            <a:off x="9631388" y="5191292"/>
            <a:ext cx="341287" cy="420789"/>
          </a:xfrm>
          <a:prstGeom prst="rect">
            <a:avLst/>
          </a:prstGeom>
          <a:solidFill>
            <a:schemeClr val="bg1"/>
          </a:solidFill>
          <a:ln>
            <a:solidFill>
              <a:srgbClr val="D96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2C4DEB67-A793-4057-84AC-05B6F10D4482}"/>
              </a:ext>
            </a:extLst>
          </p:cNvPr>
          <p:cNvSpPr/>
          <p:nvPr/>
        </p:nvSpPr>
        <p:spPr>
          <a:xfrm>
            <a:off x="9963150" y="4193331"/>
            <a:ext cx="1107363" cy="420789"/>
          </a:xfrm>
          <a:prstGeom prst="rect">
            <a:avLst/>
          </a:prstGeom>
          <a:solidFill>
            <a:schemeClr val="bg1"/>
          </a:solidFill>
          <a:ln>
            <a:solidFill>
              <a:srgbClr val="D96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EC27FBEF-017E-7539-595F-614A40E549C6}"/>
              </a:ext>
            </a:extLst>
          </p:cNvPr>
          <p:cNvSpPr/>
          <p:nvPr/>
        </p:nvSpPr>
        <p:spPr>
          <a:xfrm>
            <a:off x="9489512" y="2821219"/>
            <a:ext cx="815836" cy="420789"/>
          </a:xfrm>
          <a:prstGeom prst="rect">
            <a:avLst/>
          </a:prstGeom>
          <a:solidFill>
            <a:schemeClr val="bg1"/>
          </a:solidFill>
          <a:ln>
            <a:solidFill>
              <a:srgbClr val="D96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B67DB291-D9F9-103F-83C8-492547F4E640}"/>
              </a:ext>
            </a:extLst>
          </p:cNvPr>
          <p:cNvSpPr/>
          <p:nvPr/>
        </p:nvSpPr>
        <p:spPr>
          <a:xfrm>
            <a:off x="8602477" y="1922360"/>
            <a:ext cx="708363" cy="420789"/>
          </a:xfrm>
          <a:prstGeom prst="rect">
            <a:avLst/>
          </a:prstGeom>
          <a:solidFill>
            <a:schemeClr val="bg1"/>
          </a:solidFill>
          <a:ln>
            <a:solidFill>
              <a:srgbClr val="D96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B8DE66DB-7F1B-C43C-F7E9-AE838C3C2F91}"/>
              </a:ext>
            </a:extLst>
          </p:cNvPr>
          <p:cNvSpPr/>
          <p:nvPr/>
        </p:nvSpPr>
        <p:spPr>
          <a:xfrm>
            <a:off x="7003293" y="1485258"/>
            <a:ext cx="379377" cy="420789"/>
          </a:xfrm>
          <a:prstGeom prst="rect">
            <a:avLst/>
          </a:prstGeom>
          <a:solidFill>
            <a:schemeClr val="bg1"/>
          </a:solidFill>
          <a:ln>
            <a:solidFill>
              <a:srgbClr val="D96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66B68318-3D47-4F25-500C-9C4AAD817B60}"/>
              </a:ext>
            </a:extLst>
          </p:cNvPr>
          <p:cNvSpPr/>
          <p:nvPr/>
        </p:nvSpPr>
        <p:spPr>
          <a:xfrm>
            <a:off x="5410086" y="1896253"/>
            <a:ext cx="379377" cy="420789"/>
          </a:xfrm>
          <a:prstGeom prst="rect">
            <a:avLst/>
          </a:prstGeom>
          <a:solidFill>
            <a:schemeClr val="bg1"/>
          </a:solidFill>
          <a:ln>
            <a:solidFill>
              <a:srgbClr val="D96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896EBBDB-4265-2EA5-C76F-5F737D32B253}"/>
              </a:ext>
            </a:extLst>
          </p:cNvPr>
          <p:cNvSpPr/>
          <p:nvPr/>
        </p:nvSpPr>
        <p:spPr>
          <a:xfrm>
            <a:off x="4314785" y="2886182"/>
            <a:ext cx="616301" cy="420789"/>
          </a:xfrm>
          <a:prstGeom prst="rect">
            <a:avLst/>
          </a:prstGeom>
          <a:solidFill>
            <a:schemeClr val="bg1"/>
          </a:solidFill>
          <a:ln>
            <a:solidFill>
              <a:srgbClr val="D96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80276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34" grpId="0"/>
      <p:bldP spid="45" grpId="0"/>
      <p:bldP spid="46" grpId="0"/>
      <p:bldP spid="47" grpId="0"/>
      <p:bldP spid="48" grpId="0"/>
      <p:bldP spid="49" grpId="0"/>
      <p:bldP spid="2" grpId="0" animBg="1"/>
      <p:bldP spid="2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14EADE4-AF97-40D9-8046-67C299385E76}"/>
              </a:ext>
            </a:extLst>
          </p:cNvPr>
          <p:cNvSpPr/>
          <p:nvPr/>
        </p:nvSpPr>
        <p:spPr>
          <a:xfrm>
            <a:off x="6626831" y="910875"/>
            <a:ext cx="5249464" cy="5036249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FA8A70-AB0C-4A8A-BC24-A609B7A73A22}"/>
              </a:ext>
            </a:extLst>
          </p:cNvPr>
          <p:cNvSpPr txBox="1"/>
          <p:nvPr/>
        </p:nvSpPr>
        <p:spPr>
          <a:xfrm>
            <a:off x="2360713" y="2962894"/>
            <a:ext cx="216277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rgbClr val="C00000"/>
                </a:solidFill>
              </a:rPr>
              <a:t>slide</a:t>
            </a:r>
          </a:p>
        </p:txBody>
      </p:sp>
      <p:sp>
        <p:nvSpPr>
          <p:cNvPr id="20" name="Google Shape;281;p15">
            <a:extLst>
              <a:ext uri="{FF2B5EF4-FFF2-40B4-BE49-F238E27FC236}">
                <a16:creationId xmlns:a16="http://schemas.microsoft.com/office/drawing/2014/main" id="{870B8BCD-B1B6-979A-7D82-526F9D16B4AA}"/>
              </a:ext>
            </a:extLst>
          </p:cNvPr>
          <p:cNvSpPr txBox="1">
            <a:spLocks/>
          </p:cNvSpPr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VOCABURALY: Toys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085467-F390-D33F-708E-AE254A8AE0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043" y="920066"/>
            <a:ext cx="1178253" cy="23111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15F4DA-755B-F0E6-72E6-798D05425C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15" y="678606"/>
            <a:ext cx="1045129" cy="2086727"/>
          </a:xfrm>
          <a:prstGeom prst="rect">
            <a:avLst/>
          </a:prstGeom>
        </p:spPr>
      </p:pic>
      <p:pic>
        <p:nvPicPr>
          <p:cNvPr id="5" name="U2_13">
            <a:hlinkClick r:id="" action="ppaction://media"/>
            <a:extLst>
              <a:ext uri="{FF2B5EF4-FFF2-40B4-BE49-F238E27FC236}">
                <a16:creationId xmlns:a16="http://schemas.microsoft.com/office/drawing/2014/main" id="{24C215A9-E460-7A99-4447-9E430FC87A2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000" end="5956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17619" y="3428998"/>
            <a:ext cx="487363" cy="487363"/>
          </a:xfrm>
          <a:prstGeom prst="rect">
            <a:avLst/>
          </a:prstGeom>
        </p:spPr>
      </p:pic>
      <p:pic>
        <p:nvPicPr>
          <p:cNvPr id="2052" name="Picture 4" descr="Tp Toys Crazywavy Apple Green Slide Body &amp; Stepset - Playground Slide, HD  Png Download - 900x900(#6915990) - PngFind">
            <a:extLst>
              <a:ext uri="{FF2B5EF4-FFF2-40B4-BE49-F238E27FC236}">
                <a16:creationId xmlns:a16="http://schemas.microsoft.com/office/drawing/2014/main" id="{28CCEC89-D6AA-529C-5223-A2056D30D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789" b="91516" l="3929" r="94405">
                        <a14:foregroundMark x1="90357" y1="85675" x2="90357" y2="85675"/>
                        <a14:foregroundMark x1="94405" y1="85396" x2="94405" y2="85396"/>
                        <a14:foregroundMark x1="82381" y1="91933" x2="82381" y2="91933"/>
                        <a14:foregroundMark x1="19405" y1="51043" x2="19405" y2="51043"/>
                        <a14:foregroundMark x1="12619" y1="66898" x2="12619" y2="66898"/>
                        <a14:foregroundMark x1="5119" y1="68011" x2="5119" y2="68011"/>
                        <a14:foregroundMark x1="3929" y1="69124" x2="3929" y2="69124"/>
                        <a14:foregroundMark x1="36071" y1="61752" x2="36071" y2="61752"/>
                        <a14:foregroundMark x1="34762" y1="12517" x2="34762" y2="12517"/>
                        <a14:foregroundMark x1="44405" y1="7789" x2="44405" y2="7789"/>
                        <a14:foregroundMark x1="32976" y1="40195" x2="32976" y2="401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613" y="1381758"/>
            <a:ext cx="4783537" cy="409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reeform 7">
            <a:extLst>
              <a:ext uri="{FF2B5EF4-FFF2-40B4-BE49-F238E27FC236}">
                <a16:creationId xmlns:a16="http://schemas.microsoft.com/office/drawing/2014/main" id="{796F3CB6-BE21-7E28-7997-54C60F9CE581}"/>
              </a:ext>
            </a:extLst>
          </p:cNvPr>
          <p:cNvSpPr/>
          <p:nvPr/>
        </p:nvSpPr>
        <p:spPr>
          <a:xfrm>
            <a:off x="2118926" y="463042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s</a:t>
            </a:r>
          </a:p>
        </p:txBody>
      </p:sp>
      <p:sp>
        <p:nvSpPr>
          <p:cNvPr id="16" name="Freeform 8">
            <a:extLst>
              <a:ext uri="{FF2B5EF4-FFF2-40B4-BE49-F238E27FC236}">
                <a16:creationId xmlns:a16="http://schemas.microsoft.com/office/drawing/2014/main" id="{2A934364-6F59-3B03-1970-996C9C4A4022}"/>
              </a:ext>
            </a:extLst>
          </p:cNvPr>
          <p:cNvSpPr/>
          <p:nvPr/>
        </p:nvSpPr>
        <p:spPr>
          <a:xfrm>
            <a:off x="2776878" y="463042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1960178"/>
              <a:satOff val="-8155"/>
              <a:lumOff val="1922"/>
              <a:alphaOff val="0"/>
            </a:schemeClr>
          </a:fillRef>
          <a:effectRef idx="2">
            <a:schemeClr val="accent4">
              <a:hueOff val="1960178"/>
              <a:satOff val="-8155"/>
              <a:lumOff val="192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l</a:t>
            </a: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4347D076-85AE-8AEC-C6E6-B32AD59912FD}"/>
              </a:ext>
            </a:extLst>
          </p:cNvPr>
          <p:cNvSpPr/>
          <p:nvPr/>
        </p:nvSpPr>
        <p:spPr>
          <a:xfrm>
            <a:off x="3430314" y="463042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3920356"/>
              <a:satOff val="-16311"/>
              <a:lumOff val="3843"/>
              <a:alphaOff val="0"/>
            </a:schemeClr>
          </a:fillRef>
          <a:effectRef idx="2">
            <a:schemeClr val="accent4">
              <a:hueOff val="3920356"/>
              <a:satOff val="-16311"/>
              <a:lumOff val="384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 err="1">
                <a:solidFill>
                  <a:prstClr val="white"/>
                </a:solidFill>
              </a:rPr>
              <a:t>i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19" name="Freeform 7">
            <a:extLst>
              <a:ext uri="{FF2B5EF4-FFF2-40B4-BE49-F238E27FC236}">
                <a16:creationId xmlns:a16="http://schemas.microsoft.com/office/drawing/2014/main" id="{C57B3C78-0124-F42A-53EE-7A0089191D6C}"/>
              </a:ext>
            </a:extLst>
          </p:cNvPr>
          <p:cNvSpPr/>
          <p:nvPr/>
        </p:nvSpPr>
        <p:spPr>
          <a:xfrm>
            <a:off x="4079806" y="462953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d</a:t>
            </a:r>
          </a:p>
        </p:txBody>
      </p:sp>
      <p:sp>
        <p:nvSpPr>
          <p:cNvPr id="21" name="Freeform 8">
            <a:extLst>
              <a:ext uri="{FF2B5EF4-FFF2-40B4-BE49-F238E27FC236}">
                <a16:creationId xmlns:a16="http://schemas.microsoft.com/office/drawing/2014/main" id="{2654ABB2-9F64-D3E6-291E-77E9037205C1}"/>
              </a:ext>
            </a:extLst>
          </p:cNvPr>
          <p:cNvSpPr/>
          <p:nvPr/>
        </p:nvSpPr>
        <p:spPr>
          <a:xfrm>
            <a:off x="4737758" y="462953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1960178"/>
              <a:satOff val="-8155"/>
              <a:lumOff val="1922"/>
              <a:alphaOff val="0"/>
            </a:schemeClr>
          </a:fillRef>
          <a:effectRef idx="2">
            <a:schemeClr val="accent4">
              <a:hueOff val="1960178"/>
              <a:satOff val="-8155"/>
              <a:lumOff val="192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e</a:t>
            </a:r>
          </a:p>
        </p:txBody>
      </p:sp>
      <p:sp>
        <p:nvSpPr>
          <p:cNvPr id="22" name="Oval Callout 8">
            <a:extLst>
              <a:ext uri="{FF2B5EF4-FFF2-40B4-BE49-F238E27FC236}">
                <a16:creationId xmlns:a16="http://schemas.microsoft.com/office/drawing/2014/main" id="{16E5B554-61FE-FB12-BCCA-63039A379D14}"/>
              </a:ext>
            </a:extLst>
          </p:cNvPr>
          <p:cNvSpPr/>
          <p:nvPr/>
        </p:nvSpPr>
        <p:spPr>
          <a:xfrm rot="21300697">
            <a:off x="479270" y="3932103"/>
            <a:ext cx="1160101" cy="804815"/>
          </a:xfrm>
          <a:prstGeom prst="wedgeEllipseCallout">
            <a:avLst>
              <a:gd name="adj1" fmla="val 51582"/>
              <a:gd name="adj2" fmla="val 51563"/>
            </a:avLst>
          </a:prstGeom>
          <a:solidFill>
            <a:schemeClr val="bg1"/>
          </a:solidFill>
          <a:ln w="19050">
            <a:solidFill>
              <a:schemeClr val="accent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000" b="1" dirty="0">
                <a:solidFill>
                  <a:schemeClr val="tx1"/>
                </a:solidFill>
              </a:rPr>
              <a:t>Let’s spell! </a:t>
            </a: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F88DD48E-2501-11B7-F9F0-471B05A2907B}"/>
              </a:ext>
            </a:extLst>
          </p:cNvPr>
          <p:cNvSpPr/>
          <p:nvPr/>
        </p:nvSpPr>
        <p:spPr>
          <a:xfrm>
            <a:off x="1880171" y="720505"/>
            <a:ext cx="2404154" cy="709382"/>
          </a:xfrm>
          <a:prstGeom prst="wedgeRoundRectCallout">
            <a:avLst>
              <a:gd name="adj1" fmla="val -71271"/>
              <a:gd name="adj2" fmla="val 34094"/>
              <a:gd name="adj3" fmla="val 16667"/>
            </a:avLst>
          </a:prstGeom>
          <a:solidFill>
            <a:srgbClr val="F7A16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/>
              <a:t>What’s this?</a:t>
            </a: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07D26085-8FF4-5E90-2F3B-C4027058B832}"/>
              </a:ext>
            </a:extLst>
          </p:cNvPr>
          <p:cNvSpPr/>
          <p:nvPr/>
        </p:nvSpPr>
        <p:spPr>
          <a:xfrm>
            <a:off x="2989618" y="1991835"/>
            <a:ext cx="1660749" cy="579833"/>
          </a:xfrm>
          <a:prstGeom prst="wedgeRoundRectCallout">
            <a:avLst>
              <a:gd name="adj1" fmla="val 70339"/>
              <a:gd name="adj2" fmla="val -53618"/>
              <a:gd name="adj3" fmla="val 16667"/>
            </a:avLst>
          </a:prstGeom>
          <a:solidFill>
            <a:srgbClr val="92D05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bg1"/>
                </a:solidFill>
              </a:rPr>
              <a:t>It’s a …</a:t>
            </a:r>
          </a:p>
        </p:txBody>
      </p:sp>
    </p:spTree>
    <p:extLst>
      <p:ext uri="{BB962C8B-B14F-4D97-AF65-F5344CB8AC3E}">
        <p14:creationId xmlns:p14="http://schemas.microsoft.com/office/powerpoint/2010/main" val="782355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5" grpId="0"/>
      <p:bldP spid="11" grpId="0" animBg="1"/>
      <p:bldP spid="16" grpId="0" animBg="1"/>
      <p:bldP spid="18" grpId="0" animBg="1"/>
      <p:bldP spid="19" grpId="0" animBg="1"/>
      <p:bldP spid="21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14EADE4-AF97-40D9-8046-67C299385E76}"/>
              </a:ext>
            </a:extLst>
          </p:cNvPr>
          <p:cNvSpPr/>
          <p:nvPr/>
        </p:nvSpPr>
        <p:spPr>
          <a:xfrm>
            <a:off x="6626831" y="910875"/>
            <a:ext cx="5249464" cy="5036249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FA8A70-AB0C-4A8A-BC24-A609B7A73A22}"/>
              </a:ext>
            </a:extLst>
          </p:cNvPr>
          <p:cNvSpPr txBox="1"/>
          <p:nvPr/>
        </p:nvSpPr>
        <p:spPr>
          <a:xfrm>
            <a:off x="2360713" y="2962894"/>
            <a:ext cx="196637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rgbClr val="C00000"/>
                </a:solidFill>
              </a:rPr>
              <a:t>bike</a:t>
            </a:r>
          </a:p>
        </p:txBody>
      </p:sp>
      <p:sp>
        <p:nvSpPr>
          <p:cNvPr id="20" name="Google Shape;281;p15">
            <a:extLst>
              <a:ext uri="{FF2B5EF4-FFF2-40B4-BE49-F238E27FC236}">
                <a16:creationId xmlns:a16="http://schemas.microsoft.com/office/drawing/2014/main" id="{870B8BCD-B1B6-979A-7D82-526F9D16B4AA}"/>
              </a:ext>
            </a:extLst>
          </p:cNvPr>
          <p:cNvSpPr txBox="1">
            <a:spLocks/>
          </p:cNvSpPr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VOCABURALY: Toys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085467-F390-D33F-708E-AE254A8AE0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043" y="920066"/>
            <a:ext cx="1178253" cy="23111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15F4DA-755B-F0E6-72E6-798D05425C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15" y="678606"/>
            <a:ext cx="1045129" cy="2086727"/>
          </a:xfrm>
          <a:prstGeom prst="rect">
            <a:avLst/>
          </a:prstGeom>
        </p:spPr>
      </p:pic>
      <p:pic>
        <p:nvPicPr>
          <p:cNvPr id="5" name="U2_13">
            <a:hlinkClick r:id="" action="ppaction://media"/>
            <a:extLst>
              <a:ext uri="{FF2B5EF4-FFF2-40B4-BE49-F238E27FC236}">
                <a16:creationId xmlns:a16="http://schemas.microsoft.com/office/drawing/2014/main" id="{24C215A9-E460-7A99-4447-9E430FC87A2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000" end="5656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17619" y="3428998"/>
            <a:ext cx="487363" cy="487363"/>
          </a:xfrm>
          <a:prstGeom prst="rect">
            <a:avLst/>
          </a:prstGeom>
        </p:spPr>
      </p:pic>
      <p:pic>
        <p:nvPicPr>
          <p:cNvPr id="2060" name="Picture 12" descr="Baby Tricycle Kids Trike Children Tricycle with LED Flashing Lights and  Music /Bicycle for Kids Ride on Outdoor | Suitable for Boys &amp; Girls - 1 to  5 Years (Yellow) - Baybee">
            <a:extLst>
              <a:ext uri="{FF2B5EF4-FFF2-40B4-BE49-F238E27FC236}">
                <a16:creationId xmlns:a16="http://schemas.microsoft.com/office/drawing/2014/main" id="{8A9E7EE6-EBB3-0280-6713-069B663FC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900" b="91500" l="4600" r="96400">
                        <a14:foregroundMark x1="8300" y1="13700" x2="11100" y2="15200"/>
                        <a14:foregroundMark x1="16500" y1="10000" x2="16500" y2="10000"/>
                        <a14:foregroundMark x1="17200" y1="9700" x2="15100" y2="8900"/>
                        <a14:foregroundMark x1="17200" y1="8400" x2="17000" y2="8400"/>
                        <a14:foregroundMark x1="4600" y1="71300" x2="5100" y2="73100"/>
                        <a14:foregroundMark x1="18800" y1="91500" x2="21900" y2="91000"/>
                        <a14:foregroundMark x1="96400" y1="65100" x2="95000" y2="72000"/>
                        <a14:foregroundMark x1="27700" y1="37900" x2="26400" y2="40800"/>
                        <a14:foregroundMark x1="28000" y1="36500" x2="26900" y2="37800"/>
                        <a14:foregroundMark x1="15100" y1="8100" x2="15100" y2="8100"/>
                        <a14:foregroundMark x1="18500" y1="8400" x2="18500" y2="8400"/>
                        <a14:foregroundMark x1="18000" y1="7900" x2="18000" y2="7900"/>
                        <a14:foregroundMark x1="24500" y1="68000" x2="28000" y2="70400"/>
                        <a14:foregroundMark x1="29300" y1="67000" x2="24800" y2="70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4113" y="1409991"/>
            <a:ext cx="4038014" cy="4038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Freeform 7">
            <a:extLst>
              <a:ext uri="{FF2B5EF4-FFF2-40B4-BE49-F238E27FC236}">
                <a16:creationId xmlns:a16="http://schemas.microsoft.com/office/drawing/2014/main" id="{7E0F93F3-79CA-7418-D6B6-644A193D2B4D}"/>
              </a:ext>
            </a:extLst>
          </p:cNvPr>
          <p:cNvSpPr/>
          <p:nvPr/>
        </p:nvSpPr>
        <p:spPr>
          <a:xfrm>
            <a:off x="2030222" y="459023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b</a:t>
            </a:r>
          </a:p>
        </p:txBody>
      </p:sp>
      <p:sp>
        <p:nvSpPr>
          <p:cNvPr id="19" name="Freeform 8">
            <a:extLst>
              <a:ext uri="{FF2B5EF4-FFF2-40B4-BE49-F238E27FC236}">
                <a16:creationId xmlns:a16="http://schemas.microsoft.com/office/drawing/2014/main" id="{404778A3-B7B4-DEE2-5444-C8E855758FA7}"/>
              </a:ext>
            </a:extLst>
          </p:cNvPr>
          <p:cNvSpPr/>
          <p:nvPr/>
        </p:nvSpPr>
        <p:spPr>
          <a:xfrm>
            <a:off x="2688174" y="459023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1960178"/>
              <a:satOff val="-8155"/>
              <a:lumOff val="1922"/>
              <a:alphaOff val="0"/>
            </a:schemeClr>
          </a:fillRef>
          <a:effectRef idx="2">
            <a:schemeClr val="accent4">
              <a:hueOff val="1960178"/>
              <a:satOff val="-8155"/>
              <a:lumOff val="192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 err="1">
                <a:solidFill>
                  <a:prstClr val="white"/>
                </a:solidFill>
              </a:rPr>
              <a:t>i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21" name="Freeform 17">
            <a:extLst>
              <a:ext uri="{FF2B5EF4-FFF2-40B4-BE49-F238E27FC236}">
                <a16:creationId xmlns:a16="http://schemas.microsoft.com/office/drawing/2014/main" id="{D8864398-E179-F0C1-89D4-4839F30D15FE}"/>
              </a:ext>
            </a:extLst>
          </p:cNvPr>
          <p:cNvSpPr/>
          <p:nvPr/>
        </p:nvSpPr>
        <p:spPr>
          <a:xfrm>
            <a:off x="3341610" y="4590231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3920356"/>
              <a:satOff val="-16311"/>
              <a:lumOff val="3843"/>
              <a:alphaOff val="0"/>
            </a:schemeClr>
          </a:fillRef>
          <a:effectRef idx="2">
            <a:schemeClr val="accent4">
              <a:hueOff val="3920356"/>
              <a:satOff val="-16311"/>
              <a:lumOff val="384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k</a:t>
            </a:r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DC32B8C1-6379-D271-07D3-0928E13CE6B3}"/>
              </a:ext>
            </a:extLst>
          </p:cNvPr>
          <p:cNvSpPr/>
          <p:nvPr/>
        </p:nvSpPr>
        <p:spPr>
          <a:xfrm>
            <a:off x="3991102" y="458934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e</a:t>
            </a:r>
          </a:p>
        </p:txBody>
      </p:sp>
      <p:sp>
        <p:nvSpPr>
          <p:cNvPr id="23" name="Oval Callout 8">
            <a:extLst>
              <a:ext uri="{FF2B5EF4-FFF2-40B4-BE49-F238E27FC236}">
                <a16:creationId xmlns:a16="http://schemas.microsoft.com/office/drawing/2014/main" id="{9CED06C5-899E-4C3D-901C-309F746AB387}"/>
              </a:ext>
            </a:extLst>
          </p:cNvPr>
          <p:cNvSpPr/>
          <p:nvPr/>
        </p:nvSpPr>
        <p:spPr>
          <a:xfrm rot="21300697">
            <a:off x="479270" y="3932103"/>
            <a:ext cx="1160101" cy="804815"/>
          </a:xfrm>
          <a:prstGeom prst="wedgeEllipseCallout">
            <a:avLst>
              <a:gd name="adj1" fmla="val 51582"/>
              <a:gd name="adj2" fmla="val 51563"/>
            </a:avLst>
          </a:prstGeom>
          <a:solidFill>
            <a:schemeClr val="bg1"/>
          </a:solidFill>
          <a:ln w="19050">
            <a:solidFill>
              <a:schemeClr val="accent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000" b="1" dirty="0">
                <a:solidFill>
                  <a:schemeClr val="tx1"/>
                </a:solidFill>
              </a:rPr>
              <a:t>Let’s spell! </a:t>
            </a: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382D331C-DDBF-4222-7F79-A2B6A3788116}"/>
              </a:ext>
            </a:extLst>
          </p:cNvPr>
          <p:cNvSpPr/>
          <p:nvPr/>
        </p:nvSpPr>
        <p:spPr>
          <a:xfrm>
            <a:off x="1875606" y="717438"/>
            <a:ext cx="2404154" cy="709382"/>
          </a:xfrm>
          <a:prstGeom prst="wedgeRoundRectCallout">
            <a:avLst>
              <a:gd name="adj1" fmla="val -71271"/>
              <a:gd name="adj2" fmla="val 34094"/>
              <a:gd name="adj3" fmla="val 16667"/>
            </a:avLst>
          </a:prstGeom>
          <a:solidFill>
            <a:srgbClr val="F7A16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/>
              <a:t>What’s this?</a:t>
            </a:r>
          </a:p>
        </p:txBody>
      </p: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51ABC16C-3F18-9AE4-C3C5-C77250477E19}"/>
              </a:ext>
            </a:extLst>
          </p:cNvPr>
          <p:cNvSpPr/>
          <p:nvPr/>
        </p:nvSpPr>
        <p:spPr>
          <a:xfrm>
            <a:off x="2989618" y="1991835"/>
            <a:ext cx="1660749" cy="579833"/>
          </a:xfrm>
          <a:prstGeom prst="wedgeRoundRectCallout">
            <a:avLst>
              <a:gd name="adj1" fmla="val 70339"/>
              <a:gd name="adj2" fmla="val -53618"/>
              <a:gd name="adj3" fmla="val 16667"/>
            </a:avLst>
          </a:prstGeom>
          <a:solidFill>
            <a:srgbClr val="92D05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bg1"/>
                </a:solidFill>
              </a:rPr>
              <a:t>It’s a …</a:t>
            </a:r>
          </a:p>
        </p:txBody>
      </p:sp>
    </p:spTree>
    <p:extLst>
      <p:ext uri="{BB962C8B-B14F-4D97-AF65-F5344CB8AC3E}">
        <p14:creationId xmlns:p14="http://schemas.microsoft.com/office/powerpoint/2010/main" val="1137622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5" grpId="0"/>
      <p:bldP spid="18" grpId="0" animBg="1"/>
      <p:bldP spid="19" grpId="0" animBg="1"/>
      <p:bldP spid="21" grpId="0" animBg="1"/>
      <p:bldP spid="22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14EADE4-AF97-40D9-8046-67C299385E76}"/>
              </a:ext>
            </a:extLst>
          </p:cNvPr>
          <p:cNvSpPr/>
          <p:nvPr/>
        </p:nvSpPr>
        <p:spPr>
          <a:xfrm>
            <a:off x="6626831" y="910875"/>
            <a:ext cx="5249464" cy="5036249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FA8A70-AB0C-4A8A-BC24-A609B7A73A22}"/>
              </a:ext>
            </a:extLst>
          </p:cNvPr>
          <p:cNvSpPr txBox="1"/>
          <p:nvPr/>
        </p:nvSpPr>
        <p:spPr>
          <a:xfrm>
            <a:off x="2360713" y="2962894"/>
            <a:ext cx="334591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rgbClr val="C00000"/>
                </a:solidFill>
              </a:rPr>
              <a:t>scoo</a:t>
            </a:r>
            <a:r>
              <a:rPr lang="en-US" sz="8000" b="1" dirty="0">
                <a:solidFill>
                  <a:schemeClr val="accent1"/>
                </a:solidFill>
              </a:rPr>
              <a:t>ter</a:t>
            </a:r>
          </a:p>
        </p:txBody>
      </p:sp>
      <p:sp>
        <p:nvSpPr>
          <p:cNvPr id="20" name="Google Shape;281;p15">
            <a:extLst>
              <a:ext uri="{FF2B5EF4-FFF2-40B4-BE49-F238E27FC236}">
                <a16:creationId xmlns:a16="http://schemas.microsoft.com/office/drawing/2014/main" id="{870B8BCD-B1B6-979A-7D82-526F9D16B4AA}"/>
              </a:ext>
            </a:extLst>
          </p:cNvPr>
          <p:cNvSpPr txBox="1">
            <a:spLocks/>
          </p:cNvSpPr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VOCABURALY: Toys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085467-F390-D33F-708E-AE254A8AE0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043" y="920066"/>
            <a:ext cx="1178253" cy="23111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15F4DA-755B-F0E6-72E6-798D05425C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15" y="678606"/>
            <a:ext cx="1045129" cy="2086727"/>
          </a:xfrm>
          <a:prstGeom prst="rect">
            <a:avLst/>
          </a:prstGeom>
        </p:spPr>
      </p:pic>
      <p:pic>
        <p:nvPicPr>
          <p:cNvPr id="5" name="U2_13">
            <a:hlinkClick r:id="" action="ppaction://media"/>
            <a:extLst>
              <a:ext uri="{FF2B5EF4-FFF2-40B4-BE49-F238E27FC236}">
                <a16:creationId xmlns:a16="http://schemas.microsoft.com/office/drawing/2014/main" id="{24C215A9-E460-7A99-4447-9E430FC87A2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000" end="5356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17619" y="3428998"/>
            <a:ext cx="487363" cy="487363"/>
          </a:xfrm>
          <a:prstGeom prst="rect">
            <a:avLst/>
          </a:prstGeom>
        </p:spPr>
      </p:pic>
      <p:pic>
        <p:nvPicPr>
          <p:cNvPr id="1032" name="Picture 8" descr="Scooter Mail order Toy Kickboard, Toy scooters, child, company, baby Toys  png | PNGWing">
            <a:extLst>
              <a:ext uri="{FF2B5EF4-FFF2-40B4-BE49-F238E27FC236}">
                <a16:creationId xmlns:a16="http://schemas.microsoft.com/office/drawing/2014/main" id="{FB48B5AE-2084-8EFE-7380-B84F77613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4891" y1="77200" x2="23804" y2="82133"/>
                        <a14:foregroundMark x1="30761" y1="48933" x2="31630" y2="45333"/>
                        <a14:foregroundMark x1="28913" y1="51333" x2="29674" y2="52667"/>
                        <a14:foregroundMark x1="29891" y1="50133" x2="30435" y2="51200"/>
                        <a14:foregroundMark x1="24239" y1="74400" x2="26087" y2="75200"/>
                        <a14:foregroundMark x1="35435" y1="22267" x2="32391" y2="39333"/>
                        <a14:foregroundMark x1="31630" y1="39467" x2="31522" y2="43333"/>
                        <a14:foregroundMark x1="35543" y1="12933" x2="38370" y2="14533"/>
                        <a14:foregroundMark x1="35435" y1="22000" x2="35435" y2="22000"/>
                        <a14:foregroundMark x1="35543" y1="20667" x2="35870" y2="2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9604" y="1183385"/>
            <a:ext cx="5023917" cy="4095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Freeform 7">
            <a:extLst>
              <a:ext uri="{FF2B5EF4-FFF2-40B4-BE49-F238E27FC236}">
                <a16:creationId xmlns:a16="http://schemas.microsoft.com/office/drawing/2014/main" id="{ACDB217F-413E-EBAF-042C-E2F7FE497349}"/>
              </a:ext>
            </a:extLst>
          </p:cNvPr>
          <p:cNvSpPr/>
          <p:nvPr/>
        </p:nvSpPr>
        <p:spPr>
          <a:xfrm>
            <a:off x="1784938" y="4634617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s</a:t>
            </a:r>
          </a:p>
        </p:txBody>
      </p:sp>
      <p:sp>
        <p:nvSpPr>
          <p:cNvPr id="25" name="Freeform 8">
            <a:extLst>
              <a:ext uri="{FF2B5EF4-FFF2-40B4-BE49-F238E27FC236}">
                <a16:creationId xmlns:a16="http://schemas.microsoft.com/office/drawing/2014/main" id="{D4C596F0-A8E6-7CA4-9800-43F0186C0D51}"/>
              </a:ext>
            </a:extLst>
          </p:cNvPr>
          <p:cNvSpPr/>
          <p:nvPr/>
        </p:nvSpPr>
        <p:spPr>
          <a:xfrm>
            <a:off x="2442890" y="4634617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1960178"/>
              <a:satOff val="-8155"/>
              <a:lumOff val="1922"/>
              <a:alphaOff val="0"/>
            </a:schemeClr>
          </a:fillRef>
          <a:effectRef idx="2">
            <a:schemeClr val="accent4">
              <a:hueOff val="1960178"/>
              <a:satOff val="-8155"/>
              <a:lumOff val="192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26" name="Freeform 17">
            <a:extLst>
              <a:ext uri="{FF2B5EF4-FFF2-40B4-BE49-F238E27FC236}">
                <a16:creationId xmlns:a16="http://schemas.microsoft.com/office/drawing/2014/main" id="{3F9EDA27-E7EB-2AED-96EE-2F6A8E7B2F7E}"/>
              </a:ext>
            </a:extLst>
          </p:cNvPr>
          <p:cNvSpPr/>
          <p:nvPr/>
        </p:nvSpPr>
        <p:spPr>
          <a:xfrm>
            <a:off x="3096326" y="4634616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3920356"/>
              <a:satOff val="-16311"/>
              <a:lumOff val="3843"/>
              <a:alphaOff val="0"/>
            </a:schemeClr>
          </a:fillRef>
          <a:effectRef idx="2">
            <a:schemeClr val="accent4">
              <a:hueOff val="3920356"/>
              <a:satOff val="-16311"/>
              <a:lumOff val="384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o</a:t>
            </a:r>
          </a:p>
        </p:txBody>
      </p:sp>
      <p:sp>
        <p:nvSpPr>
          <p:cNvPr id="27" name="Freeform 7">
            <a:extLst>
              <a:ext uri="{FF2B5EF4-FFF2-40B4-BE49-F238E27FC236}">
                <a16:creationId xmlns:a16="http://schemas.microsoft.com/office/drawing/2014/main" id="{EB9CEA15-D36E-C95C-77D8-5E6D882D3747}"/>
              </a:ext>
            </a:extLst>
          </p:cNvPr>
          <p:cNvSpPr/>
          <p:nvPr/>
        </p:nvSpPr>
        <p:spPr>
          <a:xfrm>
            <a:off x="3745818" y="4633727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o</a:t>
            </a:r>
          </a:p>
        </p:txBody>
      </p:sp>
      <p:sp>
        <p:nvSpPr>
          <p:cNvPr id="28" name="Oval Callout 8">
            <a:extLst>
              <a:ext uri="{FF2B5EF4-FFF2-40B4-BE49-F238E27FC236}">
                <a16:creationId xmlns:a16="http://schemas.microsoft.com/office/drawing/2014/main" id="{C5B43E6D-3069-B1C3-3013-4DD7EAB90DA6}"/>
              </a:ext>
            </a:extLst>
          </p:cNvPr>
          <p:cNvSpPr/>
          <p:nvPr/>
        </p:nvSpPr>
        <p:spPr>
          <a:xfrm rot="21300697">
            <a:off x="479270" y="3932103"/>
            <a:ext cx="1160101" cy="804815"/>
          </a:xfrm>
          <a:prstGeom prst="wedgeEllipseCallout">
            <a:avLst>
              <a:gd name="adj1" fmla="val 51582"/>
              <a:gd name="adj2" fmla="val 51563"/>
            </a:avLst>
          </a:prstGeom>
          <a:solidFill>
            <a:schemeClr val="bg1"/>
          </a:solidFill>
          <a:ln w="19050">
            <a:solidFill>
              <a:schemeClr val="accent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000" b="1" dirty="0">
                <a:solidFill>
                  <a:schemeClr val="tx1"/>
                </a:solidFill>
              </a:rPr>
              <a:t>Let’s spell! </a:t>
            </a:r>
          </a:p>
        </p:txBody>
      </p:sp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29EA826E-7BC3-833F-D507-D246E3BD2184}"/>
              </a:ext>
            </a:extLst>
          </p:cNvPr>
          <p:cNvSpPr/>
          <p:nvPr/>
        </p:nvSpPr>
        <p:spPr>
          <a:xfrm>
            <a:off x="1875606" y="717438"/>
            <a:ext cx="2404154" cy="709382"/>
          </a:xfrm>
          <a:prstGeom prst="wedgeRoundRectCallout">
            <a:avLst>
              <a:gd name="adj1" fmla="val -71271"/>
              <a:gd name="adj2" fmla="val 34094"/>
              <a:gd name="adj3" fmla="val 16667"/>
            </a:avLst>
          </a:prstGeom>
          <a:solidFill>
            <a:srgbClr val="F7A16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/>
              <a:t>What’s this?</a:t>
            </a:r>
          </a:p>
        </p:txBody>
      </p:sp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id="{18BE8555-103C-B67D-7B85-4A76D4A2FCBF}"/>
              </a:ext>
            </a:extLst>
          </p:cNvPr>
          <p:cNvSpPr/>
          <p:nvPr/>
        </p:nvSpPr>
        <p:spPr>
          <a:xfrm>
            <a:off x="2989618" y="1991835"/>
            <a:ext cx="1660749" cy="579833"/>
          </a:xfrm>
          <a:prstGeom prst="wedgeRoundRectCallout">
            <a:avLst>
              <a:gd name="adj1" fmla="val 70339"/>
              <a:gd name="adj2" fmla="val -53618"/>
              <a:gd name="adj3" fmla="val 16667"/>
            </a:avLst>
          </a:prstGeom>
          <a:solidFill>
            <a:srgbClr val="92D05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bg1"/>
                </a:solidFill>
              </a:rPr>
              <a:t>It’s a …</a:t>
            </a:r>
          </a:p>
        </p:txBody>
      </p:sp>
      <p:sp>
        <p:nvSpPr>
          <p:cNvPr id="31" name="Freeform 8">
            <a:extLst>
              <a:ext uri="{FF2B5EF4-FFF2-40B4-BE49-F238E27FC236}">
                <a16:creationId xmlns:a16="http://schemas.microsoft.com/office/drawing/2014/main" id="{339462F1-48D9-F1BE-0DBA-E2113A3F4167}"/>
              </a:ext>
            </a:extLst>
          </p:cNvPr>
          <p:cNvSpPr/>
          <p:nvPr/>
        </p:nvSpPr>
        <p:spPr>
          <a:xfrm>
            <a:off x="4403770" y="4630425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1960178"/>
              <a:satOff val="-8155"/>
              <a:lumOff val="1922"/>
              <a:alphaOff val="0"/>
            </a:schemeClr>
          </a:fillRef>
          <a:effectRef idx="2">
            <a:schemeClr val="accent4">
              <a:hueOff val="1960178"/>
              <a:satOff val="-8155"/>
              <a:lumOff val="192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t</a:t>
            </a:r>
          </a:p>
        </p:txBody>
      </p:sp>
      <p:sp>
        <p:nvSpPr>
          <p:cNvPr id="32" name="Freeform 17">
            <a:extLst>
              <a:ext uri="{FF2B5EF4-FFF2-40B4-BE49-F238E27FC236}">
                <a16:creationId xmlns:a16="http://schemas.microsoft.com/office/drawing/2014/main" id="{E0E80F8F-3C9B-8CBB-8CAB-77C92D8B1411}"/>
              </a:ext>
            </a:extLst>
          </p:cNvPr>
          <p:cNvSpPr/>
          <p:nvPr/>
        </p:nvSpPr>
        <p:spPr>
          <a:xfrm>
            <a:off x="5057206" y="4630424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3920356"/>
              <a:satOff val="-16311"/>
              <a:lumOff val="3843"/>
              <a:alphaOff val="0"/>
            </a:schemeClr>
          </a:fillRef>
          <a:effectRef idx="2">
            <a:schemeClr val="accent4">
              <a:hueOff val="3920356"/>
              <a:satOff val="-16311"/>
              <a:lumOff val="384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e</a:t>
            </a:r>
          </a:p>
        </p:txBody>
      </p:sp>
      <p:sp>
        <p:nvSpPr>
          <p:cNvPr id="33" name="Freeform 7">
            <a:extLst>
              <a:ext uri="{FF2B5EF4-FFF2-40B4-BE49-F238E27FC236}">
                <a16:creationId xmlns:a16="http://schemas.microsoft.com/office/drawing/2014/main" id="{F2EB5804-297E-A9A6-95AB-87F1D3074F9E}"/>
              </a:ext>
            </a:extLst>
          </p:cNvPr>
          <p:cNvSpPr/>
          <p:nvPr/>
        </p:nvSpPr>
        <p:spPr>
          <a:xfrm>
            <a:off x="5706698" y="4629535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28642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5" grpId="0"/>
      <p:bldP spid="24" grpId="0" animBg="1"/>
      <p:bldP spid="25" grpId="0" animBg="1"/>
      <p:bldP spid="26" grpId="0" animBg="1"/>
      <p:bldP spid="27" grpId="0" animBg="1"/>
      <p:bldP spid="28" grpId="0" animBg="1"/>
      <p:bldP spid="31" grpId="0" animBg="1"/>
      <p:bldP spid="32" grpId="0" animBg="1"/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14EADE4-AF97-40D9-8046-67C299385E76}"/>
              </a:ext>
            </a:extLst>
          </p:cNvPr>
          <p:cNvSpPr/>
          <p:nvPr/>
        </p:nvSpPr>
        <p:spPr>
          <a:xfrm>
            <a:off x="6626831" y="910875"/>
            <a:ext cx="5249464" cy="5036249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FA8A70-AB0C-4A8A-BC24-A609B7A73A22}"/>
              </a:ext>
            </a:extLst>
          </p:cNvPr>
          <p:cNvSpPr txBox="1"/>
          <p:nvPr/>
        </p:nvSpPr>
        <p:spPr>
          <a:xfrm>
            <a:off x="2360713" y="2962894"/>
            <a:ext cx="178799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rgbClr val="C00000"/>
                </a:solidFill>
              </a:rPr>
              <a:t>kite</a:t>
            </a:r>
          </a:p>
        </p:txBody>
      </p:sp>
      <p:sp>
        <p:nvSpPr>
          <p:cNvPr id="20" name="Google Shape;281;p15">
            <a:extLst>
              <a:ext uri="{FF2B5EF4-FFF2-40B4-BE49-F238E27FC236}">
                <a16:creationId xmlns:a16="http://schemas.microsoft.com/office/drawing/2014/main" id="{870B8BCD-B1B6-979A-7D82-526F9D16B4AA}"/>
              </a:ext>
            </a:extLst>
          </p:cNvPr>
          <p:cNvSpPr txBox="1">
            <a:spLocks/>
          </p:cNvSpPr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VOCABURALY: Toys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085467-F390-D33F-708E-AE254A8AE0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043" y="920066"/>
            <a:ext cx="1178253" cy="23111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15F4DA-755B-F0E6-72E6-798D05425C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15" y="678606"/>
            <a:ext cx="1045129" cy="2086727"/>
          </a:xfrm>
          <a:prstGeom prst="rect">
            <a:avLst/>
          </a:prstGeom>
        </p:spPr>
      </p:pic>
      <p:pic>
        <p:nvPicPr>
          <p:cNvPr id="5" name="U2_13">
            <a:hlinkClick r:id="" action="ppaction://media"/>
            <a:extLst>
              <a:ext uri="{FF2B5EF4-FFF2-40B4-BE49-F238E27FC236}">
                <a16:creationId xmlns:a16="http://schemas.microsoft.com/office/drawing/2014/main" id="{24C215A9-E460-7A99-4447-9E430FC87A2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000" end="5056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17619" y="3428998"/>
            <a:ext cx="487363" cy="487363"/>
          </a:xfrm>
          <a:prstGeom prst="rect">
            <a:avLst/>
          </a:prstGeom>
        </p:spPr>
      </p:pic>
      <p:pic>
        <p:nvPicPr>
          <p:cNvPr id="16" name="Picture 2" descr="Cute Kite PNG Free Download | PNG All">
            <a:extLst>
              <a:ext uri="{FF2B5EF4-FFF2-40B4-BE49-F238E27FC236}">
                <a16:creationId xmlns:a16="http://schemas.microsoft.com/office/drawing/2014/main" id="{F932C408-6553-6726-495F-51FA817CFF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77"/>
          <a:stretch/>
        </p:blipFill>
        <p:spPr bwMode="auto">
          <a:xfrm flipH="1">
            <a:off x="6846014" y="1429887"/>
            <a:ext cx="5026121" cy="3417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reeform 7">
            <a:extLst>
              <a:ext uri="{FF2B5EF4-FFF2-40B4-BE49-F238E27FC236}">
                <a16:creationId xmlns:a16="http://schemas.microsoft.com/office/drawing/2014/main" id="{5D23DA61-61B0-79BF-441F-8E7BE2230E75}"/>
              </a:ext>
            </a:extLst>
          </p:cNvPr>
          <p:cNvSpPr/>
          <p:nvPr/>
        </p:nvSpPr>
        <p:spPr>
          <a:xfrm>
            <a:off x="2030222" y="459023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k</a:t>
            </a:r>
          </a:p>
        </p:txBody>
      </p:sp>
      <p:sp>
        <p:nvSpPr>
          <p:cNvPr id="18" name="Freeform 8">
            <a:extLst>
              <a:ext uri="{FF2B5EF4-FFF2-40B4-BE49-F238E27FC236}">
                <a16:creationId xmlns:a16="http://schemas.microsoft.com/office/drawing/2014/main" id="{50694D7D-B41F-0157-145C-8E12160109C8}"/>
              </a:ext>
            </a:extLst>
          </p:cNvPr>
          <p:cNvSpPr/>
          <p:nvPr/>
        </p:nvSpPr>
        <p:spPr>
          <a:xfrm>
            <a:off x="2688174" y="459023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1960178"/>
              <a:satOff val="-8155"/>
              <a:lumOff val="1922"/>
              <a:alphaOff val="0"/>
            </a:schemeClr>
          </a:fillRef>
          <a:effectRef idx="2">
            <a:schemeClr val="accent4">
              <a:hueOff val="1960178"/>
              <a:satOff val="-8155"/>
              <a:lumOff val="192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 err="1">
                <a:solidFill>
                  <a:prstClr val="white"/>
                </a:solidFill>
              </a:rPr>
              <a:t>i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19" name="Freeform 17">
            <a:extLst>
              <a:ext uri="{FF2B5EF4-FFF2-40B4-BE49-F238E27FC236}">
                <a16:creationId xmlns:a16="http://schemas.microsoft.com/office/drawing/2014/main" id="{87FCC2EA-816F-F975-0192-A7C059161560}"/>
              </a:ext>
            </a:extLst>
          </p:cNvPr>
          <p:cNvSpPr/>
          <p:nvPr/>
        </p:nvSpPr>
        <p:spPr>
          <a:xfrm>
            <a:off x="3341610" y="4590231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3920356"/>
              <a:satOff val="-16311"/>
              <a:lumOff val="3843"/>
              <a:alphaOff val="0"/>
            </a:schemeClr>
          </a:fillRef>
          <a:effectRef idx="2">
            <a:schemeClr val="accent4">
              <a:hueOff val="3920356"/>
              <a:satOff val="-16311"/>
              <a:lumOff val="384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t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EEACBD69-9BA8-66B2-D1B7-A19BFF6AAA7C}"/>
              </a:ext>
            </a:extLst>
          </p:cNvPr>
          <p:cNvSpPr/>
          <p:nvPr/>
        </p:nvSpPr>
        <p:spPr>
          <a:xfrm>
            <a:off x="3991102" y="458934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e</a:t>
            </a:r>
          </a:p>
        </p:txBody>
      </p:sp>
      <p:sp>
        <p:nvSpPr>
          <p:cNvPr id="22" name="Oval Callout 8">
            <a:extLst>
              <a:ext uri="{FF2B5EF4-FFF2-40B4-BE49-F238E27FC236}">
                <a16:creationId xmlns:a16="http://schemas.microsoft.com/office/drawing/2014/main" id="{769A42D6-C498-E1EC-3968-EB7E1F2A9B4A}"/>
              </a:ext>
            </a:extLst>
          </p:cNvPr>
          <p:cNvSpPr/>
          <p:nvPr/>
        </p:nvSpPr>
        <p:spPr>
          <a:xfrm rot="21300697">
            <a:off x="479270" y="3932103"/>
            <a:ext cx="1160101" cy="804815"/>
          </a:xfrm>
          <a:prstGeom prst="wedgeEllipseCallout">
            <a:avLst>
              <a:gd name="adj1" fmla="val 51582"/>
              <a:gd name="adj2" fmla="val 51563"/>
            </a:avLst>
          </a:prstGeom>
          <a:solidFill>
            <a:schemeClr val="bg1"/>
          </a:solidFill>
          <a:ln w="19050">
            <a:solidFill>
              <a:schemeClr val="accent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000" b="1" dirty="0">
                <a:solidFill>
                  <a:schemeClr val="tx1"/>
                </a:solidFill>
              </a:rPr>
              <a:t>Let’s spell! </a:t>
            </a: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F90AB007-0D71-8C6B-F4B5-DDE489616673}"/>
              </a:ext>
            </a:extLst>
          </p:cNvPr>
          <p:cNvSpPr/>
          <p:nvPr/>
        </p:nvSpPr>
        <p:spPr>
          <a:xfrm>
            <a:off x="1875606" y="717438"/>
            <a:ext cx="2404154" cy="709382"/>
          </a:xfrm>
          <a:prstGeom prst="wedgeRoundRectCallout">
            <a:avLst>
              <a:gd name="adj1" fmla="val -71271"/>
              <a:gd name="adj2" fmla="val 34094"/>
              <a:gd name="adj3" fmla="val 16667"/>
            </a:avLst>
          </a:prstGeom>
          <a:solidFill>
            <a:srgbClr val="F7A16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/>
              <a:t>What’s this?</a:t>
            </a: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F5E42284-DDC7-4EB4-6594-88B0A715969E}"/>
              </a:ext>
            </a:extLst>
          </p:cNvPr>
          <p:cNvSpPr/>
          <p:nvPr/>
        </p:nvSpPr>
        <p:spPr>
          <a:xfrm>
            <a:off x="2989618" y="1991835"/>
            <a:ext cx="1660749" cy="579833"/>
          </a:xfrm>
          <a:prstGeom prst="wedgeRoundRectCallout">
            <a:avLst>
              <a:gd name="adj1" fmla="val 70339"/>
              <a:gd name="adj2" fmla="val -53618"/>
              <a:gd name="adj3" fmla="val 16667"/>
            </a:avLst>
          </a:prstGeom>
          <a:solidFill>
            <a:srgbClr val="92D05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bg1"/>
                </a:solidFill>
              </a:rPr>
              <a:t>It’s a …</a:t>
            </a:r>
          </a:p>
        </p:txBody>
      </p:sp>
    </p:spTree>
    <p:extLst>
      <p:ext uri="{BB962C8B-B14F-4D97-AF65-F5344CB8AC3E}">
        <p14:creationId xmlns:p14="http://schemas.microsoft.com/office/powerpoint/2010/main" val="2024094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5" grpId="0"/>
      <p:bldP spid="11" grpId="0" animBg="1"/>
      <p:bldP spid="18" grpId="0" animBg="1"/>
      <p:bldP spid="19" grpId="0" animBg="1"/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14EADE4-AF97-40D9-8046-67C299385E76}"/>
              </a:ext>
            </a:extLst>
          </p:cNvPr>
          <p:cNvSpPr/>
          <p:nvPr/>
        </p:nvSpPr>
        <p:spPr>
          <a:xfrm>
            <a:off x="6626831" y="910875"/>
            <a:ext cx="5249464" cy="5036249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FA8A70-AB0C-4A8A-BC24-A609B7A73A22}"/>
              </a:ext>
            </a:extLst>
          </p:cNvPr>
          <p:cNvSpPr txBox="1"/>
          <p:nvPr/>
        </p:nvSpPr>
        <p:spPr>
          <a:xfrm>
            <a:off x="2360713" y="2962894"/>
            <a:ext cx="264027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rgbClr val="C00000"/>
                </a:solidFill>
              </a:rPr>
              <a:t>swing</a:t>
            </a:r>
          </a:p>
        </p:txBody>
      </p:sp>
      <p:sp>
        <p:nvSpPr>
          <p:cNvPr id="20" name="Google Shape;281;p15">
            <a:extLst>
              <a:ext uri="{FF2B5EF4-FFF2-40B4-BE49-F238E27FC236}">
                <a16:creationId xmlns:a16="http://schemas.microsoft.com/office/drawing/2014/main" id="{870B8BCD-B1B6-979A-7D82-526F9D16B4AA}"/>
              </a:ext>
            </a:extLst>
          </p:cNvPr>
          <p:cNvSpPr txBox="1">
            <a:spLocks/>
          </p:cNvSpPr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VOCABURALY: Toys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085467-F390-D33F-708E-AE254A8AE0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043" y="920066"/>
            <a:ext cx="1178253" cy="23111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15F4DA-755B-F0E6-72E6-798D05425C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15" y="678606"/>
            <a:ext cx="1045129" cy="2086727"/>
          </a:xfrm>
          <a:prstGeom prst="rect">
            <a:avLst/>
          </a:prstGeom>
        </p:spPr>
      </p:pic>
      <p:pic>
        <p:nvPicPr>
          <p:cNvPr id="5" name="U2_13">
            <a:hlinkClick r:id="" action="ppaction://media"/>
            <a:extLst>
              <a:ext uri="{FF2B5EF4-FFF2-40B4-BE49-F238E27FC236}">
                <a16:creationId xmlns:a16="http://schemas.microsoft.com/office/drawing/2014/main" id="{24C215A9-E460-7A99-4447-9E430FC87A2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000" end="4756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17619" y="3428998"/>
            <a:ext cx="487363" cy="4873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FCF249-6B22-1AC2-FC47-109CAB3F0B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273" y="1169302"/>
            <a:ext cx="4264407" cy="4519392"/>
          </a:xfrm>
          <a:prstGeom prst="rect">
            <a:avLst/>
          </a:prstGeom>
        </p:spPr>
      </p:pic>
      <p:sp>
        <p:nvSpPr>
          <p:cNvPr id="11" name="Freeform 7">
            <a:extLst>
              <a:ext uri="{FF2B5EF4-FFF2-40B4-BE49-F238E27FC236}">
                <a16:creationId xmlns:a16="http://schemas.microsoft.com/office/drawing/2014/main" id="{F378E846-C1E5-B7DA-79B9-B0BFD591F459}"/>
              </a:ext>
            </a:extLst>
          </p:cNvPr>
          <p:cNvSpPr/>
          <p:nvPr/>
        </p:nvSpPr>
        <p:spPr>
          <a:xfrm>
            <a:off x="2118926" y="463042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s</a:t>
            </a:r>
          </a:p>
        </p:txBody>
      </p:sp>
      <p:sp>
        <p:nvSpPr>
          <p:cNvPr id="16" name="Freeform 8">
            <a:extLst>
              <a:ext uri="{FF2B5EF4-FFF2-40B4-BE49-F238E27FC236}">
                <a16:creationId xmlns:a16="http://schemas.microsoft.com/office/drawing/2014/main" id="{72304D4E-AFDA-D21B-6237-38972A7E0808}"/>
              </a:ext>
            </a:extLst>
          </p:cNvPr>
          <p:cNvSpPr/>
          <p:nvPr/>
        </p:nvSpPr>
        <p:spPr>
          <a:xfrm>
            <a:off x="2776878" y="463042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1960178"/>
              <a:satOff val="-8155"/>
              <a:lumOff val="1922"/>
              <a:alphaOff val="0"/>
            </a:schemeClr>
          </a:fillRef>
          <a:effectRef idx="2">
            <a:schemeClr val="accent4">
              <a:hueOff val="1960178"/>
              <a:satOff val="-8155"/>
              <a:lumOff val="192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w</a:t>
            </a: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6ABF55BE-845F-CA35-7A2A-2EB8687A97D1}"/>
              </a:ext>
            </a:extLst>
          </p:cNvPr>
          <p:cNvSpPr/>
          <p:nvPr/>
        </p:nvSpPr>
        <p:spPr>
          <a:xfrm>
            <a:off x="3430314" y="463042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3920356"/>
              <a:satOff val="-16311"/>
              <a:lumOff val="3843"/>
              <a:alphaOff val="0"/>
            </a:schemeClr>
          </a:fillRef>
          <a:effectRef idx="2">
            <a:schemeClr val="accent4">
              <a:hueOff val="3920356"/>
              <a:satOff val="-16311"/>
              <a:lumOff val="384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 err="1">
                <a:solidFill>
                  <a:prstClr val="white"/>
                </a:solidFill>
              </a:rPr>
              <a:t>i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19" name="Freeform 7">
            <a:extLst>
              <a:ext uri="{FF2B5EF4-FFF2-40B4-BE49-F238E27FC236}">
                <a16:creationId xmlns:a16="http://schemas.microsoft.com/office/drawing/2014/main" id="{AE992EB9-F991-8E7F-DD97-A98FB2E1060A}"/>
              </a:ext>
            </a:extLst>
          </p:cNvPr>
          <p:cNvSpPr/>
          <p:nvPr/>
        </p:nvSpPr>
        <p:spPr>
          <a:xfrm>
            <a:off x="4079806" y="462953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n</a:t>
            </a:r>
          </a:p>
        </p:txBody>
      </p:sp>
      <p:sp>
        <p:nvSpPr>
          <p:cNvPr id="21" name="Freeform 8">
            <a:extLst>
              <a:ext uri="{FF2B5EF4-FFF2-40B4-BE49-F238E27FC236}">
                <a16:creationId xmlns:a16="http://schemas.microsoft.com/office/drawing/2014/main" id="{F8A72BCD-7A01-CFE1-2213-4CE8B868EF55}"/>
              </a:ext>
            </a:extLst>
          </p:cNvPr>
          <p:cNvSpPr/>
          <p:nvPr/>
        </p:nvSpPr>
        <p:spPr>
          <a:xfrm>
            <a:off x="4737758" y="462953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1960178"/>
              <a:satOff val="-8155"/>
              <a:lumOff val="1922"/>
              <a:alphaOff val="0"/>
            </a:schemeClr>
          </a:fillRef>
          <a:effectRef idx="2">
            <a:schemeClr val="accent4">
              <a:hueOff val="1960178"/>
              <a:satOff val="-8155"/>
              <a:lumOff val="192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g</a:t>
            </a:r>
          </a:p>
        </p:txBody>
      </p:sp>
      <p:sp>
        <p:nvSpPr>
          <p:cNvPr id="22" name="Oval Callout 8">
            <a:extLst>
              <a:ext uri="{FF2B5EF4-FFF2-40B4-BE49-F238E27FC236}">
                <a16:creationId xmlns:a16="http://schemas.microsoft.com/office/drawing/2014/main" id="{771932C2-09CB-13EA-5D2E-27696CF53ABE}"/>
              </a:ext>
            </a:extLst>
          </p:cNvPr>
          <p:cNvSpPr/>
          <p:nvPr/>
        </p:nvSpPr>
        <p:spPr>
          <a:xfrm rot="21300697">
            <a:off x="479270" y="3932103"/>
            <a:ext cx="1160101" cy="804815"/>
          </a:xfrm>
          <a:prstGeom prst="wedgeEllipseCallout">
            <a:avLst>
              <a:gd name="adj1" fmla="val 51582"/>
              <a:gd name="adj2" fmla="val 51563"/>
            </a:avLst>
          </a:prstGeom>
          <a:solidFill>
            <a:schemeClr val="bg1"/>
          </a:solidFill>
          <a:ln w="19050">
            <a:solidFill>
              <a:schemeClr val="accent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000" b="1" dirty="0">
                <a:solidFill>
                  <a:schemeClr val="tx1"/>
                </a:solidFill>
              </a:rPr>
              <a:t>Let’s spell! </a:t>
            </a: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43CD937B-D83D-6ECC-69D3-6330DDE9D74E}"/>
              </a:ext>
            </a:extLst>
          </p:cNvPr>
          <p:cNvSpPr/>
          <p:nvPr/>
        </p:nvSpPr>
        <p:spPr>
          <a:xfrm>
            <a:off x="1875606" y="717438"/>
            <a:ext cx="2404154" cy="709382"/>
          </a:xfrm>
          <a:prstGeom prst="wedgeRoundRectCallout">
            <a:avLst>
              <a:gd name="adj1" fmla="val -71271"/>
              <a:gd name="adj2" fmla="val 34094"/>
              <a:gd name="adj3" fmla="val 16667"/>
            </a:avLst>
          </a:prstGeom>
          <a:solidFill>
            <a:srgbClr val="F7A16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/>
              <a:t>What’s this?</a:t>
            </a: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6081F546-7E8A-6F0A-5ACD-93AF613CF58C}"/>
              </a:ext>
            </a:extLst>
          </p:cNvPr>
          <p:cNvSpPr/>
          <p:nvPr/>
        </p:nvSpPr>
        <p:spPr>
          <a:xfrm>
            <a:off x="2989618" y="1991835"/>
            <a:ext cx="1660749" cy="579833"/>
          </a:xfrm>
          <a:prstGeom prst="wedgeRoundRectCallout">
            <a:avLst>
              <a:gd name="adj1" fmla="val 70339"/>
              <a:gd name="adj2" fmla="val -53618"/>
              <a:gd name="adj3" fmla="val 16667"/>
            </a:avLst>
          </a:prstGeom>
          <a:solidFill>
            <a:srgbClr val="92D05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bg1"/>
                </a:solidFill>
              </a:rPr>
              <a:t>It’s a …</a:t>
            </a:r>
          </a:p>
        </p:txBody>
      </p:sp>
    </p:spTree>
    <p:extLst>
      <p:ext uri="{BB962C8B-B14F-4D97-AF65-F5344CB8AC3E}">
        <p14:creationId xmlns:p14="http://schemas.microsoft.com/office/powerpoint/2010/main" val="2703959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5" grpId="0"/>
      <p:bldP spid="11" grpId="0" animBg="1"/>
      <p:bldP spid="16" grpId="0" animBg="1"/>
      <p:bldP spid="18" grpId="0" animBg="1"/>
      <p:bldP spid="19" grpId="0" animBg="1"/>
      <p:bldP spid="21" grpId="0" animBg="1"/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2005</TotalTime>
  <Words>1041</Words>
  <Application>Microsoft Macintosh PowerPoint</Application>
  <PresentationFormat>Widescreen</PresentationFormat>
  <Paragraphs>248</Paragraphs>
  <Slides>33</Slides>
  <Notes>18</Notes>
  <HiddenSlides>0</HiddenSlides>
  <MMClips>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Calibri</vt:lpstr>
      <vt:lpstr>Calibri Light</vt:lpstr>
      <vt:lpstr>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Rescue SNOW 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Super Teachers</dc:creator>
  <cp:lastModifiedBy>Microsoft Office User</cp:lastModifiedBy>
  <cp:revision>532</cp:revision>
  <dcterms:created xsi:type="dcterms:W3CDTF">2021-05-20T08:47:48Z</dcterms:created>
  <dcterms:modified xsi:type="dcterms:W3CDTF">2023-10-10T03:21:41Z</dcterms:modified>
</cp:coreProperties>
</file>