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42"/>
  </p:notesMasterIdLst>
  <p:sldIdLst>
    <p:sldId id="519" r:id="rId6"/>
    <p:sldId id="474" r:id="rId7"/>
    <p:sldId id="575" r:id="rId8"/>
    <p:sldId id="539" r:id="rId9"/>
    <p:sldId id="593" r:id="rId10"/>
    <p:sldId id="594" r:id="rId11"/>
    <p:sldId id="256" r:id="rId12"/>
    <p:sldId id="523" r:id="rId13"/>
    <p:sldId id="595" r:id="rId14"/>
    <p:sldId id="577" r:id="rId15"/>
    <p:sldId id="596" r:id="rId16"/>
    <p:sldId id="597" r:id="rId17"/>
    <p:sldId id="543" r:id="rId18"/>
    <p:sldId id="544" r:id="rId19"/>
    <p:sldId id="545" r:id="rId20"/>
    <p:sldId id="546" r:id="rId21"/>
    <p:sldId id="566" r:id="rId22"/>
    <p:sldId id="578" r:id="rId23"/>
    <p:sldId id="549" r:id="rId24"/>
    <p:sldId id="579" r:id="rId25"/>
    <p:sldId id="580" r:id="rId26"/>
    <p:sldId id="581" r:id="rId27"/>
    <p:sldId id="582" r:id="rId28"/>
    <p:sldId id="583" r:id="rId29"/>
    <p:sldId id="584" r:id="rId30"/>
    <p:sldId id="554" r:id="rId31"/>
    <p:sldId id="585" r:id="rId32"/>
    <p:sldId id="586" r:id="rId33"/>
    <p:sldId id="587" r:id="rId34"/>
    <p:sldId id="590" r:id="rId35"/>
    <p:sldId id="588" r:id="rId36"/>
    <p:sldId id="591" r:id="rId37"/>
    <p:sldId id="598" r:id="rId38"/>
    <p:sldId id="589" r:id="rId39"/>
    <p:sldId id="592" r:id="rId40"/>
    <p:sldId id="476"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D394"/>
    <a:srgbClr val="9900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87" d="100"/>
          <a:sy n="87" d="100"/>
        </p:scale>
        <p:origin x="-437"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pPr/>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pPr/>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3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78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41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887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463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707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578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98744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5/28/2025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5/28/2025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5/28/2025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5" name="Footer Placeholder 4">
            <a:extLst>
              <a:ext uri="{FF2B5EF4-FFF2-40B4-BE49-F238E27FC236}">
                <a16:creationId xmlns:a16="http://schemas.microsoft.com/office/drawing/2014/main" xmlns=""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5" name="Footer Placeholder 4">
            <a:extLst>
              <a:ext uri="{FF2B5EF4-FFF2-40B4-BE49-F238E27FC236}">
                <a16:creationId xmlns:a16="http://schemas.microsoft.com/office/drawing/2014/main" xmlns=""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5" name="Footer Placeholder 4">
            <a:extLst>
              <a:ext uri="{FF2B5EF4-FFF2-40B4-BE49-F238E27FC236}">
                <a16:creationId xmlns:a16="http://schemas.microsoft.com/office/drawing/2014/main" xmlns=""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6" name="Footer Placeholder 5">
            <a:extLst>
              <a:ext uri="{FF2B5EF4-FFF2-40B4-BE49-F238E27FC236}">
                <a16:creationId xmlns:a16="http://schemas.microsoft.com/office/drawing/2014/main" xmlns=""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8" name="Footer Placeholder 7">
            <a:extLst>
              <a:ext uri="{FF2B5EF4-FFF2-40B4-BE49-F238E27FC236}">
                <a16:creationId xmlns:a16="http://schemas.microsoft.com/office/drawing/2014/main" xmlns=""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xmlns=""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5/28/2025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3" name="Footer Placeholder 2">
            <a:extLst>
              <a:ext uri="{FF2B5EF4-FFF2-40B4-BE49-F238E27FC236}">
                <a16:creationId xmlns:a16="http://schemas.microsoft.com/office/drawing/2014/main" xmlns=""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6" name="Footer Placeholder 5">
            <a:extLst>
              <a:ext uri="{FF2B5EF4-FFF2-40B4-BE49-F238E27FC236}">
                <a16:creationId xmlns:a16="http://schemas.microsoft.com/office/drawing/2014/main" xmlns=""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6" name="Footer Placeholder 5">
            <a:extLst>
              <a:ext uri="{FF2B5EF4-FFF2-40B4-BE49-F238E27FC236}">
                <a16:creationId xmlns:a16="http://schemas.microsoft.com/office/drawing/2014/main" xmlns=""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5" name="Footer Placeholder 4">
            <a:extLst>
              <a:ext uri="{FF2B5EF4-FFF2-40B4-BE49-F238E27FC236}">
                <a16:creationId xmlns:a16="http://schemas.microsoft.com/office/drawing/2014/main" xmlns=""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5/28/2025</a:t>
            </a:fld>
            <a:endParaRPr lang="en-US"/>
          </a:p>
        </p:txBody>
      </p:sp>
      <p:sp>
        <p:nvSpPr>
          <p:cNvPr id="5" name="Footer Placeholder 4">
            <a:extLst>
              <a:ext uri="{FF2B5EF4-FFF2-40B4-BE49-F238E27FC236}">
                <a16:creationId xmlns:a16="http://schemas.microsoft.com/office/drawing/2014/main" xmlns=""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79214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5" name="Footer Placeholder 4">
            <a:extLst>
              <a:ext uri="{FF2B5EF4-FFF2-40B4-BE49-F238E27FC236}">
                <a16:creationId xmlns:a16="http://schemas.microsoft.com/office/drawing/2014/main" xmlns=""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5" name="Footer Placeholder 4">
            <a:extLst>
              <a:ext uri="{FF2B5EF4-FFF2-40B4-BE49-F238E27FC236}">
                <a16:creationId xmlns:a16="http://schemas.microsoft.com/office/drawing/2014/main" xmlns=""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5" name="Footer Placeholder 4">
            <a:extLst>
              <a:ext uri="{FF2B5EF4-FFF2-40B4-BE49-F238E27FC236}">
                <a16:creationId xmlns:a16="http://schemas.microsoft.com/office/drawing/2014/main" xmlns=""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6" name="Footer Placeholder 5">
            <a:extLst>
              <a:ext uri="{FF2B5EF4-FFF2-40B4-BE49-F238E27FC236}">
                <a16:creationId xmlns:a16="http://schemas.microsoft.com/office/drawing/2014/main" xmlns=""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5/28/2025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8" name="Footer Placeholder 7">
            <a:extLst>
              <a:ext uri="{FF2B5EF4-FFF2-40B4-BE49-F238E27FC236}">
                <a16:creationId xmlns:a16="http://schemas.microsoft.com/office/drawing/2014/main" xmlns=""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4" name="Footer Placeholder 3">
            <a:extLst>
              <a:ext uri="{FF2B5EF4-FFF2-40B4-BE49-F238E27FC236}">
                <a16:creationId xmlns:a16="http://schemas.microsoft.com/office/drawing/2014/main" xmlns=""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3" name="Footer Placeholder 2">
            <a:extLst>
              <a:ext uri="{FF2B5EF4-FFF2-40B4-BE49-F238E27FC236}">
                <a16:creationId xmlns:a16="http://schemas.microsoft.com/office/drawing/2014/main" xmlns=""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6" name="Footer Placeholder 5">
            <a:extLst>
              <a:ext uri="{FF2B5EF4-FFF2-40B4-BE49-F238E27FC236}">
                <a16:creationId xmlns:a16="http://schemas.microsoft.com/office/drawing/2014/main" xmlns=""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6" name="Footer Placeholder 5">
            <a:extLst>
              <a:ext uri="{FF2B5EF4-FFF2-40B4-BE49-F238E27FC236}">
                <a16:creationId xmlns:a16="http://schemas.microsoft.com/office/drawing/2014/main" xmlns=""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5" name="Footer Placeholder 4">
            <a:extLst>
              <a:ext uri="{FF2B5EF4-FFF2-40B4-BE49-F238E27FC236}">
                <a16:creationId xmlns:a16="http://schemas.microsoft.com/office/drawing/2014/main" xmlns=""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5/28/2025</a:t>
            </a:fld>
            <a:endParaRPr lang="en-US"/>
          </a:p>
        </p:txBody>
      </p:sp>
      <p:sp>
        <p:nvSpPr>
          <p:cNvPr id="5" name="Footer Placeholder 4">
            <a:extLst>
              <a:ext uri="{FF2B5EF4-FFF2-40B4-BE49-F238E27FC236}">
                <a16:creationId xmlns:a16="http://schemas.microsoft.com/office/drawing/2014/main" xmlns=""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5/28/2025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30794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5/28/2025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1852033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03491581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87302790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4011179946"/>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088291624"/>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30170242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689426297"/>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692747968"/>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79140719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5/28/2025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6447038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5/28/2025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5/28/2025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5/28/2025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pPr>
                <a:defRPr/>
              </a:pPr>
              <a:t>5/28/2025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pPr>
                <a:defRPr/>
              </a:pPr>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58"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5/28/2025</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9.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19.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469911" y="3317127"/>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401" y="232576"/>
            <a:ext cx="119483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Tiếng</a:t>
            </a:r>
            <a:r>
              <a:rPr kumimoji="0" lang="en-US" sz="40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Việt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000" b="1" u="sng" dirty="0">
                <a:solidFill>
                  <a:srgbClr val="FF0000"/>
                </a:solidFill>
                <a:latin typeface="Times New Roman" panose="02020603050405020304" pitchFamily="18" charset="0"/>
                <a:cs typeface="Times New Roman" panose="02020603050405020304" pitchFamily="18" charset="0"/>
              </a:rPr>
              <a:t>8</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CẦU</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THỦ DỰ BỊ</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xmlns=""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xmlns=""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xmlns=""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xmlns="" id="{89CCE898-329D-43E9-9EF7-6935E8B121BC}"/>
              </a:ext>
            </a:extLst>
          </p:cNvPr>
          <p:cNvGrpSpPr/>
          <p:nvPr/>
        </p:nvGrpSpPr>
        <p:grpSpPr>
          <a:xfrm>
            <a:off x="3875922" y="2250842"/>
            <a:ext cx="6630153" cy="2315191"/>
            <a:chOff x="214985" y="3183956"/>
            <a:chExt cx="3657960" cy="2109019"/>
          </a:xfrm>
        </p:grpSpPr>
        <p:sp>
          <p:nvSpPr>
            <p:cNvPr id="43" name="Hexagon 42">
              <a:extLst>
                <a:ext uri="{FF2B5EF4-FFF2-40B4-BE49-F238E27FC236}">
                  <a16:creationId xmlns:a16="http://schemas.microsoft.com/office/drawing/2014/main" xmlns="" id="{C9A10510-73D6-48FC-9336-FA1260DCA4BA}"/>
                </a:ext>
              </a:extLst>
            </p:cNvPr>
            <p:cNvSpPr/>
            <p:nvPr/>
          </p:nvSpPr>
          <p:spPr>
            <a:xfrm>
              <a:off x="214985" y="3183956"/>
              <a:ext cx="3657960"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xmlns="" id="{BB12FD35-A33C-446F-AE51-FD7DA0AF6ED3}"/>
                </a:ext>
              </a:extLst>
            </p:cNvPr>
            <p:cNvSpPr txBox="1"/>
            <p:nvPr/>
          </p:nvSpPr>
          <p:spPr>
            <a:xfrm>
              <a:off x="479267" y="3401788"/>
              <a:ext cx="3287475"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Dự</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viên</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sung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cần</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34" name="Picture 33">
            <a:extLst>
              <a:ext uri="{FF2B5EF4-FFF2-40B4-BE49-F238E27FC236}">
                <a16:creationId xmlns:a16="http://schemas.microsoft.com/office/drawing/2014/main" xmlns=""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121860011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97255"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119590"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82325" y="0"/>
            <a:ext cx="1238250" cy="828675"/>
          </a:xfrm>
          <a:prstGeom prst="rect">
            <a:avLst/>
          </a:prstGeom>
        </p:spPr>
      </p:pic>
      <p:pic>
        <p:nvPicPr>
          <p:cNvPr id="4" name="Picture 3">
            <a:extLst>
              <a:ext uri="{FF2B5EF4-FFF2-40B4-BE49-F238E27FC236}">
                <a16:creationId xmlns:a16="http://schemas.microsoft.com/office/drawing/2014/main" xmlns="" id="{722B83C5-9788-4689-9D29-FFB22C0D8D41}"/>
              </a:ext>
            </a:extLst>
          </p:cNvPr>
          <p:cNvPicPr>
            <a:picLocks noChangeAspect="1"/>
          </p:cNvPicPr>
          <p:nvPr/>
        </p:nvPicPr>
        <p:blipFill>
          <a:blip r:embed="rId4"/>
          <a:stretch>
            <a:fillRect/>
          </a:stretch>
        </p:blipFill>
        <p:spPr>
          <a:xfrm>
            <a:off x="1824141" y="795513"/>
            <a:ext cx="8038216" cy="3602000"/>
          </a:xfrm>
          <a:prstGeom prst="rect">
            <a:avLst/>
          </a:prstGeom>
        </p:spPr>
      </p:pic>
      <p:pic>
        <p:nvPicPr>
          <p:cNvPr id="14" name="Picture 13">
            <a:extLst>
              <a:ext uri="{FF2B5EF4-FFF2-40B4-BE49-F238E27FC236}">
                <a16:creationId xmlns:a16="http://schemas.microsoft.com/office/drawing/2014/main" xmlns="" id="{925E2908-910A-4C1D-B190-073F5202BA25}"/>
              </a:ext>
            </a:extLst>
          </p:cNvPr>
          <p:cNvPicPr>
            <a:picLocks noChangeAspect="1"/>
          </p:cNvPicPr>
          <p:nvPr/>
        </p:nvPicPr>
        <p:blipFill>
          <a:blip r:embed="rId5"/>
          <a:stretch>
            <a:fillRect/>
          </a:stretch>
        </p:blipFill>
        <p:spPr>
          <a:xfrm>
            <a:off x="2030691" y="4471415"/>
            <a:ext cx="8038215" cy="2434856"/>
          </a:xfrm>
          <a:prstGeom prst="rect">
            <a:avLst/>
          </a:prstGeom>
        </p:spPr>
      </p:pic>
      <p:sp>
        <p:nvSpPr>
          <p:cNvPr id="2" name="Oval 1">
            <a:extLst>
              <a:ext uri="{FF2B5EF4-FFF2-40B4-BE49-F238E27FC236}">
                <a16:creationId xmlns:a16="http://schemas.microsoft.com/office/drawing/2014/main" xmlns="" id="{1C9A75E3-5F6F-4EBC-8C36-97A622918B9E}"/>
              </a:ext>
            </a:extLst>
          </p:cNvPr>
          <p:cNvSpPr/>
          <p:nvPr/>
        </p:nvSpPr>
        <p:spPr>
          <a:xfrm>
            <a:off x="9862356" y="1352550"/>
            <a:ext cx="3110693"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Đoc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endParaRPr lang="en-US" sz="2400"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xmlns="" id="{3DCB2950-7EA5-4F41-B5D9-1C12791A1463}"/>
              </a:ext>
            </a:extLst>
          </p:cNvPr>
          <p:cNvSpPr/>
          <p:nvPr/>
        </p:nvSpPr>
        <p:spPr>
          <a:xfrm>
            <a:off x="1688377" y="4397513"/>
            <a:ext cx="554316" cy="49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1" name="Oval 10">
            <a:extLst>
              <a:ext uri="{FF2B5EF4-FFF2-40B4-BE49-F238E27FC236}">
                <a16:creationId xmlns:a16="http://schemas.microsoft.com/office/drawing/2014/main" xmlns="" id="{55DA63C8-C354-4CD4-9F7F-558D56F0D0DA}"/>
              </a:ext>
            </a:extLst>
          </p:cNvPr>
          <p:cNvSpPr/>
          <p:nvPr/>
        </p:nvSpPr>
        <p:spPr>
          <a:xfrm>
            <a:off x="1842290" y="3195637"/>
            <a:ext cx="495376"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6" name="Oval 15">
            <a:extLst>
              <a:ext uri="{FF2B5EF4-FFF2-40B4-BE49-F238E27FC236}">
                <a16:creationId xmlns:a16="http://schemas.microsoft.com/office/drawing/2014/main" xmlns="" id="{7FFA75A7-D249-4ABD-9B4F-87C5F164983B}"/>
              </a:ext>
            </a:extLst>
          </p:cNvPr>
          <p:cNvSpPr/>
          <p:nvPr/>
        </p:nvSpPr>
        <p:spPr>
          <a:xfrm>
            <a:off x="1783003" y="769882"/>
            <a:ext cx="495376"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1087249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97255"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119590"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82325" y="0"/>
            <a:ext cx="1238250" cy="828675"/>
          </a:xfrm>
          <a:prstGeom prst="rect">
            <a:avLst/>
          </a:prstGeom>
        </p:spPr>
      </p:pic>
      <p:pic>
        <p:nvPicPr>
          <p:cNvPr id="4" name="Picture 3">
            <a:extLst>
              <a:ext uri="{FF2B5EF4-FFF2-40B4-BE49-F238E27FC236}">
                <a16:creationId xmlns:a16="http://schemas.microsoft.com/office/drawing/2014/main" xmlns="" id="{722B83C5-9788-4689-9D29-FFB22C0D8D41}"/>
              </a:ext>
            </a:extLst>
          </p:cNvPr>
          <p:cNvPicPr>
            <a:picLocks noChangeAspect="1"/>
          </p:cNvPicPr>
          <p:nvPr/>
        </p:nvPicPr>
        <p:blipFill>
          <a:blip r:embed="rId4"/>
          <a:stretch>
            <a:fillRect/>
          </a:stretch>
        </p:blipFill>
        <p:spPr>
          <a:xfrm>
            <a:off x="1824141" y="795513"/>
            <a:ext cx="8038216" cy="3602000"/>
          </a:xfrm>
          <a:prstGeom prst="rect">
            <a:avLst/>
          </a:prstGeom>
        </p:spPr>
      </p:pic>
      <p:pic>
        <p:nvPicPr>
          <p:cNvPr id="14" name="Picture 13">
            <a:extLst>
              <a:ext uri="{FF2B5EF4-FFF2-40B4-BE49-F238E27FC236}">
                <a16:creationId xmlns:a16="http://schemas.microsoft.com/office/drawing/2014/main" xmlns="" id="{925E2908-910A-4C1D-B190-073F5202BA25}"/>
              </a:ext>
            </a:extLst>
          </p:cNvPr>
          <p:cNvPicPr>
            <a:picLocks noChangeAspect="1"/>
          </p:cNvPicPr>
          <p:nvPr/>
        </p:nvPicPr>
        <p:blipFill>
          <a:blip r:embed="rId5"/>
          <a:stretch>
            <a:fillRect/>
          </a:stretch>
        </p:blipFill>
        <p:spPr>
          <a:xfrm>
            <a:off x="2030691" y="4471415"/>
            <a:ext cx="8038215" cy="2434856"/>
          </a:xfrm>
          <a:prstGeom prst="rect">
            <a:avLst/>
          </a:prstGeom>
        </p:spPr>
      </p:pic>
      <p:sp>
        <p:nvSpPr>
          <p:cNvPr id="2" name="Oval 1">
            <a:extLst>
              <a:ext uri="{FF2B5EF4-FFF2-40B4-BE49-F238E27FC236}">
                <a16:creationId xmlns:a16="http://schemas.microsoft.com/office/drawing/2014/main" xmlns="" id="{1C9A75E3-5F6F-4EBC-8C36-97A622918B9E}"/>
              </a:ext>
            </a:extLst>
          </p:cNvPr>
          <p:cNvSpPr/>
          <p:nvPr/>
        </p:nvSpPr>
        <p:spPr>
          <a:xfrm>
            <a:off x="9862357" y="1352550"/>
            <a:ext cx="2295525"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Đoc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934042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xmlns="" id="{5018A257-072D-4267-A2BD-5A17B774D2B6}"/>
              </a:ext>
            </a:extLst>
          </p:cNvPr>
          <p:cNvGrpSpPr/>
          <p:nvPr/>
        </p:nvGrpSpPr>
        <p:grpSpPr>
          <a:xfrm>
            <a:off x="836132" y="1056605"/>
            <a:ext cx="10519736" cy="1100057"/>
            <a:chOff x="136243" y="-2131981"/>
            <a:chExt cx="2109019" cy="2986082"/>
          </a:xfrm>
        </p:grpSpPr>
        <p:sp>
          <p:nvSpPr>
            <p:cNvPr id="4" name="Hexagon 3">
              <a:extLst>
                <a:ext uri="{FF2B5EF4-FFF2-40B4-BE49-F238E27FC236}">
                  <a16:creationId xmlns:a16="http://schemas.microsoft.com/office/drawing/2014/main" xmlns=""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lvl="0" indent="-742950" algn="just" defTabSz="913256" fontAlgn="base">
                <a:spcBef>
                  <a:spcPct val="0"/>
                </a:spcBef>
                <a:spcAft>
                  <a:spcPct val="0"/>
                </a:spcAft>
                <a:buFontTx/>
                <a:buAutoNum type="arabicPeriod"/>
                <a:defRPr/>
              </a:pP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Box 11">
            <a:extLst>
              <a:ext uri="{FF2B5EF4-FFF2-40B4-BE49-F238E27FC236}">
                <a16:creationId xmlns:a16="http://schemas.microsoft.com/office/drawing/2014/main" xmlns="" id="{EDA1CF5D-1B6B-4A00-A003-2E8101B823A1}"/>
              </a:ext>
            </a:extLst>
          </p:cNvPr>
          <p:cNvSpPr txBox="1"/>
          <p:nvPr/>
        </p:nvSpPr>
        <p:spPr>
          <a:xfrm>
            <a:off x="2837925" y="2701241"/>
            <a:ext cx="9751611" cy="584775"/>
          </a:xfrm>
          <a:prstGeom prst="rect">
            <a:avLst/>
          </a:prstGeom>
          <a:noFill/>
        </p:spPr>
        <p:txBody>
          <a:bodyPr wrap="square" rtlCol="0">
            <a:spAutoFit/>
          </a:bodyPr>
          <a:lstStyle/>
          <a:p>
            <a:pPr marL="0" marR="0" lvl="0" indent="0"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kể</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về</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gấu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xmlns="" id="{656B7EDA-4DEE-44AD-9FC2-7177221356BC}"/>
              </a:ext>
            </a:extLst>
          </p:cNvPr>
          <p:cNvSpPr/>
          <p:nvPr/>
        </p:nvSpPr>
        <p:spPr>
          <a:xfrm>
            <a:off x="836132" y="1056606"/>
            <a:ext cx="10519736" cy="108128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49663B6F-FE68-42C6-84A9-CF98FA406047}"/>
              </a:ext>
            </a:extLst>
          </p:cNvPr>
          <p:cNvSpPr txBox="1"/>
          <p:nvPr/>
        </p:nvSpPr>
        <p:spPr>
          <a:xfrm>
            <a:off x="1171464" y="1269509"/>
            <a:ext cx="9353770" cy="584775"/>
          </a:xfrm>
          <a:prstGeom prst="rect">
            <a:avLst/>
          </a:prstGeom>
          <a:noFill/>
        </p:spPr>
        <p:txBody>
          <a:bodyPr wrap="square" rtlCol="0">
            <a:spAutoFit/>
          </a:bodyPr>
          <a:lstStyle/>
          <a:p>
            <a:pPr lvl="0" algn="ctr"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sao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lúc</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đầu</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chưa</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đội</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nào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muốn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nhận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gấu</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con?</a:t>
            </a:r>
          </a:p>
        </p:txBody>
      </p:sp>
      <p:sp>
        <p:nvSpPr>
          <p:cNvPr id="7" name="TextBox 6">
            <a:extLst>
              <a:ext uri="{FF2B5EF4-FFF2-40B4-BE49-F238E27FC236}">
                <a16:creationId xmlns:a16="http://schemas.microsoft.com/office/drawing/2014/main" xmlns="" id="{3B327375-4554-4BE3-B834-83A4D5E673F9}"/>
              </a:ext>
            </a:extLst>
          </p:cNvPr>
          <p:cNvSpPr txBox="1"/>
          <p:nvPr/>
        </p:nvSpPr>
        <p:spPr>
          <a:xfrm>
            <a:off x="2137893" y="2914134"/>
            <a:ext cx="8387341" cy="58477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gấu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chậm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chạp</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và</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đá</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bóng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tốt</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xmlns=""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Là</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cầu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thủ</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dự</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bị</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gấu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con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đã</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làm</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xmlns="" id="{055FC693-4CD4-45E5-A67B-974678D90A96}"/>
              </a:ext>
            </a:extLst>
          </p:cNvPr>
          <p:cNvSpPr txBox="1"/>
          <p:nvPr/>
        </p:nvSpPr>
        <p:spPr>
          <a:xfrm>
            <a:off x="1777285" y="2651125"/>
            <a:ext cx="8087932" cy="1077218"/>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Gấu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đi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nhặt</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bóng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cho</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các</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bạn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chăm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chỉ</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tập</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hàng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ngày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xmlns="" id="{656B7EDA-4DEE-44AD-9FC2-7177221356BC}"/>
              </a:ext>
            </a:extLst>
          </p:cNvPr>
          <p:cNvSpPr/>
          <p:nvPr/>
        </p:nvSpPr>
        <p:spPr>
          <a:xfrm>
            <a:off x="683959" y="1425491"/>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F8500F0A-4DE4-433F-8A78-0AA9EBC3456A}"/>
              </a:ext>
            </a:extLst>
          </p:cNvPr>
          <p:cNvSpPr txBox="1"/>
          <p:nvPr/>
        </p:nvSpPr>
        <p:spPr>
          <a:xfrm>
            <a:off x="1451350" y="1644454"/>
            <a:ext cx="9340816"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cuối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xmlns="" id="{75A3F923-B985-49EF-A0EE-47D0A370B8BE}"/>
              </a:ext>
            </a:extLst>
          </p:cNvPr>
          <p:cNvSpPr txBox="1"/>
          <p:nvPr/>
        </p:nvSpPr>
        <p:spPr>
          <a:xfrm>
            <a:off x="1657321" y="3463979"/>
            <a:ext cx="8705907" cy="752065"/>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gấu</a:t>
            </a:r>
            <a:r>
              <a:rPr lang="en-US" sz="3200" dirty="0">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đá</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giỏi</a:t>
            </a:r>
            <a:r>
              <a:rPr lang="en-US" sz="3200" dirty="0">
                <a:latin typeface="Times New Roman" panose="02020603050405020304" pitchFamily="18" charset="0"/>
                <a:cs typeface="Times New Roman" panose="02020603050405020304" pitchFamily="18" charset="0"/>
                <a:sym typeface="Wingdings" panose="05000000000000000000" pitchFamily="2" charset="2"/>
              </a:rPr>
              <a:t> do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chăm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luyện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tập</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xmlns=""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xmlns="" id="{FB4B99EE-334E-405E-B79C-C7BC5BFA3B4E}"/>
              </a:ext>
            </a:extLst>
          </p:cNvPr>
          <p:cNvSpPr/>
          <p:nvPr/>
        </p:nvSpPr>
        <p:spPr>
          <a:xfrm>
            <a:off x="366599" y="1306317"/>
            <a:ext cx="10207255"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216E9AA9-3460-4D49-9B72-A7D5D6BAA087}"/>
              </a:ext>
            </a:extLst>
          </p:cNvPr>
          <p:cNvSpPr/>
          <p:nvPr/>
        </p:nvSpPr>
        <p:spPr>
          <a:xfrm>
            <a:off x="2847974" y="2646409"/>
            <a:ext cx="5368747"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Cậu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Rectangle: Rounded Corners 6">
            <a:extLst>
              <a:ext uri="{FF2B5EF4-FFF2-40B4-BE49-F238E27FC236}">
                <a16:creationId xmlns:a16="http://schemas.microsoft.com/office/drawing/2014/main" xmlns=""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903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xmlns=""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xmlns="" id="{FB4B99EE-334E-405E-B79C-C7BC5BFA3B4E}"/>
              </a:ext>
            </a:extLst>
          </p:cNvPr>
          <p:cNvSpPr/>
          <p:nvPr/>
        </p:nvSpPr>
        <p:spPr>
          <a:xfrm>
            <a:off x="366599" y="1306316"/>
            <a:ext cx="10207255" cy="105051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mừng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216E9AA9-3460-4D49-9B72-A7D5D6BAA087}"/>
              </a:ext>
            </a:extLst>
          </p:cNvPr>
          <p:cNvSpPr/>
          <p:nvPr/>
        </p:nvSpPr>
        <p:spPr>
          <a:xfrm>
            <a:off x="2202287" y="2646409"/>
            <a:ext cx="7315200" cy="908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Chúc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mừng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gấu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cậu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Rectangle: Rounded Corners 6">
            <a:extLst>
              <a:ext uri="{FF2B5EF4-FFF2-40B4-BE49-F238E27FC236}">
                <a16:creationId xmlns:a16="http://schemas.microsoft.com/office/drawing/2014/main" xmlns="" id="{34A68170-28F8-4EF8-B377-A4FB5B897AB9}"/>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466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000" b="1" u="sng" dirty="0">
                <a:solidFill>
                  <a:srgbClr val="FF0000"/>
                </a:solidFill>
                <a:latin typeface="Times New Roman" panose="02020603050405020304" pitchFamily="18" charset="0"/>
                <a:cs typeface="Times New Roman" panose="02020603050405020304" pitchFamily="18" charset="0"/>
              </a:rPr>
              <a:t>8</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CẦU</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THỦ DỰ BỊ</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475684"/>
            <a:ext cx="10464800" cy="1569660"/>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Nghe –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endParaRPr lang="en-US" sz="32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87945569-51FD-4ADE-807A-C99984BF3D75}"/>
              </a:ext>
            </a:extLst>
          </p:cNvPr>
          <p:cNvSpPr/>
          <p:nvPr/>
        </p:nvSpPr>
        <p:spPr>
          <a:xfrm>
            <a:off x="1945005" y="498785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hoa</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DDA6C294-EB0C-4F42-8983-297691DECEB0}"/>
              </a:ext>
            </a:extLst>
          </p:cNvPr>
          <p:cNvPicPr>
            <a:picLocks noChangeAspect="1"/>
          </p:cNvPicPr>
          <p:nvPr/>
        </p:nvPicPr>
        <p:blipFill>
          <a:blip r:embed="rId2"/>
          <a:stretch>
            <a:fillRect/>
          </a:stretch>
        </p:blipFill>
        <p:spPr>
          <a:xfrm>
            <a:off x="191069" y="1706053"/>
            <a:ext cx="11832610" cy="2930341"/>
          </a:xfrm>
          <a:prstGeom prst="rect">
            <a:avLst/>
          </a:prstGeom>
        </p:spPr>
      </p:pic>
    </p:spTree>
    <p:extLst>
      <p:ext uri="{BB962C8B-B14F-4D97-AF65-F5344CB8AC3E}">
        <p14:creationId xmlns:p14="http://schemas.microsoft.com/office/powerpoint/2010/main" val="408226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A25A52-DD3D-4F52-9AA6-142388BF982E}"/>
              </a:ext>
            </a:extLst>
          </p:cNvPr>
          <p:cNvSpPr txBox="1"/>
          <p:nvPr/>
        </p:nvSpPr>
        <p:spPr>
          <a:xfrm>
            <a:off x="863600" y="475684"/>
            <a:ext cx="10464800" cy="1569660"/>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Nghe – </a:t>
            </a:r>
            <a:r>
              <a:rPr lang="en-US" sz="3200" b="1" dirty="0" err="1">
                <a:solidFill>
                  <a:srgbClr val="FF0000"/>
                </a:solidFill>
                <a:latin typeface="Times New Roman" panose="02020603050405020304" pitchFamily="18" charset="0"/>
                <a:cs typeface="Times New Roman" panose="02020603050405020304" pitchFamily="18" charset="0"/>
              </a:rPr>
              <a:t>viết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endParaRPr lang="en-US" sz="3200" b="1"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3200" b="1" dirty="0">
                <a:solidFill>
                  <a:srgbClr val="0070C0"/>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DDA6C294-EB0C-4F42-8983-297691DECEB0}"/>
              </a:ext>
            </a:extLst>
          </p:cNvPr>
          <p:cNvPicPr>
            <a:picLocks noChangeAspect="1"/>
          </p:cNvPicPr>
          <p:nvPr/>
        </p:nvPicPr>
        <p:blipFill>
          <a:blip r:embed="rId2"/>
          <a:stretch>
            <a:fillRect/>
          </a:stretch>
        </p:blipFill>
        <p:spPr>
          <a:xfrm>
            <a:off x="1236372" y="1706053"/>
            <a:ext cx="10092027" cy="3213677"/>
          </a:xfrm>
          <a:prstGeom prst="rect">
            <a:avLst/>
          </a:prstGeom>
        </p:spPr>
      </p:pic>
      <p:cxnSp>
        <p:nvCxnSpPr>
          <p:cNvPr id="5" name="Straight Connector 4">
            <a:extLst>
              <a:ext uri="{FF2B5EF4-FFF2-40B4-BE49-F238E27FC236}">
                <a16:creationId xmlns:a16="http://schemas.microsoft.com/office/drawing/2014/main" xmlns="" id="{29A47791-5B17-40BD-BAC5-41083ACBA43A}"/>
              </a:ext>
            </a:extLst>
          </p:cNvPr>
          <p:cNvCxnSpPr>
            <a:cxnSpLocks/>
          </p:cNvCxnSpPr>
          <p:nvPr/>
        </p:nvCxnSpPr>
        <p:spPr>
          <a:xfrm flipH="1">
            <a:off x="2150772" y="3312891"/>
            <a:ext cx="231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9A47791-5B17-40BD-BAC5-41083ACBA43A}"/>
              </a:ext>
            </a:extLst>
          </p:cNvPr>
          <p:cNvCxnSpPr>
            <a:cxnSpLocks/>
          </p:cNvCxnSpPr>
          <p:nvPr/>
        </p:nvCxnSpPr>
        <p:spPr>
          <a:xfrm flipH="1">
            <a:off x="8897154" y="3312891"/>
            <a:ext cx="231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29A47791-5B17-40BD-BAC5-41083ACBA43A}"/>
              </a:ext>
            </a:extLst>
          </p:cNvPr>
          <p:cNvCxnSpPr>
            <a:cxnSpLocks/>
          </p:cNvCxnSpPr>
          <p:nvPr/>
        </p:nvCxnSpPr>
        <p:spPr>
          <a:xfrm flipH="1">
            <a:off x="7632879" y="3952542"/>
            <a:ext cx="231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29A47791-5B17-40BD-BAC5-41083ACBA43A}"/>
              </a:ext>
            </a:extLst>
          </p:cNvPr>
          <p:cNvCxnSpPr>
            <a:cxnSpLocks/>
          </p:cNvCxnSpPr>
          <p:nvPr/>
        </p:nvCxnSpPr>
        <p:spPr>
          <a:xfrm flipH="1">
            <a:off x="3110248" y="4594339"/>
            <a:ext cx="231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9A47791-5B17-40BD-BAC5-41083ACBA43A}"/>
              </a:ext>
            </a:extLst>
          </p:cNvPr>
          <p:cNvCxnSpPr>
            <a:cxnSpLocks/>
          </p:cNvCxnSpPr>
          <p:nvPr/>
        </p:nvCxnSpPr>
        <p:spPr>
          <a:xfrm flipH="1">
            <a:off x="7300175" y="3952542"/>
            <a:ext cx="231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815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48F9DD2C-9AFE-4A43-93A7-BF87631E3545}"/>
              </a:ext>
            </a:extLst>
          </p:cNvPr>
          <p:cNvSpPr txBox="1"/>
          <p:nvPr/>
        </p:nvSpPr>
        <p:spPr>
          <a:xfrm>
            <a:off x="5045057" y="2255152"/>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sân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bóng</a:t>
            </a:r>
            <a:endParaRPr lang="en-US" sz="3600" b="1" dirty="0">
              <a:solidFill>
                <a:srgbClr val="00B0F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331859E0-9F52-467E-8D91-FA8043A1ED8F}"/>
              </a:ext>
            </a:extLst>
          </p:cNvPr>
          <p:cNvSpPr txBox="1"/>
          <p:nvPr/>
        </p:nvSpPr>
        <p:spPr>
          <a:xfrm>
            <a:off x="5045057" y="3113610"/>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luyện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tập</a:t>
            </a:r>
            <a:endParaRPr lang="en-US" sz="3600" b="1" dirty="0">
              <a:solidFill>
                <a:srgbClr val="00B0F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9FE48874-8B3F-4B4F-AF86-1F8CFFE909C0}"/>
              </a:ext>
            </a:extLst>
          </p:cNvPr>
          <p:cNvSpPr txBox="1"/>
          <p:nvPr/>
        </p:nvSpPr>
        <p:spPr>
          <a:xfrm>
            <a:off x="5524714" y="3921809"/>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nhặt</a:t>
            </a:r>
            <a:endParaRPr lang="en-US" sz="3600" b="1" dirty="0">
              <a:solidFill>
                <a:srgbClr val="00B0F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61D4C150-7456-4B56-AE87-7E19EBC4C393}"/>
              </a:ext>
            </a:extLst>
          </p:cNvPr>
          <p:cNvSpPr txBox="1"/>
          <p:nvPr/>
        </p:nvSpPr>
        <p:spPr>
          <a:xfrm>
            <a:off x="5643764" y="4770160"/>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gôn</a:t>
            </a:r>
            <a:endParaRPr lang="en-US" sz="3600" b="1" dirty="0">
              <a:solidFill>
                <a:srgbClr val="00B0F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48F9DD2C-9AFE-4A43-93A7-BF87631E3545}"/>
              </a:ext>
            </a:extLst>
          </p:cNvPr>
          <p:cNvSpPr txBox="1"/>
          <p:nvPr/>
        </p:nvSpPr>
        <p:spPr>
          <a:xfrm>
            <a:off x="5045057" y="2263836"/>
            <a:ext cx="2183130"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s</a:t>
            </a:r>
            <a:r>
              <a:rPr lang="en-US" sz="3600" b="1" dirty="0" err="1">
                <a:solidFill>
                  <a:srgbClr val="00B0F0"/>
                </a:solidFill>
                <a:latin typeface="Times New Roman" panose="02020603050405020304" pitchFamily="18" charset="0"/>
                <a:cs typeface="Times New Roman" panose="02020603050405020304" pitchFamily="18" charset="0"/>
              </a:rPr>
              <a:t>ân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b</a:t>
            </a:r>
            <a:r>
              <a:rPr lang="en-US" sz="3600" b="1" dirty="0" err="1">
                <a:solidFill>
                  <a:srgbClr val="FF0000"/>
                </a:solidFill>
                <a:latin typeface="Times New Roman" panose="02020603050405020304" pitchFamily="18" charset="0"/>
                <a:cs typeface="Times New Roman" panose="02020603050405020304" pitchFamily="18" charset="0"/>
              </a:rPr>
              <a:t>óng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31859E0-9F52-467E-8D91-FA8043A1ED8F}"/>
              </a:ext>
            </a:extLst>
          </p:cNvPr>
          <p:cNvSpPr txBox="1"/>
          <p:nvPr/>
        </p:nvSpPr>
        <p:spPr>
          <a:xfrm>
            <a:off x="5045057" y="3102721"/>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l</a:t>
            </a:r>
            <a:r>
              <a:rPr lang="en-US" sz="3600" b="1" dirty="0" err="1">
                <a:solidFill>
                  <a:srgbClr val="FF0000"/>
                </a:solidFill>
                <a:latin typeface="Times New Roman" panose="02020603050405020304" pitchFamily="18" charset="0"/>
                <a:cs typeface="Times New Roman" panose="02020603050405020304" pitchFamily="18" charset="0"/>
              </a:rPr>
              <a:t>uyện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tập</a:t>
            </a:r>
            <a:endParaRPr lang="en-US" sz="3600" b="1" dirty="0">
              <a:solidFill>
                <a:srgbClr val="00B0F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9FE48874-8B3F-4B4F-AF86-1F8CFFE909C0}"/>
              </a:ext>
            </a:extLst>
          </p:cNvPr>
          <p:cNvSpPr txBox="1"/>
          <p:nvPr/>
        </p:nvSpPr>
        <p:spPr>
          <a:xfrm>
            <a:off x="5524714" y="3910920"/>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nh</a:t>
            </a:r>
            <a:r>
              <a:rPr lang="en-US" sz="3600" b="1" dirty="0" err="1">
                <a:solidFill>
                  <a:srgbClr val="FF0000"/>
                </a:solidFill>
                <a:latin typeface="Times New Roman" panose="02020603050405020304" pitchFamily="18" charset="0"/>
                <a:cs typeface="Times New Roman" panose="02020603050405020304" pitchFamily="18" charset="0"/>
              </a:rPr>
              <a:t>ặt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61D4C150-7456-4B56-AE87-7E19EBC4C393}"/>
              </a:ext>
            </a:extLst>
          </p:cNvPr>
          <p:cNvSpPr txBox="1"/>
          <p:nvPr/>
        </p:nvSpPr>
        <p:spPr>
          <a:xfrm>
            <a:off x="5643764" y="4781049"/>
            <a:ext cx="2183130" cy="646331"/>
          </a:xfrm>
          <a:prstGeom prst="rect">
            <a:avLst/>
          </a:prstGeom>
          <a:noFill/>
        </p:spPr>
        <p:txBody>
          <a:bodyPr wrap="square" rtlCol="0">
            <a:spAutoFit/>
          </a:bodyPr>
          <a:lstStyle/>
          <a:p>
            <a:r>
              <a:rPr lang="en-US" sz="3600" b="1" dirty="0" err="1">
                <a:solidFill>
                  <a:srgbClr val="00B0F0"/>
                </a:solidFill>
                <a:latin typeface="Times New Roman" panose="02020603050405020304" pitchFamily="18" charset="0"/>
                <a:cs typeface="Times New Roman" panose="02020603050405020304" pitchFamily="18" charset="0"/>
              </a:rPr>
              <a:t>g</a:t>
            </a:r>
            <a:r>
              <a:rPr lang="en-US" sz="3600" b="1" dirty="0" err="1">
                <a:solidFill>
                  <a:srgbClr val="FF0000"/>
                </a:solidFill>
                <a:latin typeface="Times New Roman" panose="02020603050405020304" pitchFamily="18" charset="0"/>
                <a:cs typeface="Times New Roman" panose="02020603050405020304" pitchFamily="18" charset="0"/>
              </a:rPr>
              <a:t>ôn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036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E587EB64-3994-4461-B1C1-8EFCB0FA673F}"/>
              </a:ext>
            </a:extLst>
          </p:cNvPr>
          <p:cNvPicPr>
            <a:picLocks noChangeAspect="1"/>
          </p:cNvPicPr>
          <p:nvPr/>
        </p:nvPicPr>
        <p:blipFill>
          <a:blip r:embed="rId2"/>
          <a:stretch>
            <a:fillRect/>
          </a:stretch>
        </p:blipFill>
        <p:spPr>
          <a:xfrm>
            <a:off x="2977116" y="2290540"/>
            <a:ext cx="6347637" cy="2292093"/>
          </a:xfrm>
          <a:prstGeom prst="rect">
            <a:avLst/>
          </a:prstGeom>
        </p:spPr>
      </p:pic>
      <p:sp>
        <p:nvSpPr>
          <p:cNvPr id="5" name="Oval 4">
            <a:extLst>
              <a:ext uri="{FF2B5EF4-FFF2-40B4-BE49-F238E27FC236}">
                <a16:creationId xmlns:a16="http://schemas.microsoft.com/office/drawing/2014/main" xmlns="" id="{CBE1302E-25E9-4EED-A3F4-B37CB8B8CFF7}"/>
              </a:ext>
            </a:extLst>
          </p:cNvPr>
          <p:cNvSpPr/>
          <p:nvPr/>
        </p:nvSpPr>
        <p:spPr>
          <a:xfrm>
            <a:off x="2902688" y="2105247"/>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A52225C0-14BE-491E-8BAA-2131AAFE5B09}"/>
              </a:ext>
            </a:extLst>
          </p:cNvPr>
          <p:cNvSpPr/>
          <p:nvPr/>
        </p:nvSpPr>
        <p:spPr>
          <a:xfrm>
            <a:off x="7230139" y="2190308"/>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21A3C28C-020C-4445-92EC-1002ACA94F72}"/>
              </a:ext>
            </a:extLst>
          </p:cNvPr>
          <p:cNvSpPr/>
          <p:nvPr/>
        </p:nvSpPr>
        <p:spPr>
          <a:xfrm>
            <a:off x="5061097" y="3582396"/>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D8F63DB0-182E-44BA-B753-4B14CF49EBAF}"/>
              </a:ext>
            </a:extLst>
          </p:cNvPr>
          <p:cNvSpPr/>
          <p:nvPr/>
        </p:nvSpPr>
        <p:spPr>
          <a:xfrm>
            <a:off x="7230139" y="3614293"/>
            <a:ext cx="2169042" cy="132375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89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212652" y="308344"/>
            <a:ext cx="1078141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Sắp</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xếp</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sinh</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bảng</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0906254-6B5E-4CC8-8172-AFD3D56E6019}"/>
              </a:ext>
            </a:extLst>
          </p:cNvPr>
          <p:cNvSpPr txBox="1"/>
          <p:nvPr/>
        </p:nvSpPr>
        <p:spPr>
          <a:xfrm>
            <a:off x="1903228" y="1871330"/>
            <a:ext cx="6283842" cy="2554545"/>
          </a:xfrm>
          <a:prstGeom prst="rect">
            <a:avLst/>
          </a:prstGeom>
          <a:noFill/>
        </p:spPr>
        <p:txBody>
          <a:bodyPr wrap="square" rtlCol="0">
            <a:spAutoFit/>
          </a:bodyPr>
          <a:lstStyle/>
          <a:p>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Nguyễn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Anh</a:t>
            </a:r>
          </a:p>
          <a:p>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Nguyễn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Mạnh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Vũ</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err="1">
                <a:latin typeface="Times New Roman" panose="02020603050405020304" pitchFamily="18" charset="0"/>
                <a:ea typeface="Arial-Rounded" panose="020B0500000000000000" pitchFamily="34" charset="0"/>
                <a:cs typeface="Times New Roman" panose="02020603050405020304" pitchFamily="18" charset="0"/>
              </a:rPr>
              <a:t>Phạm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Hồng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Đào</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err="1">
                <a:latin typeface="Times New Roman" panose="02020603050405020304" pitchFamily="18" charset="0"/>
                <a:ea typeface="Arial-Rounded" panose="020B0500000000000000" pitchFamily="34" charset="0"/>
                <a:cs typeface="Times New Roman" panose="02020603050405020304" pitchFamily="18" charset="0"/>
              </a:rPr>
              <a:t>Hoàng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Cường</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a:latin typeface="Times New Roman" panose="02020603050405020304" pitchFamily="18" charset="0"/>
                <a:ea typeface="Arial-Rounded" panose="020B0500000000000000" pitchFamily="34" charset="0"/>
                <a:cs typeface="Times New Roman" panose="02020603050405020304" pitchFamily="18" charset="0"/>
              </a:rPr>
              <a:t>Lê Gia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Huy</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FF6A5E1-A9C6-4D91-8341-1904F118006E}"/>
              </a:ext>
            </a:extLst>
          </p:cNvPr>
          <p:cNvSpPr txBox="1"/>
          <p:nvPr/>
        </p:nvSpPr>
        <p:spPr>
          <a:xfrm>
            <a:off x="5171661" y="1871330"/>
            <a:ext cx="6283842" cy="2554545"/>
          </a:xfrm>
          <a:prstGeom prst="rect">
            <a:avLst/>
          </a:prstGeom>
          <a:noFill/>
        </p:spPr>
        <p:txBody>
          <a:bodyPr wrap="square" rtlCol="0">
            <a:spAutoFit/>
          </a:bodyPr>
          <a:lstStyle/>
          <a:p>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Ngọc</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Anh</a:t>
            </a:r>
          </a:p>
          <a:p>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Hoàng</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Cường</a:t>
            </a:r>
            <a:endPar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Phạm</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Đào</a:t>
            </a:r>
            <a:endPar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Nguyễn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Mạnh</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Vũ</a:t>
            </a:r>
            <a:endPar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a:p>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Lê Gia </a:t>
            </a:r>
            <a:r>
              <a:rPr lang="en-US" sz="3200"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Huy</a:t>
            </a:r>
            <a:endPar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6174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grpId="1" nodeType="clickEffect">
                                  <p:stCondLst>
                                    <p:cond delay="0"/>
                                  </p:stCondLst>
                                  <p:childTnLst>
                                    <p:anim calcmode="lin" valueType="num">
                                      <p:cBhvr additive="base">
                                        <p:cTn id="19" dur="500"/>
                                        <p:tgtEl>
                                          <p:spTgt spid="3"/>
                                        </p:tgtEl>
                                        <p:attrNameLst>
                                          <p:attrName>ppt_x</p:attrName>
                                        </p:attrNameLst>
                                      </p:cBhvr>
                                      <p:tavLst>
                                        <p:tav tm="0">
                                          <p:val>
                                            <p:strVal val="ppt_x"/>
                                          </p:val>
                                        </p:tav>
                                        <p:tav tm="100000">
                                          <p:val>
                                            <p:strVal val="ppt_x"/>
                                          </p:val>
                                        </p:tav>
                                      </p:tavLst>
                                    </p:anim>
                                    <p:anim calcmode="lin" valueType="num">
                                      <p:cBhvr additive="base">
                                        <p:cTn id="20" dur="500"/>
                                        <p:tgtEl>
                                          <p:spTgt spid="3"/>
                                        </p:tgtEl>
                                        <p:attrNameLst>
                                          <p:attrName>ppt_y</p:attrName>
                                        </p:attrNameLst>
                                      </p:cBhvr>
                                      <p:tavLst>
                                        <p:tav tm="0">
                                          <p:val>
                                            <p:strVal val="ppt_y"/>
                                          </p:val>
                                        </p:tav>
                                        <p:tav tm="100000">
                                          <p:val>
                                            <p:strVal val="1+ppt_h/2"/>
                                          </p:val>
                                        </p:tav>
                                      </p:tavLst>
                                    </p:anim>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1602812" y="1814087"/>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vở</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tổ</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15036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xmlns=""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xmlns=""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xmlns=""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xmlns=""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xmlns=""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xmlns=""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xmlns=""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xmlns=""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xmlns=""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xmlns=""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xmlns=""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xmlns=""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xmlns=""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xmlns=""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xmlns=""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xmlns=""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xmlns=""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xmlns=""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xmlns=""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xmlns=""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xmlns=""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xmlns=""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xmlns=""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xmlns=""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xmlns=""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xmlns=""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xmlns=""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xmlns=""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xmlns=""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xmlns=""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xmlns=""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xmlns=""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xmlns=""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xmlns=""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xmlns=""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xmlns=""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xmlns=""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xmlns=""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000" b="1" u="sng" dirty="0">
                <a:solidFill>
                  <a:srgbClr val="FF0000"/>
                </a:solidFill>
                <a:latin typeface="Times New Roman" panose="02020603050405020304" pitchFamily="18" charset="0"/>
                <a:cs typeface="Times New Roman" panose="02020603050405020304" pitchFamily="18" charset="0"/>
              </a:rPr>
              <a:t>8</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CẦU</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THỦ DỰ BỊ</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2C4F1E5-0211-49E3-8B72-B66667C77A5C}"/>
              </a:ext>
            </a:extLst>
          </p:cNvPr>
          <p:cNvSpPr>
            <a:spLocks noGrp="1"/>
          </p:cNvSpPr>
          <p:nvPr>
            <p:ph idx="1"/>
          </p:nvPr>
        </p:nvSpPr>
        <p:spPr>
          <a:xfrm>
            <a:off x="838200" y="990600"/>
            <a:ext cx="10515600" cy="5186363"/>
          </a:xfrm>
        </p:spPr>
        <p:txBody>
          <a:bodyPr/>
          <a:lstStyle/>
          <a:p>
            <a:endParaRPr lang="en-US" dirty="0"/>
          </a:p>
        </p:txBody>
      </p:sp>
      <p:pic>
        <p:nvPicPr>
          <p:cNvPr id="4" name="Picture 3">
            <a:extLst>
              <a:ext uri="{FF2B5EF4-FFF2-40B4-BE49-F238E27FC236}">
                <a16:creationId xmlns:a16="http://schemas.microsoft.com/office/drawing/2014/main" xmlns="" id="{2367AAFB-B1F5-484C-80B5-B8C3AA6820FA}"/>
              </a:ext>
            </a:extLst>
          </p:cNvPr>
          <p:cNvPicPr>
            <a:picLocks noChangeAspect="1"/>
          </p:cNvPicPr>
          <p:nvPr/>
        </p:nvPicPr>
        <p:blipFill>
          <a:blip r:embed="rId2"/>
          <a:stretch>
            <a:fillRect/>
          </a:stretch>
        </p:blipFill>
        <p:spPr>
          <a:xfrm>
            <a:off x="1687287" y="990600"/>
            <a:ext cx="8447314" cy="2676525"/>
          </a:xfrm>
          <a:prstGeom prst="rect">
            <a:avLst/>
          </a:prstGeom>
        </p:spPr>
      </p:pic>
      <p:sp>
        <p:nvSpPr>
          <p:cNvPr id="8" name="Rectangle: Rounded Corners 7">
            <a:extLst>
              <a:ext uri="{FF2B5EF4-FFF2-40B4-BE49-F238E27FC236}">
                <a16:creationId xmlns:a16="http://schemas.microsoft.com/office/drawing/2014/main" xmlns="" id="{9929B3B5-5DD3-4828-80DC-C1923469B0D8}"/>
              </a:ext>
            </a:extLst>
          </p:cNvPr>
          <p:cNvSpPr/>
          <p:nvPr/>
        </p:nvSpPr>
        <p:spPr>
          <a:xfrm>
            <a:off x="3032567" y="3667125"/>
            <a:ext cx="195612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C8EA26E8-F1C4-497B-BF22-59B6D091DC1A}"/>
              </a:ext>
            </a:extLst>
          </p:cNvPr>
          <p:cNvSpPr/>
          <p:nvPr/>
        </p:nvSpPr>
        <p:spPr>
          <a:xfrm>
            <a:off x="6020316" y="3667125"/>
            <a:ext cx="195612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lông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B640306A-57AC-495F-9CE9-D0BCEBA71563}"/>
              </a:ext>
            </a:extLst>
          </p:cNvPr>
          <p:cNvSpPr/>
          <p:nvPr/>
        </p:nvSpPr>
        <p:spPr>
          <a:xfrm>
            <a:off x="8548591" y="3667124"/>
            <a:ext cx="195612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đá</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08783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xmlns="" id="{044EDD29-D1F7-4E36-A4E3-036EE07C70B7}"/>
              </a:ext>
            </a:extLst>
          </p:cNvPr>
          <p:cNvPicPr>
            <a:picLocks noGrp="1" noChangeAspect="1"/>
          </p:cNvPicPr>
          <p:nvPr>
            <p:ph idx="1"/>
          </p:nvPr>
        </p:nvPicPr>
        <p:blipFill>
          <a:blip r:embed="rId2"/>
          <a:stretch>
            <a:fillRect/>
          </a:stretch>
        </p:blipFill>
        <p:spPr>
          <a:xfrm>
            <a:off x="2293224" y="643466"/>
            <a:ext cx="7605552" cy="5571067"/>
          </a:xfrm>
          <a:prstGeom prst="rect">
            <a:avLst/>
          </a:prstGeom>
        </p:spPr>
      </p:pic>
      <p:sp>
        <p:nvSpPr>
          <p:cNvPr id="6" name="Rectangle: Rounded Corners 5">
            <a:extLst>
              <a:ext uri="{FF2B5EF4-FFF2-40B4-BE49-F238E27FC236}">
                <a16:creationId xmlns:a16="http://schemas.microsoft.com/office/drawing/2014/main" xmlns="" id="{4B9F1667-7BA6-4F97-9031-251184FC6298}"/>
              </a:ext>
            </a:extLst>
          </p:cNvPr>
          <p:cNvSpPr/>
          <p:nvPr/>
        </p:nvSpPr>
        <p:spPr>
          <a:xfrm>
            <a:off x="2817628" y="3116261"/>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Bịt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mắt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bắt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dê</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AF6355EB-6A53-4223-9B05-8904373F9C2D}"/>
              </a:ext>
            </a:extLst>
          </p:cNvPr>
          <p:cNvSpPr/>
          <p:nvPr/>
        </p:nvSpPr>
        <p:spPr>
          <a:xfrm>
            <a:off x="6475228" y="3116261"/>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ea typeface="Arial-Rounded" panose="020B0500000000000000" pitchFamily="34" charset="0"/>
                <a:cs typeface="Times New Roman" panose="02020603050405020304" pitchFamily="18" charset="0"/>
              </a:rPr>
              <a:t>Chi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chành</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chành</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F9FB41C4-1870-47E4-9AE8-7371AE20E058}"/>
              </a:ext>
            </a:extLst>
          </p:cNvPr>
          <p:cNvSpPr/>
          <p:nvPr/>
        </p:nvSpPr>
        <p:spPr>
          <a:xfrm>
            <a:off x="2923954" y="5710605"/>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ea typeface="Arial-Rounded" panose="020B0500000000000000" pitchFamily="34" charset="0"/>
                <a:cs typeface="Times New Roman" panose="02020603050405020304" pitchFamily="18" charset="0"/>
              </a:rPr>
              <a:t>Nu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na</a:t>
            </a:r>
            <a:r>
              <a:rPr lang="en-US" sz="2400" dirty="0">
                <a:latin typeface="Times New Roman" panose="02020603050405020304" pitchFamily="18" charset="0"/>
                <a:ea typeface="Arial-Rounded" panose="020B0500000000000000" pitchFamily="34" charset="0"/>
                <a:cs typeface="Times New Roman" panose="02020603050405020304" pitchFamily="18" charset="0"/>
              </a:rPr>
              <a:t> nu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nống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E77897AB-CB3D-4527-AE7C-9E882662706E}"/>
              </a:ext>
            </a:extLst>
          </p:cNvPr>
          <p:cNvSpPr/>
          <p:nvPr/>
        </p:nvSpPr>
        <p:spPr>
          <a:xfrm>
            <a:off x="6741042" y="5710605"/>
            <a:ext cx="3278372" cy="625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ea typeface="Arial-Rounded" panose="020B0500000000000000" pitchFamily="34" charset="0"/>
                <a:cs typeface="Times New Roman" panose="02020603050405020304" pitchFamily="18" charset="0"/>
              </a:rPr>
              <a:t>Dung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dăng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dung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dẻ</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70067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D0C8F4-12AC-4ABD-B1A9-FED43B1846CA}"/>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xmlns="" id="{129136C9-604F-4E8E-892A-6EDC61004582}"/>
              </a:ext>
            </a:extLst>
          </p:cNvPr>
          <p:cNvSpPr txBox="1"/>
          <p:nvPr/>
        </p:nvSpPr>
        <p:spPr>
          <a:xfrm>
            <a:off x="424845" y="320020"/>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hoạt</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C2CC6719-A1FD-48D5-91D0-16593DF28AA3}"/>
              </a:ext>
            </a:extLst>
          </p:cNvPr>
          <p:cNvPicPr>
            <a:picLocks noChangeAspect="1"/>
          </p:cNvPicPr>
          <p:nvPr/>
        </p:nvPicPr>
        <p:blipFill>
          <a:blip r:embed="rId2"/>
          <a:stretch>
            <a:fillRect/>
          </a:stretch>
        </p:blipFill>
        <p:spPr>
          <a:xfrm>
            <a:off x="2666557" y="1371600"/>
            <a:ext cx="6667500" cy="4677569"/>
          </a:xfrm>
          <a:prstGeom prst="rect">
            <a:avLst/>
          </a:prstGeom>
        </p:spPr>
      </p:pic>
      <p:sp>
        <p:nvSpPr>
          <p:cNvPr id="7" name="Thought Bubble: Cloud 6">
            <a:extLst>
              <a:ext uri="{FF2B5EF4-FFF2-40B4-BE49-F238E27FC236}">
                <a16:creationId xmlns:a16="http://schemas.microsoft.com/office/drawing/2014/main" xmlns="" id="{8716C650-DE0B-48B9-9B58-C855470851CD}"/>
              </a:ext>
            </a:extLst>
          </p:cNvPr>
          <p:cNvSpPr/>
          <p:nvPr/>
        </p:nvSpPr>
        <p:spPr>
          <a:xfrm>
            <a:off x="340242" y="1690688"/>
            <a:ext cx="2413591" cy="18499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bàn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218ECDA0-C93C-47BB-9829-6428302EB230}"/>
              </a:ext>
            </a:extLst>
          </p:cNvPr>
          <p:cNvSpPr/>
          <p:nvPr/>
        </p:nvSpPr>
        <p:spPr>
          <a:xfrm>
            <a:off x="9525443" y="1478037"/>
            <a:ext cx="2413591" cy="18499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cầu</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lông</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hought Bubble: Cloud 8">
            <a:extLst>
              <a:ext uri="{FF2B5EF4-FFF2-40B4-BE49-F238E27FC236}">
                <a16:creationId xmlns:a16="http://schemas.microsoft.com/office/drawing/2014/main" xmlns="" id="{A4F2CCD7-5292-4499-B463-D04FDFA575F9}"/>
              </a:ext>
            </a:extLst>
          </p:cNvPr>
          <p:cNvSpPr/>
          <p:nvPr/>
        </p:nvSpPr>
        <p:spPr>
          <a:xfrm>
            <a:off x="7418424" y="3980085"/>
            <a:ext cx="3214134" cy="184995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bóng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rổ</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82322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8">
            <a:hlinkClick r:id="" action="ppaction://media"/>
            <a:extLst>
              <a:ext uri="{FF2B5EF4-FFF2-40B4-BE49-F238E27FC236}">
                <a16:creationId xmlns:a16="http://schemas.microsoft.com/office/drawing/2014/main" xmlns="" id="{C13A2CC8-6791-4269-9916-BB815C6C4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5259693"/>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992B5"/>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5</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6446608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E6708A3-DB05-4730-8B84-9E4CB8737BAC}"/>
              </a:ext>
            </a:extLst>
          </p:cNvPr>
          <p:cNvPicPr>
            <a:picLocks noChangeAspect="1"/>
          </p:cNvPicPr>
          <p:nvPr/>
        </p:nvPicPr>
        <p:blipFill>
          <a:blip r:embed="rId2"/>
          <a:stretch>
            <a:fillRect/>
          </a:stretch>
        </p:blipFill>
        <p:spPr>
          <a:xfrm>
            <a:off x="1796902" y="320416"/>
            <a:ext cx="8027582" cy="2561007"/>
          </a:xfrm>
          <a:prstGeom prst="rect">
            <a:avLst/>
          </a:prstGeom>
        </p:spPr>
      </p:pic>
      <p:pic>
        <p:nvPicPr>
          <p:cNvPr id="7" name="Picture 6">
            <a:extLst>
              <a:ext uri="{FF2B5EF4-FFF2-40B4-BE49-F238E27FC236}">
                <a16:creationId xmlns:a16="http://schemas.microsoft.com/office/drawing/2014/main" xmlns="" id="{F7A5BDCF-65C5-4F67-8965-41392A1F34DF}"/>
              </a:ext>
            </a:extLst>
          </p:cNvPr>
          <p:cNvPicPr>
            <a:picLocks noChangeAspect="1"/>
          </p:cNvPicPr>
          <p:nvPr/>
        </p:nvPicPr>
        <p:blipFill>
          <a:blip r:embed="rId3"/>
          <a:stretch>
            <a:fillRect/>
          </a:stretch>
        </p:blipFill>
        <p:spPr>
          <a:xfrm>
            <a:off x="2957512" y="3051544"/>
            <a:ext cx="6792544" cy="3317358"/>
          </a:xfrm>
          <a:prstGeom prst="rect">
            <a:avLst/>
          </a:prstGeom>
        </p:spPr>
      </p:pic>
      <p:sp>
        <p:nvSpPr>
          <p:cNvPr id="8" name="Thought Bubble: Cloud 7">
            <a:extLst>
              <a:ext uri="{FF2B5EF4-FFF2-40B4-BE49-F238E27FC236}">
                <a16:creationId xmlns:a16="http://schemas.microsoft.com/office/drawing/2014/main" xmlns="" id="{C1712ED3-EE6B-461C-8C2A-03AA59F1F11C}"/>
              </a:ext>
            </a:extLst>
          </p:cNvPr>
          <p:cNvSpPr/>
          <p:nvPr/>
        </p:nvSpPr>
        <p:spPr>
          <a:xfrm>
            <a:off x="202019" y="2456121"/>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chơi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nhảy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dây</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hought Bubble: Cloud 9">
            <a:extLst>
              <a:ext uri="{FF2B5EF4-FFF2-40B4-BE49-F238E27FC236}">
                <a16:creationId xmlns:a16="http://schemas.microsoft.com/office/drawing/2014/main" xmlns="" id="{DD0B8BD5-B759-4D67-B8E3-C4241FC433E1}"/>
              </a:ext>
            </a:extLst>
          </p:cNvPr>
          <p:cNvSpPr/>
          <p:nvPr/>
        </p:nvSpPr>
        <p:spPr>
          <a:xfrm>
            <a:off x="9824484" y="2317897"/>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3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người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Thought Bubble: Cloud 10">
            <a:extLst>
              <a:ext uri="{FF2B5EF4-FFF2-40B4-BE49-F238E27FC236}">
                <a16:creationId xmlns:a16="http://schemas.microsoft.com/office/drawing/2014/main" xmlns="" id="{40D73334-B266-4AF2-82F2-A1C72A8E2F01}"/>
              </a:ext>
            </a:extLst>
          </p:cNvPr>
          <p:cNvSpPr/>
          <p:nvPr/>
        </p:nvSpPr>
        <p:spPr>
          <a:xfrm>
            <a:off x="1871330" y="4540102"/>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Dụng</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cụ</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cần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dây</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hought Bubble: Cloud 11">
            <a:extLst>
              <a:ext uri="{FF2B5EF4-FFF2-40B4-BE49-F238E27FC236}">
                <a16:creationId xmlns:a16="http://schemas.microsoft.com/office/drawing/2014/main" xmlns="" id="{A118A3E4-70C5-46A4-B432-3FD0D21DCBDB}"/>
              </a:ext>
            </a:extLst>
          </p:cNvPr>
          <p:cNvSpPr/>
          <p:nvPr/>
        </p:nvSpPr>
        <p:spPr>
          <a:xfrm>
            <a:off x="8468833" y="4343399"/>
            <a:ext cx="2562446" cy="222220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400"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latin typeface="Times New Roman" panose="02020603050405020304" pitchFamily="18" charset="0"/>
                <a:ea typeface="Arial-Rounded" panose="020B0500000000000000" pitchFamily="34" charset="0"/>
                <a:cs typeface="Times New Roman" panose="02020603050405020304" pitchFamily="18" charset="0"/>
              </a:rPr>
              <a:t>vẻ</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6456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64D220E-A9AF-4838-888D-DF5AF5075E01}"/>
              </a:ext>
            </a:extLst>
          </p:cNvPr>
          <p:cNvSpPr txBox="1"/>
          <p:nvPr/>
        </p:nvSpPr>
        <p:spPr>
          <a:xfrm>
            <a:off x="705446" y="485147"/>
            <a:ext cx="9440448" cy="861774"/>
          </a:xfrm>
          <a:prstGeom prst="rect">
            <a:avLst/>
          </a:prstGeom>
          <a:noFill/>
        </p:spPr>
        <p:txBody>
          <a:bodyPr wrap="square" rtlCol="0">
            <a:spAutoFit/>
          </a:bodyPr>
          <a:lstStyle/>
          <a:p>
            <a:pPr>
              <a:lnSpc>
                <a:spcPts val="3000"/>
              </a:lnSpc>
            </a:pPr>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Viết</a:t>
            </a:r>
            <a:r>
              <a:rPr lang="en-US" sz="3200" b="1" dirty="0">
                <a:latin typeface="Times New Roman" panose="02020603050405020304" pitchFamily="18" charset="0"/>
                <a:cs typeface="Times New Roman" panose="02020603050405020304" pitchFamily="18" charset="0"/>
              </a:rPr>
              <a:t> 3 - 4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kể về một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a:t>
            </a:r>
          </a:p>
        </p:txBody>
      </p:sp>
      <p:grpSp>
        <p:nvGrpSpPr>
          <p:cNvPr id="5" name="Group 4">
            <a:extLst>
              <a:ext uri="{FF2B5EF4-FFF2-40B4-BE49-F238E27FC236}">
                <a16:creationId xmlns:a16="http://schemas.microsoft.com/office/drawing/2014/main" xmlns="" id="{A760DB9E-7F5A-48B8-B1C4-AC8BCCF8EFDE}"/>
              </a:ext>
            </a:extLst>
          </p:cNvPr>
          <p:cNvGrpSpPr/>
          <p:nvPr/>
        </p:nvGrpSpPr>
        <p:grpSpPr>
          <a:xfrm>
            <a:off x="1068946" y="1513182"/>
            <a:ext cx="9839460" cy="5051207"/>
            <a:chOff x="768927" y="1641595"/>
            <a:chExt cx="5340928" cy="2511698"/>
          </a:xfrm>
          <a:solidFill>
            <a:schemeClr val="accent6">
              <a:lumMod val="60000"/>
              <a:lumOff val="40000"/>
            </a:schemeClr>
          </a:solidFill>
        </p:grpSpPr>
        <p:grpSp>
          <p:nvGrpSpPr>
            <p:cNvPr id="6" name="Group 5">
              <a:extLst>
                <a:ext uri="{FF2B5EF4-FFF2-40B4-BE49-F238E27FC236}">
                  <a16:creationId xmlns:a16="http://schemas.microsoft.com/office/drawing/2014/main" xmlns="" id="{9469D3EC-DB17-4446-BBA6-331A555D97E1}"/>
                </a:ext>
              </a:extLst>
            </p:cNvPr>
            <p:cNvGrpSpPr/>
            <p:nvPr/>
          </p:nvGrpSpPr>
          <p:grpSpPr>
            <a:xfrm>
              <a:off x="768927" y="1641595"/>
              <a:ext cx="5340928" cy="2511698"/>
              <a:chOff x="768927" y="1641595"/>
              <a:chExt cx="5340928" cy="2511698"/>
            </a:xfrm>
            <a:grpFill/>
          </p:grpSpPr>
          <p:sp>
            <p:nvSpPr>
              <p:cNvPr id="8" name="Rectangle 14">
                <a:extLst>
                  <a:ext uri="{FF2B5EF4-FFF2-40B4-BE49-F238E27FC236}">
                    <a16:creationId xmlns:a16="http://schemas.microsoft.com/office/drawing/2014/main" xmlns="" id="{99E58F81-081D-4155-971C-38154CA68E6F}"/>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1251;p47">
                <a:extLst>
                  <a:ext uri="{FF2B5EF4-FFF2-40B4-BE49-F238E27FC236}">
                    <a16:creationId xmlns:a16="http://schemas.microsoft.com/office/drawing/2014/main" xmlns="" id="{64695207-D7A6-4FA1-B3E9-1651F4049267}"/>
                  </a:ext>
                </a:extLst>
              </p:cNvPr>
              <p:cNvGrpSpPr/>
              <p:nvPr/>
            </p:nvGrpSpPr>
            <p:grpSpPr>
              <a:xfrm>
                <a:off x="768927" y="1641595"/>
                <a:ext cx="5340928" cy="2511698"/>
                <a:chOff x="4875791" y="946666"/>
                <a:chExt cx="1252993" cy="1443671"/>
              </a:xfrm>
              <a:grpFill/>
            </p:grpSpPr>
            <p:sp>
              <p:nvSpPr>
                <p:cNvPr id="11" name="Google Shape;1252;p47">
                  <a:extLst>
                    <a:ext uri="{FF2B5EF4-FFF2-40B4-BE49-F238E27FC236}">
                      <a16:creationId xmlns:a16="http://schemas.microsoft.com/office/drawing/2014/main" xmlns="" id="{878648EF-6039-4009-93E0-ED721E3E3EF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3;p47">
                  <a:extLst>
                    <a:ext uri="{FF2B5EF4-FFF2-40B4-BE49-F238E27FC236}">
                      <a16:creationId xmlns:a16="http://schemas.microsoft.com/office/drawing/2014/main" xmlns="" id="{8E57925A-EEE3-452F-BFD9-3351BC0767D4}"/>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4;p47">
                  <a:extLst>
                    <a:ext uri="{FF2B5EF4-FFF2-40B4-BE49-F238E27FC236}">
                      <a16:creationId xmlns:a16="http://schemas.microsoft.com/office/drawing/2014/main" xmlns="" id="{0715BB96-FE18-4279-AA96-2FFFEE7342E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 name="Google Shape;1255;p47">
                  <a:extLst>
                    <a:ext uri="{FF2B5EF4-FFF2-40B4-BE49-F238E27FC236}">
                      <a16:creationId xmlns:a16="http://schemas.microsoft.com/office/drawing/2014/main" xmlns="" id="{1DECDB3A-E23C-4E61-909C-6759B721EC0D}"/>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6;p47">
                  <a:extLst>
                    <a:ext uri="{FF2B5EF4-FFF2-40B4-BE49-F238E27FC236}">
                      <a16:creationId xmlns:a16="http://schemas.microsoft.com/office/drawing/2014/main" xmlns="" id="{748DE16A-29B3-49A8-81D8-706217A285A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7;p47">
                  <a:extLst>
                    <a:ext uri="{FF2B5EF4-FFF2-40B4-BE49-F238E27FC236}">
                      <a16:creationId xmlns:a16="http://schemas.microsoft.com/office/drawing/2014/main" xmlns="" id="{D4366227-46FE-4F68-A5C1-E0A674523C52}"/>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8;p47">
                  <a:extLst>
                    <a:ext uri="{FF2B5EF4-FFF2-40B4-BE49-F238E27FC236}">
                      <a16:creationId xmlns:a16="http://schemas.microsoft.com/office/drawing/2014/main" xmlns="" id="{859F8761-110B-43A6-8C55-DBFF4C0590ED}"/>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9;p47">
                  <a:extLst>
                    <a:ext uri="{FF2B5EF4-FFF2-40B4-BE49-F238E27FC236}">
                      <a16:creationId xmlns:a16="http://schemas.microsoft.com/office/drawing/2014/main" xmlns="" id="{40706B5E-4D6C-43BC-A855-15EFB58E1996}"/>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0;p47">
                  <a:extLst>
                    <a:ext uri="{FF2B5EF4-FFF2-40B4-BE49-F238E27FC236}">
                      <a16:creationId xmlns:a16="http://schemas.microsoft.com/office/drawing/2014/main" xmlns="" id="{5F776EA2-7376-4CC4-87DE-BFF9D585E50A}"/>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1;p47">
                  <a:extLst>
                    <a:ext uri="{FF2B5EF4-FFF2-40B4-BE49-F238E27FC236}">
                      <a16:creationId xmlns:a16="http://schemas.microsoft.com/office/drawing/2014/main" xmlns="" id="{BE76F209-089E-4E15-B834-B7070DF30F4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14">
                <a:extLst>
                  <a:ext uri="{FF2B5EF4-FFF2-40B4-BE49-F238E27FC236}">
                    <a16:creationId xmlns:a16="http://schemas.microsoft.com/office/drawing/2014/main" xmlns="" id="{9A9C1B9E-3BB4-4138-B9DF-6F6FF558A5C6}"/>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xmlns="" id="{CB15ABFA-5254-4B7D-804B-F865F3A79EC5}"/>
                </a:ext>
              </a:extLst>
            </p:cNvPr>
            <p:cNvSpPr txBox="1"/>
            <p:nvPr/>
          </p:nvSpPr>
          <p:spPr>
            <a:xfrm>
              <a:off x="2948049" y="1701252"/>
              <a:ext cx="1129909" cy="430647"/>
            </a:xfrm>
            <a:prstGeom prst="rect">
              <a:avLst/>
            </a:prstGeom>
            <a:grp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ý</a:t>
              </a:r>
            </a:p>
          </p:txBody>
        </p:sp>
      </p:grpSp>
      <p:sp>
        <p:nvSpPr>
          <p:cNvPr id="21" name="TextBox 20">
            <a:extLst>
              <a:ext uri="{FF2B5EF4-FFF2-40B4-BE49-F238E27FC236}">
                <a16:creationId xmlns:a16="http://schemas.microsoft.com/office/drawing/2014/main" xmlns="" id="{72EF0D79-26EF-4099-827C-3C4527B0CEF8}"/>
              </a:ext>
            </a:extLst>
          </p:cNvPr>
          <p:cNvSpPr txBox="1"/>
          <p:nvPr/>
        </p:nvSpPr>
        <p:spPr>
          <a:xfrm>
            <a:off x="2078077" y="3078035"/>
            <a:ext cx="7865608" cy="2862322"/>
          </a:xfrm>
          <a:prstGeom prst="rect">
            <a:avLst/>
          </a:prstGeom>
          <a:noFill/>
        </p:spPr>
        <p:txBody>
          <a:bodyPr wrap="square" rtlCol="0">
            <a:spAutoFit/>
          </a:bodyPr>
          <a:lstStyle/>
          <a:p>
            <a:pPr marL="342900" indent="-342900">
              <a:buFontTx/>
              <a:buChar char="-"/>
            </a:pP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vi-VN" sz="3600" dirty="0">
                <a:latin typeface="Times New Roman" panose="02020603050405020304" pitchFamily="18" charset="0"/>
                <a:cs typeface="Times New Roman" panose="02020603050405020304" pitchFamily="18" charset="0"/>
              </a:rPr>
              <a:t>?</a:t>
            </a:r>
          </a:p>
          <a:p>
            <a:pPr marL="342900" indent="-342900">
              <a:buFontTx/>
              <a:buChar char="-"/>
            </a:pPr>
            <a:r>
              <a:rPr lang="vi-VN"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ai</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đâu</a:t>
            </a:r>
            <a:r>
              <a:rPr lang="vi-VN" sz="3600" dirty="0">
                <a:latin typeface="Times New Roman" panose="02020603050405020304" pitchFamily="18" charset="0"/>
                <a:cs typeface="Times New Roman" panose="02020603050405020304" pitchFamily="18" charset="0"/>
              </a:rPr>
              <a:t>?</a:t>
            </a:r>
          </a:p>
          <a:p>
            <a:pPr marL="342900" indent="-342900">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đó</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5292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5FE72C0-C21E-403F-880D-FB2B4BC54AEB}"/>
              </a:ext>
            </a:extLst>
          </p:cNvPr>
          <p:cNvSpPr/>
          <p:nvPr/>
        </p:nvSpPr>
        <p:spPr>
          <a:xfrm>
            <a:off x="795337" y="220087"/>
            <a:ext cx="10601325" cy="3046988"/>
          </a:xfrm>
          <a:prstGeom prst="rect">
            <a:avLst/>
          </a:prstGeom>
          <a:solidFill>
            <a:srgbClr val="FFFF00"/>
          </a:solidFill>
        </p:spPr>
        <p:txBody>
          <a:bodyPr wrap="square">
            <a:spAutoFit/>
          </a:bodyPr>
          <a:lstStyle/>
          <a:p>
            <a:pPr algn="ctr"/>
            <a:r>
              <a:rPr lang="en-US" sz="3200" dirty="0">
                <a:latin typeface="+mj-lt"/>
              </a:rPr>
              <a:t>   </a:t>
            </a:r>
            <a:r>
              <a:rPr lang="en-US" sz="3200" u="sng" dirty="0" err="1">
                <a:solidFill>
                  <a:srgbClr val="FF0000"/>
                </a:solidFill>
                <a:latin typeface="Times New Roman" panose="02020603050405020304" pitchFamily="18" charset="0"/>
                <a:cs typeface="Times New Roman" panose="02020603050405020304" pitchFamily="18" charset="0"/>
              </a:rPr>
              <a:t>Bài</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làm</a:t>
            </a:r>
            <a:endParaRPr lang="en-US" sz="3200" u="sng" dirty="0">
              <a:solidFill>
                <a:srgbClr val="FF0000"/>
              </a:solidFill>
              <a:latin typeface="Times New Roman" panose="02020603050405020304" pitchFamily="18" charset="0"/>
              <a:cs typeface="Times New Roman" panose="02020603050405020304" pitchFamily="18" charset="0"/>
            </a:endParaRPr>
          </a:p>
          <a:p>
            <a:r>
              <a:rPr lang="en-US" sz="3200" dirty="0">
                <a:latin typeface="+mj-lt"/>
              </a:rPr>
              <a:t>	</a:t>
            </a:r>
            <a:r>
              <a:rPr lang="vi-VN" sz="3200" dirty="0">
                <a:latin typeface="+mj-lt"/>
              </a:rPr>
              <a:t>Tiết thể dục, chúng em đã cùng nhau chơi trò kéo co rất vui. Thầy chia cả lớp thành hai đội lớn, sau đó tất cả cùng nhau chơi kéo co bằng sợi dây thừng bản to và dài. Sau tiếng còi của thầy, chúng em ra sức tì chân, kéo đội bạn về phía mình. Sau gần 5 phút dằng co, đội của em đã dành chiến thắng.</a:t>
            </a:r>
            <a:endParaRPr lang="en-US" sz="3200" dirty="0">
              <a:latin typeface="+mj-lt"/>
            </a:endParaRPr>
          </a:p>
        </p:txBody>
      </p:sp>
      <p:sp>
        <p:nvSpPr>
          <p:cNvPr id="3" name="Rectangle 2">
            <a:extLst>
              <a:ext uri="{FF2B5EF4-FFF2-40B4-BE49-F238E27FC236}">
                <a16:creationId xmlns:a16="http://schemas.microsoft.com/office/drawing/2014/main" xmlns="" id="{0CC92F79-C99B-466E-B335-B27A5EDE56F9}"/>
              </a:ext>
            </a:extLst>
          </p:cNvPr>
          <p:cNvSpPr/>
          <p:nvPr/>
        </p:nvSpPr>
        <p:spPr>
          <a:xfrm>
            <a:off x="1038225" y="3524250"/>
            <a:ext cx="10358437" cy="3046988"/>
          </a:xfrm>
          <a:prstGeom prst="rect">
            <a:avLst/>
          </a:prstGeom>
          <a:solidFill>
            <a:srgbClr val="FFCCCC"/>
          </a:solidFill>
        </p:spPr>
        <p:txBody>
          <a:bodyPr wrap="square">
            <a:spAutoFit/>
          </a:bodyPr>
          <a:lstStyle/>
          <a:p>
            <a:r>
              <a:rPr lang="en-US" sz="3200" dirty="0">
                <a:latin typeface="+mj-lt"/>
              </a:rPr>
              <a:t>                                               </a:t>
            </a:r>
            <a:r>
              <a:rPr lang="en-US" sz="3200" u="sng" dirty="0" err="1">
                <a:solidFill>
                  <a:srgbClr val="FF0000"/>
                </a:solidFill>
                <a:latin typeface="Times New Roman" panose="02020603050405020304" pitchFamily="18" charset="0"/>
                <a:cs typeface="Times New Roman" panose="02020603050405020304" pitchFamily="18" charset="0"/>
              </a:rPr>
              <a:t>Bài</a:t>
            </a:r>
            <a:r>
              <a:rPr lang="en-US" sz="3200" u="sng" dirty="0">
                <a:solidFill>
                  <a:srgbClr val="FF0000"/>
                </a:solidFill>
                <a:latin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cs typeface="Times New Roman" panose="02020603050405020304" pitchFamily="18" charset="0"/>
              </a:rPr>
              <a:t>làm</a:t>
            </a:r>
            <a:endParaRPr lang="en-US" sz="3200" dirty="0">
              <a:latin typeface="+mj-lt"/>
            </a:endParaRPr>
          </a:p>
          <a:p>
            <a:r>
              <a:rPr lang="en-US" sz="3200" dirty="0">
                <a:latin typeface="+mj-lt"/>
              </a:rPr>
              <a:t>	</a:t>
            </a:r>
            <a:r>
              <a:rPr lang="vi-VN" sz="3200" dirty="0">
                <a:latin typeface="+mj-lt"/>
              </a:rPr>
              <a:t>Giờ ra chơi sáng nay, em đã cùng các bạn chơi đá cầu. Ba người bọn em đứng tách nhau ra, rồi lần lượt tâng cầu cho nhau. Mỗi khi một người đỡ được pha cầu khó, chúng em lại trầm trồ khen ngợi. Kết thúc giờ ra chơi, chúng em trở về lớp với niềm vui sướng.</a:t>
            </a:r>
            <a:endParaRPr lang="en-US" sz="3200" dirty="0">
              <a:latin typeface="+mj-lt"/>
            </a:endParaRPr>
          </a:p>
        </p:txBody>
      </p:sp>
    </p:spTree>
    <p:extLst>
      <p:ext uri="{BB962C8B-B14F-4D97-AF65-F5344CB8AC3E}">
        <p14:creationId xmlns:p14="http://schemas.microsoft.com/office/powerpoint/2010/main" val="65431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3992B5"/>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6</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7830086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118803-ACDB-4DD7-8BAE-A87E0D62EE1E}"/>
              </a:ext>
            </a:extLst>
          </p:cNvPr>
          <p:cNvSpPr txBox="1"/>
          <p:nvPr/>
        </p:nvSpPr>
        <p:spPr>
          <a:xfrm>
            <a:off x="391242" y="434811"/>
            <a:ext cx="10493876" cy="584775"/>
          </a:xfrm>
          <a:prstGeom prst="rect">
            <a:avLst/>
          </a:prstGeom>
          <a:noFill/>
        </p:spPr>
        <p:txBody>
          <a:bodyPr wrap="square" rtlCol="0">
            <a:spAutoFit/>
          </a:bodyPr>
          <a:lstStyle/>
          <a:p>
            <a:pPr algn="just">
              <a:spcBef>
                <a:spcPts val="100"/>
              </a:spcBef>
              <a:spcAft>
                <a:spcPts val="100"/>
              </a:spcAft>
            </a:pPr>
            <a:r>
              <a:rPr lang="vi-VN" sz="3200" dirty="0">
                <a:latin typeface="+mj-lt"/>
              </a:rPr>
              <a:t>1.</a:t>
            </a:r>
            <a:r>
              <a:rPr lang="vi-VN" sz="3200" dirty="0">
                <a:solidFill>
                  <a:srgbClr val="17479D"/>
                </a:solidFill>
                <a:latin typeface="+mj-lt"/>
              </a:rPr>
              <a:t> </a:t>
            </a:r>
            <a:r>
              <a:rPr lang="vi-VN" sz="3200" dirty="0">
                <a:latin typeface="+mj-lt"/>
              </a:rPr>
              <a:t>Tìm đọc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a:t>
            </a:r>
            <a:endParaRPr lang="vi-VN" sz="3200" dirty="0">
              <a:latin typeface="+mj-lt"/>
            </a:endParaRPr>
          </a:p>
        </p:txBody>
      </p:sp>
      <p:sp>
        <p:nvSpPr>
          <p:cNvPr id="3" name="TextBox 2">
            <a:extLst>
              <a:ext uri="{FF2B5EF4-FFF2-40B4-BE49-F238E27FC236}">
                <a16:creationId xmlns:a16="http://schemas.microsoft.com/office/drawing/2014/main" xmlns="" id="{0915383D-8820-497D-92CC-C3F32996A568}"/>
              </a:ext>
            </a:extLst>
          </p:cNvPr>
          <p:cNvSpPr txBox="1"/>
          <p:nvPr/>
        </p:nvSpPr>
        <p:spPr>
          <a:xfrm>
            <a:off x="391242" y="1192635"/>
            <a:ext cx="10214923" cy="584775"/>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2.</a:t>
            </a:r>
            <a:r>
              <a:rPr lang="vi-VN" sz="3200" b="1" dirty="0">
                <a:solidFill>
                  <a:srgbClr val="17479D"/>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29675" t="41643" r="26376" b="15276"/>
          <a:stretch/>
        </p:blipFill>
        <p:spPr>
          <a:xfrm>
            <a:off x="2073499" y="2347906"/>
            <a:ext cx="7879848" cy="4342668"/>
          </a:xfrm>
          <a:prstGeom prst="rect">
            <a:avLst/>
          </a:prstGeom>
        </p:spPr>
      </p:pic>
    </p:spTree>
    <p:extLst>
      <p:ext uri="{BB962C8B-B14F-4D97-AF65-F5344CB8AC3E}">
        <p14:creationId xmlns:p14="http://schemas.microsoft.com/office/powerpoint/2010/main" val="3706497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A7D7E0AC-D86D-4295-AE8C-B258B015D5CC}"/>
              </a:ext>
            </a:extLst>
          </p:cNvPr>
          <p:cNvSpPr/>
          <p:nvPr/>
        </p:nvSpPr>
        <p:spPr>
          <a:xfrm>
            <a:off x="2543174" y="390525"/>
            <a:ext cx="6244531" cy="742284"/>
          </a:xfrm>
          <a:prstGeom prst="roundRect">
            <a:avLst/>
          </a:prstGeom>
          <a:solidFill>
            <a:schemeClr val="accent2">
              <a:lumMod val="40000"/>
              <a:lumOff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000" b="1" u="sng" kern="0" dirty="0">
                <a:solidFill>
                  <a:srgbClr val="FF0000"/>
                </a:solidFill>
                <a:latin typeface="Times New Roman" panose="02020603050405020304" pitchFamily="18" charset="0"/>
                <a:cs typeface="Times New Roman" panose="02020603050405020304" pitchFamily="18" charset="0"/>
              </a:rPr>
              <a:t>8</a:t>
            </a:r>
            <a:r>
              <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CẦU</a:t>
            </a:r>
            <a:r>
              <a:rPr kumimoji="0" lang="en-US" sz="40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THỦ DỰ BỊ</a:t>
            </a:r>
            <a:endParaRPr kumimoji="0" lang="en-US" sz="40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99A2FA1C-7840-4B16-BF0C-37FC01338699}"/>
              </a:ext>
            </a:extLst>
          </p:cNvPr>
          <p:cNvPicPr>
            <a:picLocks noChangeAspect="1"/>
          </p:cNvPicPr>
          <p:nvPr/>
        </p:nvPicPr>
        <p:blipFill>
          <a:blip r:embed="rId2">
            <a:clrChange>
              <a:clrFrom>
                <a:srgbClr val="FEFFFD"/>
              </a:clrFrom>
              <a:clrTo>
                <a:srgbClr val="FEFFFD">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554210" y="1570035"/>
            <a:ext cx="8816880" cy="4583115"/>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97255"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119590"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82325" y="0"/>
            <a:ext cx="1238250" cy="828675"/>
          </a:xfrm>
          <a:prstGeom prst="rect">
            <a:avLst/>
          </a:prstGeom>
        </p:spPr>
      </p:pic>
      <p:pic>
        <p:nvPicPr>
          <p:cNvPr id="4" name="Picture 3">
            <a:extLst>
              <a:ext uri="{FF2B5EF4-FFF2-40B4-BE49-F238E27FC236}">
                <a16:creationId xmlns:a16="http://schemas.microsoft.com/office/drawing/2014/main" xmlns="" id="{722B83C5-9788-4689-9D29-FFB22C0D8D41}"/>
              </a:ext>
            </a:extLst>
          </p:cNvPr>
          <p:cNvPicPr>
            <a:picLocks noChangeAspect="1"/>
          </p:cNvPicPr>
          <p:nvPr/>
        </p:nvPicPr>
        <p:blipFill>
          <a:blip r:embed="rId4"/>
          <a:stretch>
            <a:fillRect/>
          </a:stretch>
        </p:blipFill>
        <p:spPr>
          <a:xfrm>
            <a:off x="1824141" y="795513"/>
            <a:ext cx="8038216" cy="3602000"/>
          </a:xfrm>
          <a:prstGeom prst="rect">
            <a:avLst/>
          </a:prstGeom>
        </p:spPr>
      </p:pic>
      <p:pic>
        <p:nvPicPr>
          <p:cNvPr id="14" name="Picture 13">
            <a:extLst>
              <a:ext uri="{FF2B5EF4-FFF2-40B4-BE49-F238E27FC236}">
                <a16:creationId xmlns:a16="http://schemas.microsoft.com/office/drawing/2014/main" xmlns="" id="{925E2908-910A-4C1D-B190-073F5202BA25}"/>
              </a:ext>
            </a:extLst>
          </p:cNvPr>
          <p:cNvPicPr>
            <a:picLocks noChangeAspect="1"/>
          </p:cNvPicPr>
          <p:nvPr/>
        </p:nvPicPr>
        <p:blipFill>
          <a:blip r:embed="rId5"/>
          <a:stretch>
            <a:fillRect/>
          </a:stretch>
        </p:blipFill>
        <p:spPr>
          <a:xfrm>
            <a:off x="2030691" y="4471415"/>
            <a:ext cx="8038215" cy="2434856"/>
          </a:xfrm>
          <a:prstGeom prst="rect">
            <a:avLst/>
          </a:prstGeom>
        </p:spPr>
      </p:pic>
      <p:sp>
        <p:nvSpPr>
          <p:cNvPr id="2" name="Oval 1">
            <a:extLst>
              <a:ext uri="{FF2B5EF4-FFF2-40B4-BE49-F238E27FC236}">
                <a16:creationId xmlns:a16="http://schemas.microsoft.com/office/drawing/2014/main" xmlns="" id="{1C9A75E3-5F6F-4EBC-8C36-97A622918B9E}"/>
              </a:ext>
            </a:extLst>
          </p:cNvPr>
          <p:cNvSpPr/>
          <p:nvPr/>
        </p:nvSpPr>
        <p:spPr>
          <a:xfrm>
            <a:off x="9862357" y="1352550"/>
            <a:ext cx="2295525"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Đoc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530341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97255"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119590"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82325" y="0"/>
            <a:ext cx="1238250" cy="828675"/>
          </a:xfrm>
          <a:prstGeom prst="rect">
            <a:avLst/>
          </a:prstGeom>
        </p:spPr>
      </p:pic>
      <p:pic>
        <p:nvPicPr>
          <p:cNvPr id="4" name="Picture 3">
            <a:extLst>
              <a:ext uri="{FF2B5EF4-FFF2-40B4-BE49-F238E27FC236}">
                <a16:creationId xmlns:a16="http://schemas.microsoft.com/office/drawing/2014/main" xmlns="" id="{722B83C5-9788-4689-9D29-FFB22C0D8D41}"/>
              </a:ext>
            </a:extLst>
          </p:cNvPr>
          <p:cNvPicPr>
            <a:picLocks noChangeAspect="1"/>
          </p:cNvPicPr>
          <p:nvPr/>
        </p:nvPicPr>
        <p:blipFill>
          <a:blip r:embed="rId4"/>
          <a:stretch>
            <a:fillRect/>
          </a:stretch>
        </p:blipFill>
        <p:spPr>
          <a:xfrm>
            <a:off x="1824141" y="795513"/>
            <a:ext cx="8038216" cy="3602000"/>
          </a:xfrm>
          <a:prstGeom prst="rect">
            <a:avLst/>
          </a:prstGeom>
        </p:spPr>
      </p:pic>
      <p:pic>
        <p:nvPicPr>
          <p:cNvPr id="14" name="Picture 13">
            <a:extLst>
              <a:ext uri="{FF2B5EF4-FFF2-40B4-BE49-F238E27FC236}">
                <a16:creationId xmlns:a16="http://schemas.microsoft.com/office/drawing/2014/main" xmlns="" id="{925E2908-910A-4C1D-B190-073F5202BA25}"/>
              </a:ext>
            </a:extLst>
          </p:cNvPr>
          <p:cNvPicPr>
            <a:picLocks noChangeAspect="1"/>
          </p:cNvPicPr>
          <p:nvPr/>
        </p:nvPicPr>
        <p:blipFill>
          <a:blip r:embed="rId5"/>
          <a:stretch>
            <a:fillRect/>
          </a:stretch>
        </p:blipFill>
        <p:spPr>
          <a:xfrm>
            <a:off x="2030691" y="4471415"/>
            <a:ext cx="8038215" cy="2434856"/>
          </a:xfrm>
          <a:prstGeom prst="rect">
            <a:avLst/>
          </a:prstGeom>
        </p:spPr>
      </p:pic>
      <p:sp>
        <p:nvSpPr>
          <p:cNvPr id="2" name="Oval 1">
            <a:extLst>
              <a:ext uri="{FF2B5EF4-FFF2-40B4-BE49-F238E27FC236}">
                <a16:creationId xmlns:a16="http://schemas.microsoft.com/office/drawing/2014/main" xmlns="" id="{1C9A75E3-5F6F-4EBC-8C36-97A622918B9E}"/>
              </a:ext>
            </a:extLst>
          </p:cNvPr>
          <p:cNvSpPr/>
          <p:nvPr/>
        </p:nvSpPr>
        <p:spPr>
          <a:xfrm>
            <a:off x="9862356" y="1352550"/>
            <a:ext cx="3129743"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Đoc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L1)</a:t>
            </a:r>
          </a:p>
        </p:txBody>
      </p:sp>
      <p:sp>
        <p:nvSpPr>
          <p:cNvPr id="3" name="Oval 2">
            <a:extLst>
              <a:ext uri="{FF2B5EF4-FFF2-40B4-BE49-F238E27FC236}">
                <a16:creationId xmlns:a16="http://schemas.microsoft.com/office/drawing/2014/main" xmlns="" id="{3DCB2950-7EA5-4F41-B5D9-1C12791A1463}"/>
              </a:ext>
            </a:extLst>
          </p:cNvPr>
          <p:cNvSpPr/>
          <p:nvPr/>
        </p:nvSpPr>
        <p:spPr>
          <a:xfrm>
            <a:off x="1688377" y="4397513"/>
            <a:ext cx="554316" cy="49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1" name="Oval 10">
            <a:extLst>
              <a:ext uri="{FF2B5EF4-FFF2-40B4-BE49-F238E27FC236}">
                <a16:creationId xmlns:a16="http://schemas.microsoft.com/office/drawing/2014/main" xmlns="" id="{55DA63C8-C354-4CD4-9F7F-558D56F0D0DA}"/>
              </a:ext>
            </a:extLst>
          </p:cNvPr>
          <p:cNvSpPr/>
          <p:nvPr/>
        </p:nvSpPr>
        <p:spPr>
          <a:xfrm>
            <a:off x="1842290" y="3195637"/>
            <a:ext cx="495376"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6" name="Oval 15">
            <a:extLst>
              <a:ext uri="{FF2B5EF4-FFF2-40B4-BE49-F238E27FC236}">
                <a16:creationId xmlns:a16="http://schemas.microsoft.com/office/drawing/2014/main" xmlns="" id="{7FFA75A7-D249-4ABD-9B4F-87C5F164983B}"/>
              </a:ext>
            </a:extLst>
          </p:cNvPr>
          <p:cNvSpPr/>
          <p:nvPr/>
        </p:nvSpPr>
        <p:spPr>
          <a:xfrm>
            <a:off x="1783003" y="769882"/>
            <a:ext cx="495376"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65911418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846BF6E-482E-422A-A0F8-9DA4D1A95D94}"/>
              </a:ext>
            </a:extLst>
          </p:cNvPr>
          <p:cNvSpPr txBox="1"/>
          <p:nvPr/>
        </p:nvSpPr>
        <p:spPr>
          <a:xfrm>
            <a:off x="5169694" y="3539977"/>
            <a:ext cx="26459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gạc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97964380-4255-4145-A4D3-7D05AFA98E12}"/>
              </a:ext>
            </a:extLst>
          </p:cNvPr>
          <p:cNvSpPr txBox="1"/>
          <p:nvPr/>
        </p:nvSpPr>
        <p:spPr>
          <a:xfrm>
            <a:off x="5169694" y="2138879"/>
            <a:ext cx="2071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Times New Roman" panose="02020603050405020304" pitchFamily="18" charset="0"/>
                <a:cs typeface="Times New Roman" panose="02020603050405020304" pitchFamily="18" charset="0"/>
              </a:rPr>
              <a:t>n</a:t>
            </a:r>
            <a:r>
              <a:rPr lang="en-US" sz="4000" noProof="0" dirty="0" err="1">
                <a:solidFill>
                  <a:prstClr val="black"/>
                </a:solidFill>
                <a:latin typeface="Times New Roman" panose="02020603050405020304" pitchFamily="18" charset="0"/>
                <a:cs typeface="Times New Roman" panose="02020603050405020304" pitchFamily="18" charset="0"/>
              </a:rPr>
              <a:t>hặt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7F250EA0-A71F-4FEA-A043-45666AC3624F}"/>
              </a:ext>
            </a:extLst>
          </p:cNvPr>
          <p:cNvSpPr txBox="1"/>
          <p:nvPr/>
        </p:nvSpPr>
        <p:spPr>
          <a:xfrm>
            <a:off x="5169694" y="2902841"/>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gôn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xmlns=""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xmlns=""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8"/>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5ACC1CF-F35B-4AF6-8B21-4C12D26D8DA8}"/>
              </a:ext>
            </a:extLst>
          </p:cNvPr>
          <p:cNvSpPr txBox="1"/>
          <p:nvPr/>
        </p:nvSpPr>
        <p:spPr>
          <a:xfrm>
            <a:off x="1340284" y="2754856"/>
            <a:ext cx="10216135" cy="2554545"/>
          </a:xfrm>
          <a:prstGeom prst="rect">
            <a:avLst/>
          </a:prstGeom>
          <a:noFill/>
        </p:spPr>
        <p:txBody>
          <a:bodyPr wrap="square" rtlCol="0">
            <a:spAutoFit/>
          </a:bodyPr>
          <a:lstStyle/>
          <a:p>
            <a:pPr lvl="0">
              <a:defRPr/>
            </a:pP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hôm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gấu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đang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tập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nhìn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gấu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rồi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nói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Cậu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giỏi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tớ</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nhé</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Vào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tớ</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29A47791-5B17-40BD-BAC5-41083ACBA43A}"/>
              </a:ext>
            </a:extLst>
          </p:cNvPr>
          <p:cNvCxnSpPr>
            <a:cxnSpLocks/>
          </p:cNvCxnSpPr>
          <p:nvPr/>
        </p:nvCxnSpPr>
        <p:spPr>
          <a:xfrm flipH="1">
            <a:off x="3423355" y="28653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BD3B5EC-2C3D-43DF-8867-4C6631B1E92D}"/>
              </a:ext>
            </a:extLst>
          </p:cNvPr>
          <p:cNvCxnSpPr>
            <a:cxnSpLocks/>
          </p:cNvCxnSpPr>
          <p:nvPr/>
        </p:nvCxnSpPr>
        <p:spPr>
          <a:xfrm flipH="1">
            <a:off x="2258654" y="350629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49AE4173-697F-442A-979D-EF6543B27FFF}"/>
              </a:ext>
            </a:extLst>
          </p:cNvPr>
          <p:cNvCxnSpPr>
            <a:cxnSpLocks/>
          </p:cNvCxnSpPr>
          <p:nvPr/>
        </p:nvCxnSpPr>
        <p:spPr>
          <a:xfrm flipH="1">
            <a:off x="2489767" y="4693845"/>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55B06D2-7EAA-413E-8D92-D2014CDB5DD3}"/>
              </a:ext>
            </a:extLst>
          </p:cNvPr>
          <p:cNvCxnSpPr>
            <a:cxnSpLocks/>
          </p:cNvCxnSpPr>
          <p:nvPr/>
        </p:nvCxnSpPr>
        <p:spPr>
          <a:xfrm flipH="1">
            <a:off x="10000004" y="350629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xmlns=""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xmlns=""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49AE4173-697F-442A-979D-EF6543B27FFF}"/>
              </a:ext>
            </a:extLst>
          </p:cNvPr>
          <p:cNvCxnSpPr>
            <a:cxnSpLocks/>
          </p:cNvCxnSpPr>
          <p:nvPr/>
        </p:nvCxnSpPr>
        <p:spPr>
          <a:xfrm flipH="1">
            <a:off x="2412847" y="4693845"/>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55B06D2-7EAA-413E-8D92-D2014CDB5DD3}"/>
              </a:ext>
            </a:extLst>
          </p:cNvPr>
          <p:cNvCxnSpPr>
            <a:cxnSpLocks/>
          </p:cNvCxnSpPr>
          <p:nvPr/>
        </p:nvCxnSpPr>
        <p:spPr>
          <a:xfrm flipH="1">
            <a:off x="10075160" y="3506290"/>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55B06D2-7EAA-413E-8D92-D2014CDB5DD3}"/>
              </a:ext>
            </a:extLst>
          </p:cNvPr>
          <p:cNvCxnSpPr>
            <a:cxnSpLocks/>
          </p:cNvCxnSpPr>
          <p:nvPr/>
        </p:nvCxnSpPr>
        <p:spPr>
          <a:xfrm flipH="1">
            <a:off x="3423355" y="4112892"/>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55B06D2-7EAA-413E-8D92-D2014CDB5DD3}"/>
              </a:ext>
            </a:extLst>
          </p:cNvPr>
          <p:cNvCxnSpPr>
            <a:cxnSpLocks/>
          </p:cNvCxnSpPr>
          <p:nvPr/>
        </p:nvCxnSpPr>
        <p:spPr>
          <a:xfrm flipH="1">
            <a:off x="8396584" y="409481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450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xmlns="" id="{835916E1-3EC8-49F0-A643-915A82461DE0}"/>
              </a:ext>
            </a:extLst>
          </p:cNvPr>
          <p:cNvGrpSpPr/>
          <p:nvPr/>
        </p:nvGrpSpPr>
        <p:grpSpPr>
          <a:xfrm>
            <a:off x="897255" y="39356"/>
            <a:ext cx="1695411" cy="707886"/>
            <a:chOff x="2470108" y="1864944"/>
            <a:chExt cx="2704644" cy="1129272"/>
          </a:xfrm>
        </p:grpSpPr>
        <p:sp>
          <p:nvSpPr>
            <p:cNvPr id="7" name="23">
              <a:extLst>
                <a:ext uri="{FF2B5EF4-FFF2-40B4-BE49-F238E27FC236}">
                  <a16:creationId xmlns:a16="http://schemas.microsoft.com/office/drawing/2014/main" xmlns=""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xmlns=""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xmlns="" id="{CF4B6D55-9414-4DD7-8435-0D9B28C98F2C}"/>
              </a:ext>
            </a:extLst>
          </p:cNvPr>
          <p:cNvSpPr txBox="1"/>
          <p:nvPr/>
        </p:nvSpPr>
        <p:spPr>
          <a:xfrm>
            <a:off x="3119590"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Cầu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thủ</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dự</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bị</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7E5AC1C6-BEB8-4DA5-81D6-2484B18A5DDB}"/>
              </a:ext>
            </a:extLst>
          </p:cNvPr>
          <p:cNvPicPr>
            <a:picLocks noChangeAspect="1"/>
          </p:cNvPicPr>
          <p:nvPr/>
        </p:nvPicPr>
        <p:blipFill>
          <a:blip r:embed="rId3"/>
          <a:stretch>
            <a:fillRect/>
          </a:stretch>
        </p:blipFill>
        <p:spPr>
          <a:xfrm>
            <a:off x="10982325" y="0"/>
            <a:ext cx="1238250" cy="828675"/>
          </a:xfrm>
          <a:prstGeom prst="rect">
            <a:avLst/>
          </a:prstGeom>
        </p:spPr>
      </p:pic>
      <p:pic>
        <p:nvPicPr>
          <p:cNvPr id="4" name="Picture 3">
            <a:extLst>
              <a:ext uri="{FF2B5EF4-FFF2-40B4-BE49-F238E27FC236}">
                <a16:creationId xmlns:a16="http://schemas.microsoft.com/office/drawing/2014/main" xmlns="" id="{722B83C5-9788-4689-9D29-FFB22C0D8D41}"/>
              </a:ext>
            </a:extLst>
          </p:cNvPr>
          <p:cNvPicPr>
            <a:picLocks noChangeAspect="1"/>
          </p:cNvPicPr>
          <p:nvPr/>
        </p:nvPicPr>
        <p:blipFill>
          <a:blip r:embed="rId4"/>
          <a:stretch>
            <a:fillRect/>
          </a:stretch>
        </p:blipFill>
        <p:spPr>
          <a:xfrm>
            <a:off x="1824141" y="795513"/>
            <a:ext cx="8038216" cy="3602000"/>
          </a:xfrm>
          <a:prstGeom prst="rect">
            <a:avLst/>
          </a:prstGeom>
        </p:spPr>
      </p:pic>
      <p:pic>
        <p:nvPicPr>
          <p:cNvPr id="14" name="Picture 13">
            <a:extLst>
              <a:ext uri="{FF2B5EF4-FFF2-40B4-BE49-F238E27FC236}">
                <a16:creationId xmlns:a16="http://schemas.microsoft.com/office/drawing/2014/main" xmlns="" id="{925E2908-910A-4C1D-B190-073F5202BA25}"/>
              </a:ext>
            </a:extLst>
          </p:cNvPr>
          <p:cNvPicPr>
            <a:picLocks noChangeAspect="1"/>
          </p:cNvPicPr>
          <p:nvPr/>
        </p:nvPicPr>
        <p:blipFill>
          <a:blip r:embed="rId5"/>
          <a:stretch>
            <a:fillRect/>
          </a:stretch>
        </p:blipFill>
        <p:spPr>
          <a:xfrm>
            <a:off x="2030691" y="4471415"/>
            <a:ext cx="8038215" cy="2434856"/>
          </a:xfrm>
          <a:prstGeom prst="rect">
            <a:avLst/>
          </a:prstGeom>
        </p:spPr>
      </p:pic>
      <p:sp>
        <p:nvSpPr>
          <p:cNvPr id="2" name="Oval 1">
            <a:extLst>
              <a:ext uri="{FF2B5EF4-FFF2-40B4-BE49-F238E27FC236}">
                <a16:creationId xmlns:a16="http://schemas.microsoft.com/office/drawing/2014/main" xmlns="" id="{1C9A75E3-5F6F-4EBC-8C36-97A622918B9E}"/>
              </a:ext>
            </a:extLst>
          </p:cNvPr>
          <p:cNvSpPr/>
          <p:nvPr/>
        </p:nvSpPr>
        <p:spPr>
          <a:xfrm>
            <a:off x="9862356" y="1352550"/>
            <a:ext cx="3110693" cy="9144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Đoc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L2)</a:t>
            </a:r>
          </a:p>
        </p:txBody>
      </p:sp>
      <p:sp>
        <p:nvSpPr>
          <p:cNvPr id="3" name="Oval 2">
            <a:extLst>
              <a:ext uri="{FF2B5EF4-FFF2-40B4-BE49-F238E27FC236}">
                <a16:creationId xmlns:a16="http://schemas.microsoft.com/office/drawing/2014/main" xmlns="" id="{3DCB2950-7EA5-4F41-B5D9-1C12791A1463}"/>
              </a:ext>
            </a:extLst>
          </p:cNvPr>
          <p:cNvSpPr/>
          <p:nvPr/>
        </p:nvSpPr>
        <p:spPr>
          <a:xfrm>
            <a:off x="1688377" y="4397513"/>
            <a:ext cx="554316" cy="49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3</a:t>
            </a:r>
          </a:p>
        </p:txBody>
      </p:sp>
      <p:sp>
        <p:nvSpPr>
          <p:cNvPr id="11" name="Oval 10">
            <a:extLst>
              <a:ext uri="{FF2B5EF4-FFF2-40B4-BE49-F238E27FC236}">
                <a16:creationId xmlns:a16="http://schemas.microsoft.com/office/drawing/2014/main" xmlns="" id="{55DA63C8-C354-4CD4-9F7F-558D56F0D0DA}"/>
              </a:ext>
            </a:extLst>
          </p:cNvPr>
          <p:cNvSpPr/>
          <p:nvPr/>
        </p:nvSpPr>
        <p:spPr>
          <a:xfrm>
            <a:off x="1842290" y="3195637"/>
            <a:ext cx="495376"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2</a:t>
            </a:r>
          </a:p>
        </p:txBody>
      </p:sp>
      <p:sp>
        <p:nvSpPr>
          <p:cNvPr id="16" name="Oval 15">
            <a:extLst>
              <a:ext uri="{FF2B5EF4-FFF2-40B4-BE49-F238E27FC236}">
                <a16:creationId xmlns:a16="http://schemas.microsoft.com/office/drawing/2014/main" xmlns="" id="{7FFA75A7-D249-4ABD-9B4F-87C5F164983B}"/>
              </a:ext>
            </a:extLst>
          </p:cNvPr>
          <p:cNvSpPr/>
          <p:nvPr/>
        </p:nvSpPr>
        <p:spPr>
          <a:xfrm>
            <a:off x="1783003" y="769882"/>
            <a:ext cx="495376" cy="466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688625869"/>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TotalTime>
  <Words>724</Words>
  <Application>Microsoft Office PowerPoint</Application>
  <PresentationFormat>Custom</PresentationFormat>
  <Paragraphs>134</Paragraphs>
  <Slides>36</Slides>
  <Notes>10</Notes>
  <HiddenSlides>0</HiddenSlides>
  <MMClips>1</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FPT</cp:lastModifiedBy>
  <cp:revision>114</cp:revision>
  <dcterms:created xsi:type="dcterms:W3CDTF">2021-06-24T12:42:07Z</dcterms:created>
  <dcterms:modified xsi:type="dcterms:W3CDTF">2025-05-28T07:21:04Z</dcterms:modified>
</cp:coreProperties>
</file>